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32918400" cy="27432000"/>
  <p:notesSz cx="32461200" cy="26974800"/>
  <p:defaultTextStyle>
    <a:defPPr>
      <a:defRPr lang="en-US"/>
    </a:defPPr>
    <a:lvl1pPr algn="l" defTabSz="3448050" rtl="0" fontAlgn="base">
      <a:spcBef>
        <a:spcPct val="0"/>
      </a:spcBef>
      <a:spcAft>
        <a:spcPct val="0"/>
      </a:spcAft>
      <a:defRPr sz="6800" kern="1200">
        <a:solidFill>
          <a:schemeClr val="tx1"/>
        </a:solidFill>
        <a:latin typeface="Arial" charset="0"/>
        <a:ea typeface="+mn-ea"/>
        <a:cs typeface="Arial" charset="0"/>
      </a:defRPr>
    </a:lvl1pPr>
    <a:lvl2pPr marL="1724025" indent="-1266825" algn="l" defTabSz="3448050" rtl="0" fontAlgn="base">
      <a:spcBef>
        <a:spcPct val="0"/>
      </a:spcBef>
      <a:spcAft>
        <a:spcPct val="0"/>
      </a:spcAft>
      <a:defRPr sz="6800" kern="1200">
        <a:solidFill>
          <a:schemeClr val="tx1"/>
        </a:solidFill>
        <a:latin typeface="Arial" charset="0"/>
        <a:ea typeface="+mn-ea"/>
        <a:cs typeface="Arial" charset="0"/>
      </a:defRPr>
    </a:lvl2pPr>
    <a:lvl3pPr marL="3448050" indent="-2533650" algn="l" defTabSz="3448050" rtl="0" fontAlgn="base">
      <a:spcBef>
        <a:spcPct val="0"/>
      </a:spcBef>
      <a:spcAft>
        <a:spcPct val="0"/>
      </a:spcAft>
      <a:defRPr sz="6800" kern="1200">
        <a:solidFill>
          <a:schemeClr val="tx1"/>
        </a:solidFill>
        <a:latin typeface="Arial" charset="0"/>
        <a:ea typeface="+mn-ea"/>
        <a:cs typeface="Arial" charset="0"/>
      </a:defRPr>
    </a:lvl3pPr>
    <a:lvl4pPr marL="5172075" indent="-3800475" algn="l" defTabSz="3448050" rtl="0" fontAlgn="base">
      <a:spcBef>
        <a:spcPct val="0"/>
      </a:spcBef>
      <a:spcAft>
        <a:spcPct val="0"/>
      </a:spcAft>
      <a:defRPr sz="6800" kern="1200">
        <a:solidFill>
          <a:schemeClr val="tx1"/>
        </a:solidFill>
        <a:latin typeface="Arial" charset="0"/>
        <a:ea typeface="+mn-ea"/>
        <a:cs typeface="Arial" charset="0"/>
      </a:defRPr>
    </a:lvl4pPr>
    <a:lvl5pPr marL="6896100" indent="-5067300" algn="l" defTabSz="3448050" rtl="0" fontAlgn="base">
      <a:spcBef>
        <a:spcPct val="0"/>
      </a:spcBef>
      <a:spcAft>
        <a:spcPct val="0"/>
      </a:spcAft>
      <a:defRPr sz="6800" kern="1200">
        <a:solidFill>
          <a:schemeClr val="tx1"/>
        </a:solidFill>
        <a:latin typeface="Arial" charset="0"/>
        <a:ea typeface="+mn-ea"/>
        <a:cs typeface="Arial" charset="0"/>
      </a:defRPr>
    </a:lvl5pPr>
    <a:lvl6pPr marL="2286000" algn="l" defTabSz="914400" rtl="0" eaLnBrk="1" latinLnBrk="0" hangingPunct="1">
      <a:defRPr sz="6800" kern="1200">
        <a:solidFill>
          <a:schemeClr val="tx1"/>
        </a:solidFill>
        <a:latin typeface="Arial" charset="0"/>
        <a:ea typeface="+mn-ea"/>
        <a:cs typeface="Arial" charset="0"/>
      </a:defRPr>
    </a:lvl6pPr>
    <a:lvl7pPr marL="2743200" algn="l" defTabSz="914400" rtl="0" eaLnBrk="1" latinLnBrk="0" hangingPunct="1">
      <a:defRPr sz="6800" kern="1200">
        <a:solidFill>
          <a:schemeClr val="tx1"/>
        </a:solidFill>
        <a:latin typeface="Arial" charset="0"/>
        <a:ea typeface="+mn-ea"/>
        <a:cs typeface="Arial" charset="0"/>
      </a:defRPr>
    </a:lvl7pPr>
    <a:lvl8pPr marL="3200400" algn="l" defTabSz="914400" rtl="0" eaLnBrk="1" latinLnBrk="0" hangingPunct="1">
      <a:defRPr sz="6800" kern="1200">
        <a:solidFill>
          <a:schemeClr val="tx1"/>
        </a:solidFill>
        <a:latin typeface="Arial" charset="0"/>
        <a:ea typeface="+mn-ea"/>
        <a:cs typeface="Arial" charset="0"/>
      </a:defRPr>
    </a:lvl8pPr>
    <a:lvl9pPr marL="3657600" algn="l" defTabSz="914400" rtl="0" eaLnBrk="1" latinLnBrk="0" hangingPunct="1">
      <a:defRPr sz="6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716" autoAdjust="0"/>
    <p:restoredTop sz="98839" autoAdjust="0"/>
  </p:normalViewPr>
  <p:slideViewPr>
    <p:cSldViewPr>
      <p:cViewPr>
        <p:scale>
          <a:sx n="50" d="100"/>
          <a:sy n="50" d="100"/>
        </p:scale>
        <p:origin x="600" y="4134"/>
      </p:cViewPr>
      <p:guideLst>
        <p:guide orient="horz" pos="8640"/>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lvin\Desktop\Chen_Titan_201006\Extra\Bent%20Crystal%20Spec.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alvin\Desktop\Bent%20Crystal%20Spec.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alvin\Desktop\Bent%20Crystal%20Spec.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alvin\Desktop\Bent%20Crystal%20Spec.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alvin\Desktop\Bent%20Crystal%20Spec.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Eu Shot</a:t>
            </a:r>
          </a:p>
        </c:rich>
      </c:tx>
      <c:layout/>
    </c:title>
    <c:plotArea>
      <c:layout/>
      <c:scatterChart>
        <c:scatterStyle val="smoothMarker"/>
        <c:ser>
          <c:idx val="0"/>
          <c:order val="0"/>
          <c:tx>
            <c:v>Shot27</c:v>
          </c:tx>
          <c:marker>
            <c:symbol val="none"/>
          </c:marker>
          <c:xVal>
            <c:numRef>
              <c:f>'Shot 14'!$E$21:$E$1838</c:f>
              <c:numCache>
                <c:formatCode>General</c:formatCode>
                <c:ptCount val="18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numCache>
            </c:numRef>
          </c:xVal>
          <c:yVal>
            <c:numRef>
              <c:f>'Shot 14'!$D$21:$D$1838</c:f>
              <c:numCache>
                <c:formatCode>General</c:formatCode>
                <c:ptCount val="18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numCache>
            </c:numRef>
          </c:yVal>
          <c:smooth val="1"/>
        </c:ser>
        <c:ser>
          <c:idx val="1"/>
          <c:order val="1"/>
          <c:marker>
            <c:symbol val="none"/>
          </c:marker>
          <c:xVal>
            <c:numRef>
              <c:f>'Shot 14'!$M$21:$M$1380</c:f>
              <c:numCache>
                <c:formatCode>General</c:formatCode>
                <c:ptCount val="13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numCache>
            </c:numRef>
          </c:xVal>
          <c:yVal>
            <c:numRef>
              <c:f>'Shot 14'!$L$21:$L$1380</c:f>
              <c:numCache>
                <c:formatCode>General</c:formatCode>
                <c:ptCount val="1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numCache>
            </c:numRef>
          </c:yVal>
          <c:smooth val="1"/>
        </c:ser>
        <c:ser>
          <c:idx val="2"/>
          <c:order val="2"/>
          <c:marker>
            <c:symbol val="none"/>
          </c:marker>
          <c:xVal>
            <c:numRef>
              <c:f>'EU39'!$S$21:$S$1380</c:f>
              <c:numCache>
                <c:formatCode>General</c:formatCode>
                <c:ptCount val="1360"/>
                <c:pt idx="0">
                  <c:v>37.650087698360885</c:v>
                </c:pt>
                <c:pt idx="1">
                  <c:v>37.714778570694996</c:v>
                </c:pt>
                <c:pt idx="2">
                  <c:v>37.779692131057651</c:v>
                </c:pt>
                <c:pt idx="3">
                  <c:v>37.844829531283196</c:v>
                </c:pt>
                <c:pt idx="4">
                  <c:v>37.910191931164931</c:v>
                </c:pt>
                <c:pt idx="5">
                  <c:v>37.975780498519889</c:v>
                </c:pt>
                <c:pt idx="6">
                  <c:v>38.041596409262162</c:v>
                </c:pt>
                <c:pt idx="7">
                  <c:v>38.107640847473078</c:v>
                </c:pt>
                <c:pt idx="8">
                  <c:v>38.173915005468686</c:v>
                </c:pt>
                <c:pt idx="9">
                  <c:v>38.240420083875428</c:v>
                </c:pt>
                <c:pt idx="10">
                  <c:v>38.307157291700513</c:v>
                </c:pt>
                <c:pt idx="11">
                  <c:v>38.374127846406445</c:v>
                </c:pt>
                <c:pt idx="12">
                  <c:v>38.441332973983357</c:v>
                </c:pt>
                <c:pt idx="13">
                  <c:v>38.508773909025585</c:v>
                </c:pt>
                <c:pt idx="14">
                  <c:v>38.576451894805913</c:v>
                </c:pt>
                <c:pt idx="15">
                  <c:v>38.644368183352995</c:v>
                </c:pt>
                <c:pt idx="16">
                  <c:v>38.712524035528212</c:v>
                </c:pt>
                <c:pt idx="17">
                  <c:v>38.780920721103342</c:v>
                </c:pt>
                <c:pt idx="18">
                  <c:v>38.849559518839833</c:v>
                </c:pt>
                <c:pt idx="19">
                  <c:v>38.918441716568246</c:v>
                </c:pt>
                <c:pt idx="20">
                  <c:v>38.987568611268891</c:v>
                </c:pt>
                <c:pt idx="21">
                  <c:v>39.056941509153894</c:v>
                </c:pt>
                <c:pt idx="22">
                  <c:v>39.126561725747756</c:v>
                </c:pt>
                <c:pt idx="23">
                  <c:v>39.196430585972315</c:v>
                </c:pt>
                <c:pt idx="24">
                  <c:v>39.26654942423</c:v>
                </c:pt>
                <c:pt idx="25">
                  <c:v>39.336919584488349</c:v>
                </c:pt>
                <c:pt idx="26">
                  <c:v>39.407542420367044</c:v>
                </c:pt>
                <c:pt idx="27">
                  <c:v>39.478419295223908</c:v>
                </c:pt>
                <c:pt idx="28">
                  <c:v>39.549551582242074</c:v>
                </c:pt>
                <c:pt idx="29">
                  <c:v>39.62094066452093</c:v>
                </c:pt>
                <c:pt idx="30">
                  <c:v>39.69258793516201</c:v>
                </c:pt>
                <c:pt idx="31">
                  <c:v>39.764494797363042</c:v>
                </c:pt>
                <c:pt idx="32">
                  <c:v>39.836662664509056</c:v>
                </c:pt>
                <c:pt idx="33">
                  <c:v>39.909092960262704</c:v>
                </c:pt>
                <c:pt idx="34">
                  <c:v>39.981787118660009</c:v>
                </c:pt>
                <c:pt idx="35">
                  <c:v>40.054746584205091</c:v>
                </c:pt>
                <c:pt idx="36">
                  <c:v>40.127972811964362</c:v>
                </c:pt>
                <c:pt idx="37">
                  <c:v>40.201467267663617</c:v>
                </c:pt>
                <c:pt idx="38">
                  <c:v>40.275231427788064</c:v>
                </c:pt>
                <c:pt idx="39">
                  <c:v>40.349266779677109</c:v>
                </c:pt>
                <c:pt idx="40">
                  <c:v>40.423574821628911</c:v>
                </c:pt>
                <c:pt idx="41">
                  <c:v>40.498157062997223</c:v>
                </c:pt>
                <c:pt idx="42">
                  <c:v>40.573015024296645</c:v>
                </c:pt>
                <c:pt idx="43">
                  <c:v>40.648150237304662</c:v>
                </c:pt>
                <c:pt idx="44">
                  <c:v>40.723564245166052</c:v>
                </c:pt>
                <c:pt idx="45">
                  <c:v>40.799258602499229</c:v>
                </c:pt>
                <c:pt idx="46">
                  <c:v>40.875234875501853</c:v>
                </c:pt>
                <c:pt idx="47">
                  <c:v>40.951494642060368</c:v>
                </c:pt>
                <c:pt idx="48">
                  <c:v>41.028039491858912</c:v>
                </c:pt>
                <c:pt idx="49">
                  <c:v>41.104871026487828</c:v>
                </c:pt>
                <c:pt idx="50">
                  <c:v>41.181990859558148</c:v>
                </c:pt>
                <c:pt idx="51">
                  <c:v>41.259400616812954</c:v>
                </c:pt>
                <c:pt idx="52">
                  <c:v>41.337101936241986</c:v>
                </c:pt>
                <c:pt idx="53">
                  <c:v>41.415096468196992</c:v>
                </c:pt>
                <c:pt idx="54">
                  <c:v>41.493385875509453</c:v>
                </c:pt>
                <c:pt idx="55">
                  <c:v>41.571971833606995</c:v>
                </c:pt>
                <c:pt idx="56">
                  <c:v>41.650856030634721</c:v>
                </c:pt>
                <c:pt idx="57">
                  <c:v>41.730040167575083</c:v>
                </c:pt>
                <c:pt idx="58">
                  <c:v>41.809525958370479</c:v>
                </c:pt>
                <c:pt idx="59">
                  <c:v>41.889315130046761</c:v>
                </c:pt>
                <c:pt idx="60">
                  <c:v>41.969409422838424</c:v>
                </c:pt>
                <c:pt idx="61">
                  <c:v>42.049810590315126</c:v>
                </c:pt>
                <c:pt idx="62">
                  <c:v>42.130520399509663</c:v>
                </c:pt>
                <c:pt idx="63">
                  <c:v>42.211540631046994</c:v>
                </c:pt>
                <c:pt idx="64">
                  <c:v>42.292873079276475</c:v>
                </c:pt>
                <c:pt idx="65">
                  <c:v>42.374519552402298</c:v>
                </c:pt>
                <c:pt idx="66">
                  <c:v>42.456481872619698</c:v>
                </c:pt>
                <c:pt idx="67">
                  <c:v>42.538761876249026</c:v>
                </c:pt>
                <c:pt idx="68">
                  <c:v>42.621361413872798</c:v>
                </c:pt>
                <c:pt idx="69">
                  <c:v>42.704282350475665</c:v>
                </c:pt>
                <c:pt idx="70">
                  <c:v>42.787526565583804</c:v>
                </c:pt>
                <c:pt idx="71">
                  <c:v>42.871095953407057</c:v>
                </c:pt>
                <c:pt idx="72">
                  <c:v>42.954992422983345</c:v>
                </c:pt>
                <c:pt idx="73">
                  <c:v>43.039217898322548</c:v>
                </c:pt>
                <c:pt idx="74">
                  <c:v>43.123774318555284</c:v>
                </c:pt>
                <c:pt idx="75">
                  <c:v>43.208663638079969</c:v>
                </c:pt>
                <c:pt idx="76">
                  <c:v>43.293887826714979</c:v>
                </c:pt>
                <c:pt idx="77">
                  <c:v>43.379448869850776</c:v>
                </c:pt>
                <c:pt idx="78">
                  <c:v>43.465348768602965</c:v>
                </c:pt>
                <c:pt idx="79">
                  <c:v>43.551589539969079</c:v>
                </c:pt>
                <c:pt idx="80">
                  <c:v>43.638173216987319</c:v>
                </c:pt>
                <c:pt idx="81">
                  <c:v>43.725101848893587</c:v>
                </c:pt>
                <c:pt idx="82">
                  <c:v>43.812377501286093</c:v>
                </c:pt>
                <c:pt idx="83">
                  <c:v>43.900002256288992</c:v>
                </c:pt>
                <c:pt idx="84">
                  <c:v>43.987978212714424</c:v>
                </c:pt>
                <c:pt idx="85">
                  <c:v>44.076307486233894</c:v>
                </c:pt>
                <c:pt idx="86">
                  <c:v>44.16499220954627</c:v>
                </c:pt>
                <c:pt idx="87">
                  <c:v>44.254034532549376</c:v>
                </c:pt>
                <c:pt idx="88">
                  <c:v>44.343436622514126</c:v>
                </c:pt>
                <c:pt idx="89">
                  <c:v>44.433200664259999</c:v>
                </c:pt>
                <c:pt idx="90">
                  <c:v>44.523328860333656</c:v>
                </c:pt>
                <c:pt idx="91">
                  <c:v>44.613823431187996</c:v>
                </c:pt>
                <c:pt idx="92">
                  <c:v>44.70468661536534</c:v>
                </c:pt>
                <c:pt idx="93">
                  <c:v>44.795920669682644</c:v>
                </c:pt>
                <c:pt idx="94">
                  <c:v>44.887527869415877</c:v>
                </c:pt>
                <c:pt idx="95">
                  <c:v>44.979510508492815</c:v>
                </c:pt>
                <c:pt idx="96">
                  <c:v>45.071870899680476</c:v>
                </c:pt>
                <c:pt idx="97">
                  <c:v>45.164611374782915</c:v>
                </c:pt>
                <c:pt idx="98">
                  <c:v>45.257734284834008</c:v>
                </c:pt>
                <c:pt idx="99">
                  <c:v>45.351242000298221</c:v>
                </c:pt>
                <c:pt idx="100">
                  <c:v>45.445136911272243</c:v>
                </c:pt>
                <c:pt idx="101">
                  <c:v>45.539421427685447</c:v>
                </c:pt>
                <c:pt idx="102">
                  <c:v>45.634097979510344</c:v>
                </c:pt>
                <c:pt idx="103">
                  <c:v>45.72916901696788</c:v>
                </c:pt>
                <c:pt idx="104">
                  <c:v>45.824637010739998</c:v>
                </c:pt>
                <c:pt idx="105">
                  <c:v>45.920504452185142</c:v>
                </c:pt>
                <c:pt idx="106">
                  <c:v>46.016773853552394</c:v>
                </c:pt>
                <c:pt idx="107">
                  <c:v>46.113447748202724</c:v>
                </c:pt>
                <c:pt idx="108">
                  <c:v>46.210528690830522</c:v>
                </c:pt>
                <c:pt idx="109">
                  <c:v>46.308019257688805</c:v>
                </c:pt>
                <c:pt idx="110">
                  <c:v>46.405922046817118</c:v>
                </c:pt>
                <c:pt idx="111">
                  <c:v>46.504239678272079</c:v>
                </c:pt>
                <c:pt idx="112">
                  <c:v>46.602974794362005</c:v>
                </c:pt>
                <c:pt idx="113">
                  <c:v>46.702130059882009</c:v>
                </c:pt>
                <c:pt idx="114">
                  <c:v>46.801708162355006</c:v>
                </c:pt>
                <c:pt idx="115">
                  <c:v>46.90171181227457</c:v>
                </c:pt>
                <c:pt idx="116">
                  <c:v>47.002143743350103</c:v>
                </c:pt>
                <c:pt idx="117">
                  <c:v>47.103006712756425</c:v>
                </c:pt>
                <c:pt idx="118">
                  <c:v>47.204303501385994</c:v>
                </c:pt>
                <c:pt idx="119">
                  <c:v>47.306036914104531</c:v>
                </c:pt>
                <c:pt idx="120">
                  <c:v>47.408209780009763</c:v>
                </c:pt>
                <c:pt idx="121">
                  <c:v>47.510824952693341</c:v>
                </c:pt>
                <c:pt idx="122">
                  <c:v>47.613885310508657</c:v>
                </c:pt>
                <c:pt idx="123">
                  <c:v>47.717393756835861</c:v>
                </c:pt>
                <c:pt idx="124">
                  <c:v>47.821353220358382</c:v>
                </c:pt>
                <c:pt idx="125">
                  <c:v>47.925766655337156</c:v>
                </c:pt>
                <c:pt idx="126">
                  <c:v>48.030637041891644</c:v>
                </c:pt>
                <c:pt idx="127">
                  <c:v>48.135967386281813</c:v>
                </c:pt>
                <c:pt idx="128">
                  <c:v>48.24176072119652</c:v>
                </c:pt>
                <c:pt idx="129">
                  <c:v>48.348020106045141</c:v>
                </c:pt>
                <c:pt idx="130">
                  <c:v>48.454748627250289</c:v>
                </c:pt>
                <c:pt idx="131">
                  <c:v>48.561949398549913</c:v>
                </c:pt>
                <c:pt idx="132">
                  <c:v>48.669625561295994</c:v>
                </c:pt>
                <c:pt idx="133">
                  <c:v>48.777780284765555</c:v>
                </c:pt>
                <c:pt idx="134">
                  <c:v>48.886416766468805</c:v>
                </c:pt>
                <c:pt idx="135">
                  <c:v>48.99553823246567</c:v>
                </c:pt>
                <c:pt idx="136">
                  <c:v>49.105147937683427</c:v>
                </c:pt>
                <c:pt idx="137">
                  <c:v>49.215249166243048</c:v>
                </c:pt>
                <c:pt idx="138">
                  <c:v>49.325845231785379</c:v>
                </c:pt>
                <c:pt idx="139">
                  <c:v>49.436939477802895</c:v>
                </c:pt>
                <c:pt idx="140">
                  <c:v>49.548535277978736</c:v>
                </c:pt>
                <c:pt idx="141">
                  <c:v>49.660636036526164</c:v>
                </c:pt>
                <c:pt idx="142">
                  <c:v>49.773245188536272</c:v>
                </c:pt>
                <c:pt idx="143">
                  <c:v>49.886366200328396</c:v>
                </c:pt>
                <c:pt idx="144">
                  <c:v>50.000002569805226</c:v>
                </c:pt>
                <c:pt idx="145">
                  <c:v>50.114157826813923</c:v>
                </c:pt>
                <c:pt idx="146">
                  <c:v>50.228835533511578</c:v>
                </c:pt>
                <c:pt idx="147">
                  <c:v>50.344039284735075</c:v>
                </c:pt>
                <c:pt idx="148">
                  <c:v>50.459772708378161</c:v>
                </c:pt>
                <c:pt idx="149">
                  <c:v>50.576039465770727</c:v>
                </c:pt>
                <c:pt idx="150">
                  <c:v>50.692843252065863</c:v>
                </c:pt>
                <c:pt idx="151">
                  <c:v>50.810187796630551</c:v>
                </c:pt>
                <c:pt idx="152">
                  <c:v>50.928076863444304</c:v>
                </c:pt>
                <c:pt idx="153">
                  <c:v>51.046514251498827</c:v>
                </c:pt>
                <c:pt idx="154">
                  <c:v>51.165503795208615</c:v>
                </c:pt>
                <c:pt idx="155">
                  <c:v>51.285049364823593</c:v>
                </c:pt>
                <c:pt idx="156">
                  <c:v>51.405154866848932</c:v>
                </c:pt>
                <c:pt idx="157">
                  <c:v>51.525824244470662</c:v>
                </c:pt>
                <c:pt idx="158">
                  <c:v>51.647061477986789</c:v>
                </c:pt>
                <c:pt idx="159">
                  <c:v>51.768870585246241</c:v>
                </c:pt>
                <c:pt idx="160">
                  <c:v>51.891255622091002</c:v>
                </c:pt>
                <c:pt idx="161">
                  <c:v>52.014220682806844</c:v>
                </c:pt>
                <c:pt idx="162">
                  <c:v>52.137769900580906</c:v>
                </c:pt>
                <c:pt idx="163">
                  <c:v>52.26190744796309</c:v>
                </c:pt>
                <c:pt idx="164">
                  <c:v>52.386637537337378</c:v>
                </c:pt>
                <c:pt idx="165">
                  <c:v>52.511964421397963</c:v>
                </c:pt>
                <c:pt idx="166">
                  <c:v>52.637892393631873</c:v>
                </c:pt>
                <c:pt idx="167">
                  <c:v>52.764425788809028</c:v>
                </c:pt>
                <c:pt idx="168">
                  <c:v>52.891568983480703</c:v>
                </c:pt>
                <c:pt idx="169">
                  <c:v>53.019326396484281</c:v>
                </c:pt>
                <c:pt idx="170">
                  <c:v>53.147702489453984</c:v>
                </c:pt>
                <c:pt idx="171">
                  <c:v>53.276701767340995</c:v>
                </c:pt>
                <c:pt idx="172">
                  <c:v>53.406328778940384</c:v>
                </c:pt>
                <c:pt idx="173">
                  <c:v>53.536588117425602</c:v>
                </c:pt>
                <c:pt idx="174">
                  <c:v>53.667484420891043</c:v>
                </c:pt>
                <c:pt idx="175">
                  <c:v>53.799022372903366</c:v>
                </c:pt>
                <c:pt idx="176">
                  <c:v>53.931206703057725</c:v>
                </c:pt>
                <c:pt idx="177">
                  <c:v>54.064042187548004</c:v>
                </c:pt>
                <c:pt idx="178">
                  <c:v>54.197533649739512</c:v>
                </c:pt>
                <c:pt idx="179">
                  <c:v>54.331685960753475</c:v>
                </c:pt>
                <c:pt idx="180">
                  <c:v>54.466504040060812</c:v>
                </c:pt>
                <c:pt idx="181">
                  <c:v>54.601992856080862</c:v>
                </c:pt>
                <c:pt idx="182">
                  <c:v>54.738157426794253</c:v>
                </c:pt>
                <c:pt idx="183">
                  <c:v>54.875002820361232</c:v>
                </c:pt>
                <c:pt idx="184">
                  <c:v>55.012534155750544</c:v>
                </c:pt>
                <c:pt idx="185">
                  <c:v>55.150756603378127</c:v>
                </c:pt>
                <c:pt idx="186">
                  <c:v>55.289675385754393</c:v>
                </c:pt>
                <c:pt idx="187">
                  <c:v>55.429295778142645</c:v>
                </c:pt>
                <c:pt idx="188">
                  <c:v>55.569623109226399</c:v>
                </c:pt>
                <c:pt idx="189">
                  <c:v>55.710662761787994</c:v>
                </c:pt>
                <c:pt idx="190">
                  <c:v>55.852420173395394</c:v>
                </c:pt>
                <c:pt idx="191">
                  <c:v>55.994900837103316</c:v>
                </c:pt>
                <c:pt idx="192">
                  <c:v>56.138110302160214</c:v>
                </c:pt>
                <c:pt idx="193">
                  <c:v>56.282054174729481</c:v>
                </c:pt>
                <c:pt idx="194">
                  <c:v>56.426738118623383</c:v>
                </c:pt>
                <c:pt idx="195">
                  <c:v>56.572167856042334</c:v>
                </c:pt>
                <c:pt idx="196">
                  <c:v>56.718349168332026</c:v>
                </c:pt>
                <c:pt idx="197">
                  <c:v>56.865287896747198</c:v>
                </c:pt>
                <c:pt idx="198">
                  <c:v>57.012989943232284</c:v>
                </c:pt>
                <c:pt idx="199">
                  <c:v>57.161461271209397</c:v>
                </c:pt>
                <c:pt idx="200">
                  <c:v>57.310707906382284</c:v>
                </c:pt>
                <c:pt idx="201">
                  <c:v>57.460735937551313</c:v>
                </c:pt>
                <c:pt idx="202">
                  <c:v>57.611551517439594</c:v>
                </c:pt>
                <c:pt idx="203">
                  <c:v>57.763160863538161</c:v>
                </c:pt>
                <c:pt idx="204">
                  <c:v>57.915570258956457</c:v>
                </c:pt>
                <c:pt idx="205">
                  <c:v>58.068786053292037</c:v>
                </c:pt>
                <c:pt idx="206">
                  <c:v>58.222814663513248</c:v>
                </c:pt>
                <c:pt idx="207">
                  <c:v>58.377662574852117</c:v>
                </c:pt>
                <c:pt idx="208">
                  <c:v>58.533336341718659</c:v>
                </c:pt>
                <c:pt idx="209">
                  <c:v>58.689842588621644</c:v>
                </c:pt>
                <c:pt idx="210">
                  <c:v>58.847188011111108</c:v>
                </c:pt>
                <c:pt idx="211">
                  <c:v>59.005379376732506</c:v>
                </c:pt>
                <c:pt idx="212">
                  <c:v>59.164423525995936</c:v>
                </c:pt>
                <c:pt idx="213">
                  <c:v>59.324327373363239</c:v>
                </c:pt>
                <c:pt idx="214">
                  <c:v>59.485097908250644</c:v>
                </c:pt>
                <c:pt idx="215">
                  <c:v>59.646742196044833</c:v>
                </c:pt>
                <c:pt idx="216">
                  <c:v>59.809267379140053</c:v>
                </c:pt>
                <c:pt idx="217">
                  <c:v>59.972680677990219</c:v>
                </c:pt>
                <c:pt idx="218">
                  <c:v>60.136989392176872</c:v>
                </c:pt>
                <c:pt idx="219">
                  <c:v>60.302200901495866</c:v>
                </c:pt>
                <c:pt idx="220">
                  <c:v>60.468322667064733</c:v>
                </c:pt>
                <c:pt idx="221">
                  <c:v>60.635362232443363</c:v>
                </c:pt>
                <c:pt idx="222">
                  <c:v>60.803327224776993</c:v>
                </c:pt>
                <c:pt idx="223">
                  <c:v>60.972225355956937</c:v>
                </c:pt>
                <c:pt idx="224">
                  <c:v>61.142064423800825</c:v>
                </c:pt>
                <c:pt idx="225">
                  <c:v>61.312852313252776</c:v>
                </c:pt>
                <c:pt idx="226">
                  <c:v>61.484596997603397</c:v>
                </c:pt>
                <c:pt idx="227">
                  <c:v>61.657306539731728</c:v>
                </c:pt>
                <c:pt idx="228">
                  <c:v>61.830989093364551</c:v>
                </c:pt>
                <c:pt idx="229">
                  <c:v>62.005652904362982</c:v>
                </c:pt>
                <c:pt idx="230">
                  <c:v>62.181306312024113</c:v>
                </c:pt>
                <c:pt idx="231">
                  <c:v>62.357957750410201</c:v>
                </c:pt>
                <c:pt idx="232">
                  <c:v>62.53561574969941</c:v>
                </c:pt>
                <c:pt idx="233">
                  <c:v>62.71428893755585</c:v>
                </c:pt>
                <c:pt idx="234">
                  <c:v>62.893986040528638</c:v>
                </c:pt>
                <c:pt idx="235">
                  <c:v>63.074715885472692</c:v>
                </c:pt>
                <c:pt idx="236">
                  <c:v>63.256487400992476</c:v>
                </c:pt>
                <c:pt idx="237">
                  <c:v>63.439309618914763</c:v>
                </c:pt>
                <c:pt idx="238">
                  <c:v>63.623191675781158</c:v>
                </c:pt>
                <c:pt idx="239">
                  <c:v>63.808142814373539</c:v>
                </c:pt>
                <c:pt idx="240">
                  <c:v>63.994172385260931</c:v>
                </c:pt>
                <c:pt idx="241">
                  <c:v>64.181289848375727</c:v>
                </c:pt>
                <c:pt idx="242">
                  <c:v>64.369504774617297</c:v>
                </c:pt>
                <c:pt idx="243">
                  <c:v>64.558826847483289</c:v>
                </c:pt>
                <c:pt idx="244">
                  <c:v>64.749265864733388</c:v>
                </c:pt>
                <c:pt idx="245">
                  <c:v>64.940831740072497</c:v>
                </c:pt>
                <c:pt idx="246">
                  <c:v>65.133534504879748</c:v>
                </c:pt>
                <c:pt idx="247">
                  <c:v>65.327384309953658</c:v>
                </c:pt>
                <c:pt idx="248">
                  <c:v>65.52239142729654</c:v>
                </c:pt>
                <c:pt idx="249">
                  <c:v>65.71856625192963</c:v>
                </c:pt>
                <c:pt idx="250">
                  <c:v>65.915919303737226</c:v>
                </c:pt>
                <c:pt idx="251">
                  <c:v>66.114461229350894</c:v>
                </c:pt>
                <c:pt idx="252">
                  <c:v>66.314202804061878</c:v>
                </c:pt>
                <c:pt idx="253">
                  <c:v>66.5151549337712</c:v>
                </c:pt>
                <c:pt idx="254">
                  <c:v>66.717328656974146</c:v>
                </c:pt>
                <c:pt idx="255">
                  <c:v>66.920735146781283</c:v>
                </c:pt>
                <c:pt idx="256">
                  <c:v>67.125385712979352</c:v>
                </c:pt>
                <c:pt idx="257">
                  <c:v>67.331291804124149</c:v>
                </c:pt>
                <c:pt idx="258">
                  <c:v>67.538465009675363</c:v>
                </c:pt>
                <c:pt idx="259">
                  <c:v>67.746917062174376</c:v>
                </c:pt>
                <c:pt idx="260">
                  <c:v>67.956659839456549</c:v>
                </c:pt>
                <c:pt idx="261">
                  <c:v>68.167705366908351</c:v>
                </c:pt>
                <c:pt idx="262">
                  <c:v>68.380065819764326</c:v>
                </c:pt>
                <c:pt idx="263">
                  <c:v>68.593753525451518</c:v>
                </c:pt>
                <c:pt idx="264">
                  <c:v>68.8087809659702</c:v>
                </c:pt>
                <c:pt idx="265">
                  <c:v>69.025160780328605</c:v>
                </c:pt>
                <c:pt idx="266">
                  <c:v>69.242905767017717</c:v>
                </c:pt>
                <c:pt idx="267">
                  <c:v>69.462028886533218</c:v>
                </c:pt>
                <c:pt idx="268">
                  <c:v>69.682543263950748</c:v>
                </c:pt>
                <c:pt idx="269">
                  <c:v>69.90446219154299</c:v>
                </c:pt>
                <c:pt idx="270">
                  <c:v>70.127799131451383</c:v>
                </c:pt>
                <c:pt idx="271">
                  <c:v>70.352567718411308</c:v>
                </c:pt>
                <c:pt idx="272">
                  <c:v>70.578781762521729</c:v>
                </c:pt>
                <c:pt idx="273">
                  <c:v>70.806455252079019</c:v>
                </c:pt>
                <c:pt idx="274">
                  <c:v>71.035602356453879</c:v>
                </c:pt>
                <c:pt idx="275">
                  <c:v>71.266237429040885</c:v>
                </c:pt>
                <c:pt idx="276">
                  <c:v>71.498375010242654</c:v>
                </c:pt>
                <c:pt idx="277">
                  <c:v>71.732029830537556</c:v>
                </c:pt>
                <c:pt idx="278">
                  <c:v>71.967216813588479</c:v>
                </c:pt>
                <c:pt idx="279">
                  <c:v>72.20395107942268</c:v>
                </c:pt>
                <c:pt idx="280">
                  <c:v>72.442247947671603</c:v>
                </c:pt>
                <c:pt idx="281">
                  <c:v>72.682122940875814</c:v>
                </c:pt>
                <c:pt idx="282">
                  <c:v>72.923591787855457</c:v>
                </c:pt>
                <c:pt idx="283">
                  <c:v>73.166670427148333</c:v>
                </c:pt>
                <c:pt idx="284">
                  <c:v>73.411375010516679</c:v>
                </c:pt>
                <c:pt idx="285">
                  <c:v>73.657721906524586</c:v>
                </c:pt>
                <c:pt idx="286">
                  <c:v>73.905727704190213</c:v>
                </c:pt>
                <c:pt idx="287">
                  <c:v>74.155409216703816</c:v>
                </c:pt>
                <c:pt idx="288">
                  <c:v>74.406783485235977</c:v>
                </c:pt>
                <c:pt idx="289">
                  <c:v>74.659867782804071</c:v>
                </c:pt>
                <c:pt idx="290">
                  <c:v>74.914679618241109</c:v>
                </c:pt>
                <c:pt idx="291">
                  <c:v>75.171236740220849</c:v>
                </c:pt>
                <c:pt idx="292">
                  <c:v>75.429557141390021</c:v>
                </c:pt>
                <c:pt idx="293">
                  <c:v>75.68965906256723</c:v>
                </c:pt>
                <c:pt idx="294">
                  <c:v>75.951560997039792</c:v>
                </c:pt>
                <c:pt idx="295">
                  <c:v>76.215281694946327</c:v>
                </c:pt>
                <c:pt idx="296">
                  <c:v>76.480840167750543</c:v>
                </c:pt>
                <c:pt idx="297">
                  <c:v>76.748255692813274</c:v>
                </c:pt>
                <c:pt idx="298">
                  <c:v>77.017547818050858</c:v>
                </c:pt>
                <c:pt idx="299">
                  <c:v>77.288736366705464</c:v>
                </c:pt>
                <c:pt idx="300">
                  <c:v>77.561841442206685</c:v>
                </c:pt>
                <c:pt idx="301">
                  <c:v>77.836883433136478</c:v>
                </c:pt>
                <c:pt idx="302">
                  <c:v>78.113883018307803</c:v>
                </c:pt>
                <c:pt idx="303">
                  <c:v>78.392861171944588</c:v>
                </c:pt>
                <c:pt idx="304">
                  <c:v>78.673839168976386</c:v>
                </c:pt>
                <c:pt idx="305">
                  <c:v>78.956838590447788</c:v>
                </c:pt>
                <c:pt idx="306">
                  <c:v>79.241881329041505</c:v>
                </c:pt>
                <c:pt idx="307">
                  <c:v>79.528989594726056</c:v>
                </c:pt>
                <c:pt idx="308">
                  <c:v>79.818185920525409</c:v>
                </c:pt>
                <c:pt idx="309">
                  <c:v>80.109493168410552</c:v>
                </c:pt>
                <c:pt idx="310">
                  <c:v>80.402934535327816</c:v>
                </c:pt>
                <c:pt idx="311">
                  <c:v>80.698533559354658</c:v>
                </c:pt>
                <c:pt idx="312">
                  <c:v>80.996314125994445</c:v>
                </c:pt>
                <c:pt idx="313">
                  <c:v>81.296300474609239</c:v>
                </c:pt>
                <c:pt idx="314">
                  <c:v>81.598517204998117</c:v>
                </c:pt>
                <c:pt idx="315">
                  <c:v>81.902989284121247</c:v>
                </c:pt>
                <c:pt idx="316">
                  <c:v>82.209742052975358</c:v>
                </c:pt>
                <c:pt idx="317">
                  <c:v>82.518801233625396</c:v>
                </c:pt>
                <c:pt idx="318">
                  <c:v>82.830192936393956</c:v>
                </c:pt>
                <c:pt idx="319">
                  <c:v>83.143943667214387</c:v>
                </c:pt>
                <c:pt idx="320">
                  <c:v>83.460080335150153</c:v>
                </c:pt>
                <c:pt idx="321">
                  <c:v>83.778630260093479</c:v>
                </c:pt>
                <c:pt idx="322">
                  <c:v>84.099621180630265</c:v>
                </c:pt>
                <c:pt idx="323">
                  <c:v>84.423081262094158</c:v>
                </c:pt>
                <c:pt idx="324">
                  <c:v>84.749039104805007</c:v>
                </c:pt>
                <c:pt idx="325">
                  <c:v>85.077523752498053</c:v>
                </c:pt>
                <c:pt idx="326">
                  <c:v>85.408564700951331</c:v>
                </c:pt>
                <c:pt idx="327">
                  <c:v>85.74219190681444</c:v>
                </c:pt>
                <c:pt idx="328">
                  <c:v>86.078435796644428</c:v>
                </c:pt>
                <c:pt idx="329">
                  <c:v>86.417327276159412</c:v>
                </c:pt>
                <c:pt idx="330">
                  <c:v>86.758897739701126</c:v>
                </c:pt>
                <c:pt idx="331">
                  <c:v>87.103179079938457</c:v>
                </c:pt>
                <c:pt idx="332">
                  <c:v>87.450203697786833</c:v>
                </c:pt>
                <c:pt idx="333">
                  <c:v>87.800004512577758</c:v>
                </c:pt>
                <c:pt idx="334">
                  <c:v>88.152614972467788</c:v>
                </c:pt>
                <c:pt idx="335">
                  <c:v>88.508069065098766</c:v>
                </c:pt>
                <c:pt idx="336">
                  <c:v>88.866401328519856</c:v>
                </c:pt>
                <c:pt idx="337">
                  <c:v>89.227646862375991</c:v>
                </c:pt>
                <c:pt idx="338">
                  <c:v>89.591841339365303</c:v>
                </c:pt>
                <c:pt idx="339">
                  <c:v>89.959021016985588</c:v>
                </c:pt>
                <c:pt idx="340">
                  <c:v>90.32922274956583</c:v>
                </c:pt>
                <c:pt idx="341">
                  <c:v>90.702484000597082</c:v>
                </c:pt>
                <c:pt idx="342">
                  <c:v>91.078842855370837</c:v>
                </c:pt>
                <c:pt idx="343">
                  <c:v>91.458338033934822</c:v>
                </c:pt>
                <c:pt idx="344">
                  <c:v>91.841008904370327</c:v>
                </c:pt>
                <c:pt idx="345">
                  <c:v>92.226895496405419</c:v>
                </c:pt>
                <c:pt idx="346">
                  <c:v>92.61603851537761</c:v>
                </c:pt>
                <c:pt idx="347">
                  <c:v>93.008479356543859</c:v>
                </c:pt>
                <c:pt idx="348">
                  <c:v>93.404260119763805</c:v>
                </c:pt>
                <c:pt idx="349">
                  <c:v>93.803423624549197</c:v>
                </c:pt>
                <c:pt idx="350">
                  <c:v>94.206013425513248</c:v>
                </c:pt>
                <c:pt idx="351">
                  <c:v>94.612073828209049</c:v>
                </c:pt>
                <c:pt idx="352">
                  <c:v>95.021649905387804</c:v>
                </c:pt>
                <c:pt idx="353">
                  <c:v>95.434787513671196</c:v>
                </c:pt>
                <c:pt idx="354">
                  <c:v>95.851533310674284</c:v>
                </c:pt>
                <c:pt idx="355">
                  <c:v>96.271934772563213</c:v>
                </c:pt>
                <c:pt idx="356">
                  <c:v>96.696040212089756</c:v>
                </c:pt>
                <c:pt idx="357">
                  <c:v>97.123898797098988</c:v>
                </c:pt>
                <c:pt idx="358">
                  <c:v>97.55556056953111</c:v>
                </c:pt>
                <c:pt idx="359">
                  <c:v>97.991076464930927</c:v>
                </c:pt>
                <c:pt idx="360">
                  <c:v>98.430498332485826</c:v>
                </c:pt>
                <c:pt idx="361">
                  <c:v>98.873878955605306</c:v>
                </c:pt>
                <c:pt idx="362">
                  <c:v>99.321272073051546</c:v>
                </c:pt>
                <c:pt idx="363">
                  <c:v>99.772732400656082</c:v>
                </c:pt>
                <c:pt idx="364">
                  <c:v>100.22831565362785</c:v>
                </c:pt>
                <c:pt idx="365">
                  <c:v>100.68807856946955</c:v>
                </c:pt>
                <c:pt idx="366">
                  <c:v>101.15207893154084</c:v>
                </c:pt>
                <c:pt idx="367">
                  <c:v>101.62037559326095</c:v>
                </c:pt>
                <c:pt idx="368">
                  <c:v>102.09302850299765</c:v>
                </c:pt>
                <c:pt idx="369">
                  <c:v>102.57009872964719</c:v>
                </c:pt>
                <c:pt idx="370">
                  <c:v>103.05164848894132</c:v>
                </c:pt>
                <c:pt idx="371">
                  <c:v>103.53774117049247</c:v>
                </c:pt>
                <c:pt idx="372">
                  <c:v>104.02844136561365</c:v>
                </c:pt>
                <c:pt idx="373">
                  <c:v>104.52381489592618</c:v>
                </c:pt>
                <c:pt idx="374">
                  <c:v>105.0239288427962</c:v>
                </c:pt>
                <c:pt idx="375">
                  <c:v>105.52885157761746</c:v>
                </c:pt>
                <c:pt idx="376">
                  <c:v>106.03865279296855</c:v>
                </c:pt>
                <c:pt idx="377">
                  <c:v>106.55340353468152</c:v>
                </c:pt>
                <c:pt idx="378">
                  <c:v>107.07317623485069</c:v>
                </c:pt>
                <c:pt idx="379">
                  <c:v>107.59804474580636</c:v>
                </c:pt>
                <c:pt idx="380">
                  <c:v>108.12808437509567</c:v>
                </c:pt>
                <c:pt idx="381">
                  <c:v>108.66337192150741</c:v>
                </c:pt>
                <c:pt idx="382">
                  <c:v>109.20398571216137</c:v>
                </c:pt>
                <c:pt idx="383">
                  <c:v>109.75000564072246</c:v>
                </c:pt>
                <c:pt idx="384">
                  <c:v>110.41248052386557</c:v>
                </c:pt>
                <c:pt idx="385">
                  <c:v>110.97068315543213</c:v>
                </c:pt>
                <c:pt idx="386">
                  <c:v>111.53455857796988</c:v>
                </c:pt>
                <c:pt idx="387">
                  <c:v>112.10419370860303</c:v>
                </c:pt>
                <c:pt idx="388">
                  <c:v>112.67967724920155</c:v>
                </c:pt>
                <c:pt idx="389">
                  <c:v>113.26109973242761</c:v>
                </c:pt>
                <c:pt idx="390">
                  <c:v>113.84855356921445</c:v>
                </c:pt>
                <c:pt idx="391">
                  <c:v>114.44213309772928</c:v>
                </c:pt>
                <c:pt idx="392">
                  <c:v>115.0419346338809</c:v>
                </c:pt>
                <c:pt idx="393">
                  <c:v>115.64805652341629</c:v>
                </c:pt>
                <c:pt idx="394">
                  <c:v>116.26059919568047</c:v>
                </c:pt>
                <c:pt idx="395">
                  <c:v>116.87966521908665</c:v>
                </c:pt>
                <c:pt idx="396">
                  <c:v>117.50535935837509</c:v>
                </c:pt>
                <c:pt idx="397">
                  <c:v>118.13778863371593</c:v>
                </c:pt>
                <c:pt idx="398">
                  <c:v>118.77706238173414</c:v>
                </c:pt>
                <c:pt idx="399">
                  <c:v>119.4232923185224</c:v>
                </c:pt>
                <c:pt idx="400">
                  <c:v>120.07659260472877</c:v>
                </c:pt>
                <c:pt idx="401">
                  <c:v>120.73707991278575</c:v>
                </c:pt>
                <c:pt idx="402">
                  <c:v>121.40487349637429</c:v>
                </c:pt>
                <c:pt idx="403">
                  <c:v>122.08009526220506</c:v>
                </c:pt>
                <c:pt idx="404">
                  <c:v>122.76286984420852</c:v>
                </c:pt>
                <c:pt idx="405">
                  <c:v>123.45332468022816</c:v>
                </c:pt>
                <c:pt idx="406">
                  <c:v>124.15159009131486</c:v>
                </c:pt>
                <c:pt idx="407">
                  <c:v>124.85779936373415</c:v>
                </c:pt>
                <c:pt idx="408">
                  <c:v>125.57208883377777</c:v>
                </c:pt>
                <c:pt idx="409">
                  <c:v>126.29459797551479</c:v>
                </c:pt>
                <c:pt idx="410">
                  <c:v>127.0254694915768</c:v>
                </c:pt>
                <c:pt idx="411">
                  <c:v>127.76484940712757</c:v>
                </c:pt>
                <c:pt idx="412">
                  <c:v>128.51288716712219</c:v>
                </c:pt>
                <c:pt idx="413">
                  <c:v>129.26973573701042</c:v>
                </c:pt>
                <c:pt idx="414">
                  <c:v>130.0355517070164</c:v>
                </c:pt>
                <c:pt idx="415">
                  <c:v>130.81049540014578</c:v>
                </c:pt>
                <c:pt idx="416">
                  <c:v>131.5947309840796</c:v>
                </c:pt>
                <c:pt idx="417">
                  <c:v>132.38842658712161</c:v>
                </c:pt>
                <c:pt idx="418">
                  <c:v>133.19175441835176</c:v>
                </c:pt>
                <c:pt idx="419">
                  <c:v>134.00489089221279</c:v>
                </c:pt>
                <c:pt idx="420">
                  <c:v>134.82801675764551</c:v>
                </c:pt>
                <c:pt idx="421">
                  <c:v>135.66131723204242</c:v>
                </c:pt>
                <c:pt idx="422">
                  <c:v>136.50498214020192</c:v>
                </c:pt>
                <c:pt idx="423">
                  <c:v>137.35920605847701</c:v>
                </c:pt>
                <c:pt idx="424">
                  <c:v>138.22418846438578</c:v>
                </c:pt>
                <c:pt idx="425">
                  <c:v>139.10013389191678</c:v>
                </c:pt>
                <c:pt idx="426">
                  <c:v>139.9872520927581</c:v>
                </c:pt>
                <c:pt idx="427">
                  <c:v>140.88575820375138</c:v>
                </c:pt>
                <c:pt idx="428">
                  <c:v>141.79587292082928</c:v>
                </c:pt>
                <c:pt idx="429">
                  <c:v>142.71782267974177</c:v>
                </c:pt>
                <c:pt idx="430">
                  <c:v>143.65183984387741</c:v>
                </c:pt>
                <c:pt idx="431">
                  <c:v>144.59816289950192</c:v>
                </c:pt>
                <c:pt idx="432">
                  <c:v>145.5570366587842</c:v>
                </c:pt>
                <c:pt idx="433">
                  <c:v>146.52871247092506</c:v>
                </c:pt>
                <c:pt idx="434">
                  <c:v>147.51344844183109</c:v>
                </c:pt>
                <c:pt idx="435">
                  <c:v>148.51150966268239</c:v>
                </c:pt>
                <c:pt idx="436">
                  <c:v>149.52316844785059</c:v>
                </c:pt>
                <c:pt idx="437">
                  <c:v>150.54870458260964</c:v>
                </c:pt>
                <c:pt idx="438">
                  <c:v>151.58840558110819</c:v>
                </c:pt>
                <c:pt idx="439">
                  <c:v>152.64256695510753</c:v>
                </c:pt>
                <c:pt idx="440">
                  <c:v>153.71149249400801</c:v>
                </c:pt>
                <c:pt idx="441">
                  <c:v>154.79549455673109</c:v>
                </c:pt>
                <c:pt idx="442">
                  <c:v>155.89489437602603</c:v>
                </c:pt>
                <c:pt idx="443">
                  <c:v>157.0100223758545</c:v>
                </c:pt>
                <c:pt idx="444">
                  <c:v>158.14121850248227</c:v>
                </c:pt>
                <c:pt idx="445">
                  <c:v>159.05797918945285</c:v>
                </c:pt>
                <c:pt idx="446">
                  <c:v>160.45322462093907</c:v>
                </c:pt>
                <c:pt idx="447">
                  <c:v>161.63476530297777</c:v>
                </c:pt>
                <c:pt idx="448">
                  <c:v>162.83383626219961</c:v>
                </c:pt>
                <c:pt idx="449">
                  <c:v>164.0508305541442</c:v>
                </c:pt>
                <c:pt idx="450">
                  <c:v>165.03760246725182</c:v>
                </c:pt>
                <c:pt idx="451">
                  <c:v>166.54022100261432</c:v>
                </c:pt>
                <c:pt idx="452">
                  <c:v>167.81346428244998</c:v>
                </c:pt>
                <c:pt idx="453">
                  <c:v>168.84616252418749</c:v>
                </c:pt>
                <c:pt idx="454">
                  <c:v>170.15504750499647</c:v>
                </c:pt>
                <c:pt idx="455">
                  <c:v>171.48438381362993</c:v>
                </c:pt>
                <c:pt idx="456">
                  <c:v>173.1072644175434</c:v>
                </c:pt>
                <c:pt idx="457">
                  <c:v>174.48331580401037</c:v>
                </c:pt>
                <c:pt idx="458">
                  <c:v>175.60000902515552</c:v>
                </c:pt>
                <c:pt idx="459">
                  <c:v>177.01613813019753</c:v>
                </c:pt>
                <c:pt idx="460">
                  <c:v>178.45529372475116</c:v>
                </c:pt>
                <c:pt idx="461">
                  <c:v>179.91804203397126</c:v>
                </c:pt>
                <c:pt idx="462">
                  <c:v>181.40496800119419</c:v>
                </c:pt>
                <c:pt idx="463">
                  <c:v>182.91667606787078</c:v>
                </c:pt>
                <c:pt idx="464">
                  <c:v>184.45379099281078</c:v>
                </c:pt>
                <c:pt idx="465">
                  <c:v>186.01695871308831</c:v>
                </c:pt>
                <c:pt idx="466">
                  <c:v>187.60684724909828</c:v>
                </c:pt>
                <c:pt idx="467">
                  <c:v>189.22414765641821</c:v>
                </c:pt>
                <c:pt idx="468">
                  <c:v>190.86957502734253</c:v>
                </c:pt>
                <c:pt idx="469">
                  <c:v>192.54386954512651</c:v>
                </c:pt>
                <c:pt idx="470">
                  <c:v>194.24779759419812</c:v>
                </c:pt>
                <c:pt idx="471">
                  <c:v>195.98215292986112</c:v>
                </c:pt>
                <c:pt idx="472">
                  <c:v>197.74775791121158</c:v>
                </c:pt>
                <c:pt idx="473">
                  <c:v>199.54546480131359</c:v>
                </c:pt>
                <c:pt idx="474">
                  <c:v>201.37615713894036</c:v>
                </c:pt>
                <c:pt idx="475">
                  <c:v>203.24075118652209</c:v>
                </c:pt>
                <c:pt idx="476">
                  <c:v>205.14019745929497</c:v>
                </c:pt>
                <c:pt idx="477">
                  <c:v>207.07548234098581</c:v>
                </c:pt>
                <c:pt idx="478">
                  <c:v>209.04762979185114</c:v>
                </c:pt>
                <c:pt idx="479">
                  <c:v>211.05770315523614</c:v>
                </c:pt>
                <c:pt idx="480">
                  <c:v>213.10680706936398</c:v>
                </c:pt>
                <c:pt idx="481">
                  <c:v>215.19608949161272</c:v>
                </c:pt>
                <c:pt idx="482">
                  <c:v>217.32674384301566</c:v>
                </c:pt>
                <c:pt idx="483">
                  <c:v>219.50001128144493</c:v>
                </c:pt>
                <c:pt idx="484">
                  <c:v>221.71718311257058</c:v>
                </c:pt>
                <c:pt idx="485">
                  <c:v>223.97960334841326</c:v>
                </c:pt>
                <c:pt idx="486">
                  <c:v>226.28867142416948</c:v>
                </c:pt>
                <c:pt idx="487">
                  <c:v>228.6458450848377</c:v>
                </c:pt>
                <c:pt idx="488">
                  <c:v>231.05264345415256</c:v>
                </c:pt>
                <c:pt idx="489">
                  <c:v>233.51065029940847</c:v>
                </c:pt>
                <c:pt idx="490">
                  <c:v>236.02151750693065</c:v>
                </c:pt>
                <c:pt idx="491">
                  <c:v>238.58696878417931</c:v>
                </c:pt>
                <c:pt idx="492">
                  <c:v>241.20880360598346</c:v>
                </c:pt>
                <c:pt idx="493">
                  <c:v>243.8889014238278</c:v>
                </c:pt>
                <c:pt idx="494">
                  <c:v>246.62922615892751</c:v>
                </c:pt>
                <c:pt idx="495">
                  <c:v>249.431831001642</c:v>
                </c:pt>
                <c:pt idx="496">
                  <c:v>252.29886354189017</c:v>
                </c:pt>
                <c:pt idx="497">
                  <c:v>255.23257125749421</c:v>
                </c:pt>
                <c:pt idx="498">
                  <c:v>258.23530738993526</c:v>
                </c:pt>
                <c:pt idx="499">
                  <c:v>261.30953723981548</c:v>
                </c:pt>
                <c:pt idx="500">
                  <c:v>264.45784491740352</c:v>
                </c:pt>
                <c:pt idx="501">
                  <c:v>267.68294058712797</c:v>
                </c:pt>
                <c:pt idx="502">
                  <c:v>270.98766824869557</c:v>
                </c:pt>
                <c:pt idx="503">
                  <c:v>274.3750141018063</c:v>
                </c:pt>
                <c:pt idx="504">
                  <c:v>277.84811554613145</c:v>
                </c:pt>
                <c:pt idx="505">
                  <c:v>281.41027087364733</c:v>
                </c:pt>
                <c:pt idx="506">
                  <c:v>285.06494971616235</c:v>
                </c:pt>
                <c:pt idx="507">
                  <c:v>288.81580431769066</c:v>
                </c:pt>
                <c:pt idx="508">
                  <c:v>292.66668170859327</c:v>
                </c:pt>
                <c:pt idx="509">
                  <c:v>296.62163686681743</c:v>
                </c:pt>
                <c:pt idx="510">
                  <c:v>300.68494696088356</c:v>
                </c:pt>
                <c:pt idx="511">
                  <c:v>304.86112677978463</c:v>
                </c:pt>
                <c:pt idx="512">
                  <c:v>309.15494546682402</c:v>
                </c:pt>
                <c:pt idx="513">
                  <c:v>313.57144468777852</c:v>
                </c:pt>
                <c:pt idx="514">
                  <c:v>318.11595837890565</c:v>
                </c:pt>
                <c:pt idx="515">
                  <c:v>322.79413423741869</c:v>
                </c:pt>
                <c:pt idx="516">
                  <c:v>327.61195713648499</c:v>
                </c:pt>
                <c:pt idx="517">
                  <c:v>332.57577466885596</c:v>
                </c:pt>
                <c:pt idx="518">
                  <c:v>337.69232504837669</c:v>
                </c:pt>
                <c:pt idx="519">
                  <c:v>342.96876762725765</c:v>
                </c:pt>
                <c:pt idx="520">
                  <c:v>348.41271631975388</c:v>
                </c:pt>
                <c:pt idx="521">
                  <c:v>354.03227626039399</c:v>
                </c:pt>
                <c:pt idx="522">
                  <c:v>359.83608406794229</c:v>
                </c:pt>
                <c:pt idx="523">
                  <c:v>365.83335213574202</c:v>
                </c:pt>
                <c:pt idx="524">
                  <c:v>372.03391742617544</c:v>
                </c:pt>
                <c:pt idx="525">
                  <c:v>378.44829531283631</c:v>
                </c:pt>
                <c:pt idx="526">
                  <c:v>385.08773909025399</c:v>
                </c:pt>
                <c:pt idx="527">
                  <c:v>391.96430585972331</c:v>
                </c:pt>
                <c:pt idx="528">
                  <c:v>399.09092960262694</c:v>
                </c:pt>
                <c:pt idx="529">
                  <c:v>406.48150237304617</c:v>
                </c:pt>
                <c:pt idx="530">
                  <c:v>414.15096468197208</c:v>
                </c:pt>
                <c:pt idx="531">
                  <c:v>422.11540631047131</c:v>
                </c:pt>
                <c:pt idx="532">
                  <c:v>430.39217898322397</c:v>
                </c:pt>
                <c:pt idx="533">
                  <c:v>439.00002256288963</c:v>
                </c:pt>
                <c:pt idx="534">
                  <c:v>447.95920669682732</c:v>
                </c:pt>
                <c:pt idx="535">
                  <c:v>457.29169016967694</c:v>
                </c:pt>
                <c:pt idx="536">
                  <c:v>467.02130059881893</c:v>
                </c:pt>
                <c:pt idx="537">
                  <c:v>477.17393756835861</c:v>
                </c:pt>
                <c:pt idx="538">
                  <c:v>487.77780284765549</c:v>
                </c:pt>
                <c:pt idx="539">
                  <c:v>498.86366200328405</c:v>
                </c:pt>
                <c:pt idx="540">
                  <c:v>510.46514251498826</c:v>
                </c:pt>
                <c:pt idx="541">
                  <c:v>522.61907447963449</c:v>
                </c:pt>
                <c:pt idx="542">
                  <c:v>535.36588117425549</c:v>
                </c:pt>
                <c:pt idx="543">
                  <c:v>548.7500282036126</c:v>
                </c:pt>
                <c:pt idx="544">
                  <c:v>562.82054174729467</c:v>
                </c:pt>
                <c:pt idx="545">
                  <c:v>577.63160863538144</c:v>
                </c:pt>
                <c:pt idx="546">
                  <c:v>593.24327373363553</c:v>
                </c:pt>
                <c:pt idx="547">
                  <c:v>609.72225355956925</c:v>
                </c:pt>
                <c:pt idx="548">
                  <c:v>627.14288937555705</c:v>
                </c:pt>
                <c:pt idx="549">
                  <c:v>645.58826847483829</c:v>
                </c:pt>
                <c:pt idx="550">
                  <c:v>665.15154933771191</c:v>
                </c:pt>
                <c:pt idx="551">
                  <c:v>685.93753525451541</c:v>
                </c:pt>
                <c:pt idx="552">
                  <c:v>708.06455252079013</c:v>
                </c:pt>
                <c:pt idx="553">
                  <c:v>731.66670427148313</c:v>
                </c:pt>
                <c:pt idx="554">
                  <c:v>756.8965906256725</c:v>
                </c:pt>
                <c:pt idx="555">
                  <c:v>783.92861171944639</c:v>
                </c:pt>
                <c:pt idx="556">
                  <c:v>812.96300474609302</c:v>
                </c:pt>
                <c:pt idx="557">
                  <c:v>844.23081262094252</c:v>
                </c:pt>
                <c:pt idx="558">
                  <c:v>878.00004512577948</c:v>
                </c:pt>
                <c:pt idx="559">
                  <c:v>914.583380339359</c:v>
                </c:pt>
                <c:pt idx="560">
                  <c:v>954.34787513671722</c:v>
                </c:pt>
                <c:pt idx="561">
                  <c:v>997.7273240065681</c:v>
                </c:pt>
                <c:pt idx="562">
                  <c:v>1045.2381489592608</c:v>
                </c:pt>
                <c:pt idx="563">
                  <c:v>1097.5000564072261</c:v>
                </c:pt>
                <c:pt idx="564">
                  <c:v>1155.2632172707629</c:v>
                </c:pt>
                <c:pt idx="565">
                  <c:v>1219.4445071191385</c:v>
                </c:pt>
                <c:pt idx="566">
                  <c:v>1291.1765369496766</c:v>
                </c:pt>
                <c:pt idx="567">
                  <c:v>1371.8750705090308</c:v>
                </c:pt>
                <c:pt idx="568">
                  <c:v>1463.3334085429597</c:v>
                </c:pt>
                <c:pt idx="569">
                  <c:v>1567.8572234388928</c:v>
                </c:pt>
                <c:pt idx="570">
                  <c:v>1688.4616252418841</c:v>
                </c:pt>
                <c:pt idx="571">
                  <c:v>1829.166760678708</c:v>
                </c:pt>
                <c:pt idx="572">
                  <c:v>1995.4546480131348</c:v>
                </c:pt>
                <c:pt idx="573">
                  <c:v>2195.0001128144672</c:v>
                </c:pt>
                <c:pt idx="574">
                  <c:v>2438.8890142382902</c:v>
                </c:pt>
                <c:pt idx="575">
                  <c:v>2743.7501410180607</c:v>
                </c:pt>
                <c:pt idx="576">
                  <c:v>3135.7144468777856</c:v>
                </c:pt>
                <c:pt idx="577">
                  <c:v>3658.333521357426</c:v>
                </c:pt>
                <c:pt idx="578">
                  <c:v>4390.0002256289044</c:v>
                </c:pt>
                <c:pt idx="579">
                  <c:v>5487.5002820361215</c:v>
                </c:pt>
                <c:pt idx="580">
                  <c:v>7316.667042714831</c:v>
                </c:pt>
                <c:pt idx="581">
                  <c:v>10975.000564072248</c:v>
                </c:pt>
                <c:pt idx="582">
                  <c:v>21950.0011281445</c:v>
                </c:pt>
                <c:pt idx="583">
                  <c:v>#N/A</c:v>
                </c:pt>
                <c:pt idx="584">
                  <c:v>21950.0011281445</c:v>
                </c:pt>
                <c:pt idx="585">
                  <c:v>10975.000564072248</c:v>
                </c:pt>
                <c:pt idx="586">
                  <c:v>7316.667042714831</c:v>
                </c:pt>
                <c:pt idx="587">
                  <c:v>5487.5002820361215</c:v>
                </c:pt>
                <c:pt idx="588">
                  <c:v>4390.0002256289044</c:v>
                </c:pt>
                <c:pt idx="589">
                  <c:v>3658.333521357426</c:v>
                </c:pt>
                <c:pt idx="590">
                  <c:v>3135.7144468777856</c:v>
                </c:pt>
                <c:pt idx="591">
                  <c:v>2743.7501410180607</c:v>
                </c:pt>
                <c:pt idx="592">
                  <c:v>2438.8890142382902</c:v>
                </c:pt>
                <c:pt idx="593">
                  <c:v>2195.0001128144672</c:v>
                </c:pt>
                <c:pt idx="594">
                  <c:v>1995.4546480131348</c:v>
                </c:pt>
                <c:pt idx="595">
                  <c:v>1829.166760678708</c:v>
                </c:pt>
                <c:pt idx="596">
                  <c:v>1688.4616252418841</c:v>
                </c:pt>
                <c:pt idx="597">
                  <c:v>1567.8572234388928</c:v>
                </c:pt>
                <c:pt idx="598">
                  <c:v>1463.3334085429597</c:v>
                </c:pt>
                <c:pt idx="599">
                  <c:v>1371.8750705090308</c:v>
                </c:pt>
                <c:pt idx="600">
                  <c:v>1291.1765369496766</c:v>
                </c:pt>
                <c:pt idx="601">
                  <c:v>1219.4445071191385</c:v>
                </c:pt>
                <c:pt idx="602">
                  <c:v>1155.2632172707629</c:v>
                </c:pt>
                <c:pt idx="603">
                  <c:v>1097.5000564072261</c:v>
                </c:pt>
                <c:pt idx="604">
                  <c:v>1045.2381489592608</c:v>
                </c:pt>
                <c:pt idx="605">
                  <c:v>997.7273240065681</c:v>
                </c:pt>
                <c:pt idx="606">
                  <c:v>954.34787513671722</c:v>
                </c:pt>
                <c:pt idx="607">
                  <c:v>914.583380339359</c:v>
                </c:pt>
                <c:pt idx="608">
                  <c:v>878.00004512577948</c:v>
                </c:pt>
                <c:pt idx="609">
                  <c:v>844.23081262094252</c:v>
                </c:pt>
                <c:pt idx="610">
                  <c:v>812.96300474609302</c:v>
                </c:pt>
                <c:pt idx="611">
                  <c:v>783.92861171944639</c:v>
                </c:pt>
                <c:pt idx="612">
                  <c:v>756.8965906256725</c:v>
                </c:pt>
                <c:pt idx="613">
                  <c:v>731.66670427148313</c:v>
                </c:pt>
                <c:pt idx="614">
                  <c:v>708.06455252079013</c:v>
                </c:pt>
                <c:pt idx="615">
                  <c:v>685.93753525451541</c:v>
                </c:pt>
                <c:pt idx="616">
                  <c:v>665.15154933771191</c:v>
                </c:pt>
                <c:pt idx="617">
                  <c:v>645.58826847483829</c:v>
                </c:pt>
                <c:pt idx="618">
                  <c:v>627.14288937555705</c:v>
                </c:pt>
                <c:pt idx="619">
                  <c:v>609.72225355956925</c:v>
                </c:pt>
                <c:pt idx="620">
                  <c:v>593.24327373363553</c:v>
                </c:pt>
                <c:pt idx="621">
                  <c:v>577.63160863538144</c:v>
                </c:pt>
                <c:pt idx="622">
                  <c:v>562.82054174729467</c:v>
                </c:pt>
                <c:pt idx="623">
                  <c:v>548.7500282036126</c:v>
                </c:pt>
                <c:pt idx="624">
                  <c:v>535.36588117425549</c:v>
                </c:pt>
                <c:pt idx="625">
                  <c:v>522.61907447963449</c:v>
                </c:pt>
                <c:pt idx="626">
                  <c:v>510.46514251498826</c:v>
                </c:pt>
                <c:pt idx="627">
                  <c:v>498.86366200328405</c:v>
                </c:pt>
                <c:pt idx="628">
                  <c:v>487.77780284765549</c:v>
                </c:pt>
                <c:pt idx="629">
                  <c:v>477.17393756835861</c:v>
                </c:pt>
                <c:pt idx="630">
                  <c:v>467.02130059881893</c:v>
                </c:pt>
                <c:pt idx="631">
                  <c:v>457.29169016967694</c:v>
                </c:pt>
                <c:pt idx="632">
                  <c:v>447.95920669682732</c:v>
                </c:pt>
                <c:pt idx="633">
                  <c:v>439.00002256288963</c:v>
                </c:pt>
                <c:pt idx="634">
                  <c:v>430.39217898322397</c:v>
                </c:pt>
                <c:pt idx="635">
                  <c:v>422.11540631047131</c:v>
                </c:pt>
                <c:pt idx="636">
                  <c:v>414.15096468197208</c:v>
                </c:pt>
                <c:pt idx="637">
                  <c:v>406.48150237304617</c:v>
                </c:pt>
                <c:pt idx="638">
                  <c:v>399.09092960262694</c:v>
                </c:pt>
                <c:pt idx="639">
                  <c:v>391.96430585972331</c:v>
                </c:pt>
                <c:pt idx="640">
                  <c:v>385.08773909025399</c:v>
                </c:pt>
                <c:pt idx="641">
                  <c:v>378.44829531283631</c:v>
                </c:pt>
                <c:pt idx="642">
                  <c:v>372.03391742617544</c:v>
                </c:pt>
                <c:pt idx="643">
                  <c:v>365.83335213574202</c:v>
                </c:pt>
                <c:pt idx="644">
                  <c:v>359.83608406794229</c:v>
                </c:pt>
                <c:pt idx="645">
                  <c:v>354.03227626039399</c:v>
                </c:pt>
                <c:pt idx="646">
                  <c:v>348.41271631975388</c:v>
                </c:pt>
                <c:pt idx="647">
                  <c:v>342.96876762725765</c:v>
                </c:pt>
                <c:pt idx="648">
                  <c:v>337.69232504837669</c:v>
                </c:pt>
                <c:pt idx="649">
                  <c:v>332.57577466885596</c:v>
                </c:pt>
                <c:pt idx="650">
                  <c:v>327.61195713648499</c:v>
                </c:pt>
                <c:pt idx="651">
                  <c:v>322.79413423741869</c:v>
                </c:pt>
                <c:pt idx="652">
                  <c:v>318.11595837890565</c:v>
                </c:pt>
                <c:pt idx="653">
                  <c:v>313.57144468777852</c:v>
                </c:pt>
                <c:pt idx="654">
                  <c:v>309.15494546682402</c:v>
                </c:pt>
                <c:pt idx="655">
                  <c:v>304.86112677978463</c:v>
                </c:pt>
                <c:pt idx="656">
                  <c:v>300.68494696088356</c:v>
                </c:pt>
                <c:pt idx="657">
                  <c:v>296.62163686681743</c:v>
                </c:pt>
                <c:pt idx="658">
                  <c:v>292.66668170859327</c:v>
                </c:pt>
                <c:pt idx="659">
                  <c:v>288.81580431769066</c:v>
                </c:pt>
                <c:pt idx="660">
                  <c:v>285.06494971616235</c:v>
                </c:pt>
                <c:pt idx="661">
                  <c:v>281.41027087364733</c:v>
                </c:pt>
                <c:pt idx="662">
                  <c:v>277.84811554613145</c:v>
                </c:pt>
                <c:pt idx="663">
                  <c:v>274.3750141018063</c:v>
                </c:pt>
                <c:pt idx="664">
                  <c:v>270.98766824869557</c:v>
                </c:pt>
                <c:pt idx="665">
                  <c:v>267.68294058712797</c:v>
                </c:pt>
                <c:pt idx="666">
                  <c:v>264.45784491740352</c:v>
                </c:pt>
                <c:pt idx="667">
                  <c:v>261.30953723981548</c:v>
                </c:pt>
                <c:pt idx="668">
                  <c:v>258.23530738993526</c:v>
                </c:pt>
                <c:pt idx="669">
                  <c:v>255.23257125749421</c:v>
                </c:pt>
                <c:pt idx="670">
                  <c:v>252.29886354189017</c:v>
                </c:pt>
                <c:pt idx="671">
                  <c:v>249.431831001642</c:v>
                </c:pt>
                <c:pt idx="672">
                  <c:v>246.62922615892751</c:v>
                </c:pt>
                <c:pt idx="673">
                  <c:v>243.8889014238278</c:v>
                </c:pt>
                <c:pt idx="674">
                  <c:v>241.20880360598346</c:v>
                </c:pt>
                <c:pt idx="675">
                  <c:v>238.58696878417931</c:v>
                </c:pt>
                <c:pt idx="676">
                  <c:v>236.02151750693065</c:v>
                </c:pt>
                <c:pt idx="677">
                  <c:v>233.51065029940847</c:v>
                </c:pt>
                <c:pt idx="678">
                  <c:v>231.05264345415256</c:v>
                </c:pt>
                <c:pt idx="679">
                  <c:v>228.6458450848377</c:v>
                </c:pt>
                <c:pt idx="680">
                  <c:v>226.28867142416948</c:v>
                </c:pt>
                <c:pt idx="681">
                  <c:v>223.97960334841326</c:v>
                </c:pt>
                <c:pt idx="682">
                  <c:v>221.71718311257058</c:v>
                </c:pt>
                <c:pt idx="683">
                  <c:v>219.50001128144493</c:v>
                </c:pt>
                <c:pt idx="684">
                  <c:v>217.32674384301566</c:v>
                </c:pt>
                <c:pt idx="685">
                  <c:v>215.19608949161272</c:v>
                </c:pt>
                <c:pt idx="686">
                  <c:v>213.10680706936398</c:v>
                </c:pt>
                <c:pt idx="687">
                  <c:v>211.05770315523614</c:v>
                </c:pt>
                <c:pt idx="688">
                  <c:v>209.04762979185114</c:v>
                </c:pt>
                <c:pt idx="689">
                  <c:v>207.07548234098581</c:v>
                </c:pt>
                <c:pt idx="690">
                  <c:v>205.14019745929497</c:v>
                </c:pt>
                <c:pt idx="691">
                  <c:v>203.24075118652209</c:v>
                </c:pt>
                <c:pt idx="692">
                  <c:v>201.37615713894036</c:v>
                </c:pt>
                <c:pt idx="693">
                  <c:v>199.54546480131359</c:v>
                </c:pt>
                <c:pt idx="694">
                  <c:v>197.74775791121158</c:v>
                </c:pt>
                <c:pt idx="695">
                  <c:v>195.98215292986112</c:v>
                </c:pt>
                <c:pt idx="696">
                  <c:v>194.24779759419812</c:v>
                </c:pt>
                <c:pt idx="697">
                  <c:v>192.54386954512651</c:v>
                </c:pt>
                <c:pt idx="698">
                  <c:v>190.86957502734253</c:v>
                </c:pt>
                <c:pt idx="699">
                  <c:v>189.22414765641821</c:v>
                </c:pt>
                <c:pt idx="700">
                  <c:v>187.60684724909828</c:v>
                </c:pt>
                <c:pt idx="701">
                  <c:v>186.01695871308831</c:v>
                </c:pt>
                <c:pt idx="702">
                  <c:v>184.45379099281078</c:v>
                </c:pt>
                <c:pt idx="703">
                  <c:v>182.91667606787078</c:v>
                </c:pt>
                <c:pt idx="704">
                  <c:v>181.40496800119419</c:v>
                </c:pt>
                <c:pt idx="705">
                  <c:v>179.91804203397126</c:v>
                </c:pt>
                <c:pt idx="706">
                  <c:v>178.45529372475116</c:v>
                </c:pt>
                <c:pt idx="707">
                  <c:v>177.01613813019753</c:v>
                </c:pt>
                <c:pt idx="708">
                  <c:v>175.60000902515552</c:v>
                </c:pt>
                <c:pt idx="709">
                  <c:v>174.48331580401037</c:v>
                </c:pt>
                <c:pt idx="710">
                  <c:v>173.1072644175434</c:v>
                </c:pt>
                <c:pt idx="711">
                  <c:v>171.48438381362993</c:v>
                </c:pt>
                <c:pt idx="712">
                  <c:v>170.15504750499647</c:v>
                </c:pt>
                <c:pt idx="713">
                  <c:v>168.84616252418749</c:v>
                </c:pt>
                <c:pt idx="714">
                  <c:v>167.81346428244998</c:v>
                </c:pt>
                <c:pt idx="715">
                  <c:v>166.54022100261432</c:v>
                </c:pt>
                <c:pt idx="716">
                  <c:v>165.03760246725182</c:v>
                </c:pt>
                <c:pt idx="717">
                  <c:v>164.0508305541442</c:v>
                </c:pt>
                <c:pt idx="718">
                  <c:v>162.83383626219961</c:v>
                </c:pt>
                <c:pt idx="719">
                  <c:v>161.63476530297777</c:v>
                </c:pt>
                <c:pt idx="720">
                  <c:v>160.45322462093907</c:v>
                </c:pt>
                <c:pt idx="721">
                  <c:v>159.05797918945285</c:v>
                </c:pt>
                <c:pt idx="722">
                  <c:v>158.14121850248227</c:v>
                </c:pt>
                <c:pt idx="723">
                  <c:v>157.0100223758545</c:v>
                </c:pt>
                <c:pt idx="724">
                  <c:v>155.89489437602603</c:v>
                </c:pt>
                <c:pt idx="725">
                  <c:v>154.79549455673109</c:v>
                </c:pt>
                <c:pt idx="726">
                  <c:v>153.71149249400801</c:v>
                </c:pt>
                <c:pt idx="727">
                  <c:v>152.64256695510753</c:v>
                </c:pt>
                <c:pt idx="728">
                  <c:v>151.58840558110819</c:v>
                </c:pt>
                <c:pt idx="729">
                  <c:v>150.54870458260964</c:v>
                </c:pt>
                <c:pt idx="730">
                  <c:v>149.52316844785059</c:v>
                </c:pt>
                <c:pt idx="731">
                  <c:v>148.51150966268239</c:v>
                </c:pt>
                <c:pt idx="732">
                  <c:v>147.51344844183109</c:v>
                </c:pt>
                <c:pt idx="733">
                  <c:v>146.52871247092506</c:v>
                </c:pt>
                <c:pt idx="734">
                  <c:v>145.5570366587842</c:v>
                </c:pt>
                <c:pt idx="735">
                  <c:v>144.59816289950192</c:v>
                </c:pt>
                <c:pt idx="736">
                  <c:v>143.65183984387741</c:v>
                </c:pt>
                <c:pt idx="737">
                  <c:v>142.71782267974177</c:v>
                </c:pt>
                <c:pt idx="738">
                  <c:v>141.79587292082928</c:v>
                </c:pt>
                <c:pt idx="739">
                  <c:v>140.88575820375138</c:v>
                </c:pt>
                <c:pt idx="740">
                  <c:v>139.9872520927581</c:v>
                </c:pt>
                <c:pt idx="741">
                  <c:v>139.10013389191678</c:v>
                </c:pt>
                <c:pt idx="742">
                  <c:v>138.22418846438578</c:v>
                </c:pt>
                <c:pt idx="743">
                  <c:v>137.35920605847701</c:v>
                </c:pt>
                <c:pt idx="744">
                  <c:v>136.50498214020192</c:v>
                </c:pt>
                <c:pt idx="745">
                  <c:v>135.66131723204242</c:v>
                </c:pt>
                <c:pt idx="746">
                  <c:v>134.82801675764551</c:v>
                </c:pt>
                <c:pt idx="747">
                  <c:v>134.00489089221279</c:v>
                </c:pt>
                <c:pt idx="748">
                  <c:v>133.19175441835176</c:v>
                </c:pt>
                <c:pt idx="749">
                  <c:v>132.38842658712161</c:v>
                </c:pt>
                <c:pt idx="750">
                  <c:v>131.5947309840796</c:v>
                </c:pt>
                <c:pt idx="751">
                  <c:v>130.81049540014578</c:v>
                </c:pt>
                <c:pt idx="752">
                  <c:v>130.0355517070164</c:v>
                </c:pt>
                <c:pt idx="753">
                  <c:v>129.26973573701042</c:v>
                </c:pt>
                <c:pt idx="754">
                  <c:v>128.51288716712219</c:v>
                </c:pt>
                <c:pt idx="755">
                  <c:v>127.76484940712757</c:v>
                </c:pt>
                <c:pt idx="756">
                  <c:v>127.0254694915768</c:v>
                </c:pt>
                <c:pt idx="757">
                  <c:v>126.29459797551479</c:v>
                </c:pt>
                <c:pt idx="758">
                  <c:v>125.57208883377777</c:v>
                </c:pt>
                <c:pt idx="759">
                  <c:v>124.85779936373415</c:v>
                </c:pt>
                <c:pt idx="760">
                  <c:v>124.15159009131486</c:v>
                </c:pt>
                <c:pt idx="761">
                  <c:v>123.45332468022816</c:v>
                </c:pt>
                <c:pt idx="762">
                  <c:v>122.76286984420852</c:v>
                </c:pt>
                <c:pt idx="763">
                  <c:v>122.08009526220506</c:v>
                </c:pt>
                <c:pt idx="764">
                  <c:v>121.40487349637429</c:v>
                </c:pt>
                <c:pt idx="765">
                  <c:v>120.73707991278575</c:v>
                </c:pt>
                <c:pt idx="766">
                  <c:v>120.07659260472877</c:v>
                </c:pt>
                <c:pt idx="767">
                  <c:v>119.4232923185224</c:v>
                </c:pt>
                <c:pt idx="768">
                  <c:v>118.77706238173414</c:v>
                </c:pt>
                <c:pt idx="769">
                  <c:v>118.13778863371593</c:v>
                </c:pt>
                <c:pt idx="770">
                  <c:v>117.50535935837509</c:v>
                </c:pt>
                <c:pt idx="771">
                  <c:v>116.87966521908665</c:v>
                </c:pt>
                <c:pt idx="772">
                  <c:v>116.26059919568047</c:v>
                </c:pt>
                <c:pt idx="773">
                  <c:v>115.64805652341629</c:v>
                </c:pt>
                <c:pt idx="774">
                  <c:v>115.0419346338809</c:v>
                </c:pt>
                <c:pt idx="775">
                  <c:v>114.44213309772928</c:v>
                </c:pt>
                <c:pt idx="776">
                  <c:v>113.84855356921445</c:v>
                </c:pt>
                <c:pt idx="777">
                  <c:v>113.26109973242761</c:v>
                </c:pt>
                <c:pt idx="778">
                  <c:v>112.67967724920155</c:v>
                </c:pt>
                <c:pt idx="779">
                  <c:v>112.10419370860303</c:v>
                </c:pt>
                <c:pt idx="780">
                  <c:v>111.53455857796988</c:v>
                </c:pt>
                <c:pt idx="781">
                  <c:v>110.97068315543213</c:v>
                </c:pt>
                <c:pt idx="782">
                  <c:v>110.41248052386557</c:v>
                </c:pt>
                <c:pt idx="783">
                  <c:v>109.75000564072246</c:v>
                </c:pt>
                <c:pt idx="784">
                  <c:v>109.20398571216137</c:v>
                </c:pt>
                <c:pt idx="785">
                  <c:v>108.66337192150741</c:v>
                </c:pt>
                <c:pt idx="786">
                  <c:v>108.12808437509567</c:v>
                </c:pt>
                <c:pt idx="787">
                  <c:v>107.59804474580636</c:v>
                </c:pt>
                <c:pt idx="788">
                  <c:v>107.07317623485069</c:v>
                </c:pt>
                <c:pt idx="789">
                  <c:v>106.55340353468152</c:v>
                </c:pt>
                <c:pt idx="790">
                  <c:v>106.03865279296855</c:v>
                </c:pt>
                <c:pt idx="791">
                  <c:v>105.52885157761746</c:v>
                </c:pt>
                <c:pt idx="792">
                  <c:v>105.0239288427962</c:v>
                </c:pt>
                <c:pt idx="793">
                  <c:v>104.52381489592618</c:v>
                </c:pt>
                <c:pt idx="794">
                  <c:v>104.02844136561365</c:v>
                </c:pt>
                <c:pt idx="795">
                  <c:v>103.53774117049247</c:v>
                </c:pt>
                <c:pt idx="796">
                  <c:v>103.05164848894132</c:v>
                </c:pt>
                <c:pt idx="797">
                  <c:v>102.57009872964719</c:v>
                </c:pt>
                <c:pt idx="798">
                  <c:v>102.09302850299765</c:v>
                </c:pt>
                <c:pt idx="799">
                  <c:v>101.62037559326095</c:v>
                </c:pt>
                <c:pt idx="800">
                  <c:v>101.15207893154084</c:v>
                </c:pt>
                <c:pt idx="801">
                  <c:v>100.68807856946955</c:v>
                </c:pt>
                <c:pt idx="802">
                  <c:v>100.22831565362785</c:v>
                </c:pt>
                <c:pt idx="803">
                  <c:v>99.772732400656082</c:v>
                </c:pt>
                <c:pt idx="804">
                  <c:v>99.321272073051546</c:v>
                </c:pt>
                <c:pt idx="805">
                  <c:v>98.873878955605306</c:v>
                </c:pt>
                <c:pt idx="806">
                  <c:v>98.430498332485826</c:v>
                </c:pt>
                <c:pt idx="807">
                  <c:v>97.991076464930927</c:v>
                </c:pt>
                <c:pt idx="808">
                  <c:v>97.55556056953111</c:v>
                </c:pt>
                <c:pt idx="809">
                  <c:v>97.123898797098988</c:v>
                </c:pt>
                <c:pt idx="810">
                  <c:v>96.696040212089756</c:v>
                </c:pt>
                <c:pt idx="811">
                  <c:v>96.271934772563213</c:v>
                </c:pt>
                <c:pt idx="812">
                  <c:v>95.851533310674284</c:v>
                </c:pt>
                <c:pt idx="813">
                  <c:v>95.434787513671196</c:v>
                </c:pt>
                <c:pt idx="814">
                  <c:v>95.021649905387804</c:v>
                </c:pt>
                <c:pt idx="815">
                  <c:v>94.612073828209049</c:v>
                </c:pt>
                <c:pt idx="816">
                  <c:v>94.206013425513248</c:v>
                </c:pt>
                <c:pt idx="817">
                  <c:v>93.803423624549197</c:v>
                </c:pt>
                <c:pt idx="818">
                  <c:v>93.404260119763805</c:v>
                </c:pt>
                <c:pt idx="819">
                  <c:v>93.008479356543859</c:v>
                </c:pt>
                <c:pt idx="820">
                  <c:v>92.61603851537761</c:v>
                </c:pt>
                <c:pt idx="821">
                  <c:v>92.226895496405419</c:v>
                </c:pt>
                <c:pt idx="822">
                  <c:v>91.841008904370327</c:v>
                </c:pt>
                <c:pt idx="823">
                  <c:v>91.458338033934822</c:v>
                </c:pt>
                <c:pt idx="824">
                  <c:v>91.078842855370837</c:v>
                </c:pt>
                <c:pt idx="825">
                  <c:v>90.702484000597082</c:v>
                </c:pt>
                <c:pt idx="826">
                  <c:v>90.32922274956583</c:v>
                </c:pt>
                <c:pt idx="827">
                  <c:v>89.959021016985588</c:v>
                </c:pt>
                <c:pt idx="828">
                  <c:v>89.591841339365303</c:v>
                </c:pt>
                <c:pt idx="829">
                  <c:v>89.227646862375991</c:v>
                </c:pt>
                <c:pt idx="830">
                  <c:v>88.866401328519856</c:v>
                </c:pt>
                <c:pt idx="831">
                  <c:v>88.508069065098766</c:v>
                </c:pt>
                <c:pt idx="832">
                  <c:v>88.152614972467788</c:v>
                </c:pt>
                <c:pt idx="833">
                  <c:v>87.800004512577758</c:v>
                </c:pt>
                <c:pt idx="834">
                  <c:v>87.450203697786833</c:v>
                </c:pt>
                <c:pt idx="835">
                  <c:v>87.103179079938457</c:v>
                </c:pt>
                <c:pt idx="836">
                  <c:v>86.758897739701126</c:v>
                </c:pt>
                <c:pt idx="837">
                  <c:v>86.417327276159412</c:v>
                </c:pt>
                <c:pt idx="838">
                  <c:v>86.078435796644428</c:v>
                </c:pt>
                <c:pt idx="839">
                  <c:v>85.74219190681444</c:v>
                </c:pt>
                <c:pt idx="840">
                  <c:v>85.408564700951331</c:v>
                </c:pt>
                <c:pt idx="841">
                  <c:v>85.077523752498053</c:v>
                </c:pt>
                <c:pt idx="842">
                  <c:v>84.749039104805007</c:v>
                </c:pt>
                <c:pt idx="843">
                  <c:v>84.423081262094158</c:v>
                </c:pt>
                <c:pt idx="844">
                  <c:v>84.099621180630265</c:v>
                </c:pt>
                <c:pt idx="845">
                  <c:v>83.778630260093479</c:v>
                </c:pt>
                <c:pt idx="846">
                  <c:v>83.460080335150153</c:v>
                </c:pt>
                <c:pt idx="847">
                  <c:v>83.143943667214387</c:v>
                </c:pt>
                <c:pt idx="848">
                  <c:v>82.830192936393956</c:v>
                </c:pt>
                <c:pt idx="849">
                  <c:v>82.518801233625396</c:v>
                </c:pt>
                <c:pt idx="850">
                  <c:v>82.209742052975358</c:v>
                </c:pt>
                <c:pt idx="851">
                  <c:v>81.902989284121247</c:v>
                </c:pt>
                <c:pt idx="852">
                  <c:v>81.598517204998117</c:v>
                </c:pt>
                <c:pt idx="853">
                  <c:v>81.296300474609239</c:v>
                </c:pt>
                <c:pt idx="854">
                  <c:v>80.996314125994445</c:v>
                </c:pt>
                <c:pt idx="855">
                  <c:v>80.698533559354658</c:v>
                </c:pt>
                <c:pt idx="856">
                  <c:v>80.402934535327816</c:v>
                </c:pt>
                <c:pt idx="857">
                  <c:v>80.109493168410552</c:v>
                </c:pt>
                <c:pt idx="858">
                  <c:v>79.818185920525409</c:v>
                </c:pt>
                <c:pt idx="859">
                  <c:v>79.528989594726056</c:v>
                </c:pt>
                <c:pt idx="860">
                  <c:v>79.241881329041505</c:v>
                </c:pt>
                <c:pt idx="861">
                  <c:v>78.956838590447788</c:v>
                </c:pt>
                <c:pt idx="862">
                  <c:v>78.673839168976386</c:v>
                </c:pt>
                <c:pt idx="863">
                  <c:v>78.392861171944588</c:v>
                </c:pt>
                <c:pt idx="864">
                  <c:v>78.113883018307803</c:v>
                </c:pt>
                <c:pt idx="865">
                  <c:v>77.836883433136478</c:v>
                </c:pt>
                <c:pt idx="866">
                  <c:v>77.561841442206685</c:v>
                </c:pt>
                <c:pt idx="867">
                  <c:v>77.288736366705464</c:v>
                </c:pt>
                <c:pt idx="868">
                  <c:v>77.017547818050858</c:v>
                </c:pt>
                <c:pt idx="869">
                  <c:v>76.748255692813274</c:v>
                </c:pt>
                <c:pt idx="870">
                  <c:v>76.480840167750543</c:v>
                </c:pt>
                <c:pt idx="871">
                  <c:v>76.215281694946327</c:v>
                </c:pt>
                <c:pt idx="872">
                  <c:v>75.951560997039792</c:v>
                </c:pt>
                <c:pt idx="873">
                  <c:v>75.68965906256723</c:v>
                </c:pt>
                <c:pt idx="874">
                  <c:v>75.429557141390021</c:v>
                </c:pt>
                <c:pt idx="875">
                  <c:v>75.171236740220849</c:v>
                </c:pt>
                <c:pt idx="876">
                  <c:v>74.914679618241109</c:v>
                </c:pt>
                <c:pt idx="877">
                  <c:v>74.659867782804071</c:v>
                </c:pt>
                <c:pt idx="878">
                  <c:v>74.406783485235977</c:v>
                </c:pt>
                <c:pt idx="879">
                  <c:v>74.155409216703816</c:v>
                </c:pt>
                <c:pt idx="880">
                  <c:v>73.905727704190213</c:v>
                </c:pt>
                <c:pt idx="881">
                  <c:v>73.657721906524586</c:v>
                </c:pt>
                <c:pt idx="882">
                  <c:v>73.411375010516679</c:v>
                </c:pt>
                <c:pt idx="883">
                  <c:v>73.166670427148333</c:v>
                </c:pt>
                <c:pt idx="884">
                  <c:v>72.923591787855457</c:v>
                </c:pt>
                <c:pt idx="885">
                  <c:v>72.682122940875814</c:v>
                </c:pt>
                <c:pt idx="886">
                  <c:v>72.442247947671603</c:v>
                </c:pt>
                <c:pt idx="887">
                  <c:v>72.20395107942268</c:v>
                </c:pt>
                <c:pt idx="888">
                  <c:v>71.967216813588479</c:v>
                </c:pt>
                <c:pt idx="889">
                  <c:v>71.732029830537556</c:v>
                </c:pt>
                <c:pt idx="890">
                  <c:v>71.498375010242654</c:v>
                </c:pt>
                <c:pt idx="891">
                  <c:v>71.266237429040885</c:v>
                </c:pt>
                <c:pt idx="892">
                  <c:v>71.035602356453879</c:v>
                </c:pt>
                <c:pt idx="893">
                  <c:v>70.806455252079019</c:v>
                </c:pt>
                <c:pt idx="894">
                  <c:v>70.578781762521729</c:v>
                </c:pt>
                <c:pt idx="895">
                  <c:v>70.352567718411308</c:v>
                </c:pt>
                <c:pt idx="896">
                  <c:v>70.127799131451383</c:v>
                </c:pt>
                <c:pt idx="897">
                  <c:v>69.90446219154299</c:v>
                </c:pt>
                <c:pt idx="898">
                  <c:v>69.682543263950748</c:v>
                </c:pt>
                <c:pt idx="899">
                  <c:v>69.462028886533218</c:v>
                </c:pt>
                <c:pt idx="900">
                  <c:v>69.242905767017717</c:v>
                </c:pt>
                <c:pt idx="901">
                  <c:v>69.025160780328605</c:v>
                </c:pt>
                <c:pt idx="902">
                  <c:v>68.8087809659702</c:v>
                </c:pt>
                <c:pt idx="903">
                  <c:v>68.593753525451518</c:v>
                </c:pt>
                <c:pt idx="904">
                  <c:v>68.380065819764326</c:v>
                </c:pt>
                <c:pt idx="905">
                  <c:v>68.167705366908351</c:v>
                </c:pt>
                <c:pt idx="906">
                  <c:v>67.956659839456549</c:v>
                </c:pt>
                <c:pt idx="907">
                  <c:v>67.746917062174376</c:v>
                </c:pt>
                <c:pt idx="908">
                  <c:v>67.538465009675363</c:v>
                </c:pt>
                <c:pt idx="909">
                  <c:v>67.331291804124149</c:v>
                </c:pt>
                <c:pt idx="910">
                  <c:v>67.125385712979352</c:v>
                </c:pt>
                <c:pt idx="911">
                  <c:v>66.920735146781283</c:v>
                </c:pt>
                <c:pt idx="912">
                  <c:v>66.717328656974146</c:v>
                </c:pt>
                <c:pt idx="913">
                  <c:v>66.5151549337712</c:v>
                </c:pt>
                <c:pt idx="914">
                  <c:v>66.314202804061878</c:v>
                </c:pt>
                <c:pt idx="915">
                  <c:v>66.114461229350894</c:v>
                </c:pt>
                <c:pt idx="916">
                  <c:v>65.915919303737226</c:v>
                </c:pt>
                <c:pt idx="917">
                  <c:v>65.71856625192963</c:v>
                </c:pt>
                <c:pt idx="918">
                  <c:v>65.52239142729654</c:v>
                </c:pt>
                <c:pt idx="919">
                  <c:v>65.327384309953658</c:v>
                </c:pt>
                <c:pt idx="920">
                  <c:v>65.133534504879748</c:v>
                </c:pt>
                <c:pt idx="921">
                  <c:v>64.940831740072497</c:v>
                </c:pt>
                <c:pt idx="922">
                  <c:v>64.749265864733388</c:v>
                </c:pt>
                <c:pt idx="923">
                  <c:v>64.558826847483289</c:v>
                </c:pt>
                <c:pt idx="924">
                  <c:v>64.369504774617297</c:v>
                </c:pt>
                <c:pt idx="925">
                  <c:v>64.181289848375727</c:v>
                </c:pt>
                <c:pt idx="926">
                  <c:v>63.994172385260931</c:v>
                </c:pt>
                <c:pt idx="927">
                  <c:v>63.808142814373539</c:v>
                </c:pt>
                <c:pt idx="928">
                  <c:v>63.623191675781158</c:v>
                </c:pt>
                <c:pt idx="929">
                  <c:v>63.439309618914763</c:v>
                </c:pt>
                <c:pt idx="930">
                  <c:v>63.256487400992476</c:v>
                </c:pt>
                <c:pt idx="931">
                  <c:v>63.074715885472692</c:v>
                </c:pt>
                <c:pt idx="932">
                  <c:v>62.893986040528638</c:v>
                </c:pt>
                <c:pt idx="933">
                  <c:v>62.71428893755585</c:v>
                </c:pt>
                <c:pt idx="934">
                  <c:v>62.53561574969941</c:v>
                </c:pt>
                <c:pt idx="935">
                  <c:v>62.357957750410201</c:v>
                </c:pt>
                <c:pt idx="936">
                  <c:v>62.181306312024113</c:v>
                </c:pt>
                <c:pt idx="937">
                  <c:v>62.005652904362982</c:v>
                </c:pt>
                <c:pt idx="938">
                  <c:v>61.830989093364551</c:v>
                </c:pt>
                <c:pt idx="939">
                  <c:v>61.657306539731728</c:v>
                </c:pt>
                <c:pt idx="940">
                  <c:v>61.484596997603397</c:v>
                </c:pt>
                <c:pt idx="941">
                  <c:v>61.312852313252776</c:v>
                </c:pt>
                <c:pt idx="942">
                  <c:v>61.142064423800825</c:v>
                </c:pt>
                <c:pt idx="943">
                  <c:v>60.972225355956937</c:v>
                </c:pt>
                <c:pt idx="944">
                  <c:v>60.803327224776993</c:v>
                </c:pt>
                <c:pt idx="945">
                  <c:v>60.635362232443363</c:v>
                </c:pt>
                <c:pt idx="946">
                  <c:v>60.468322667064733</c:v>
                </c:pt>
                <c:pt idx="947">
                  <c:v>60.302200901495866</c:v>
                </c:pt>
                <c:pt idx="948">
                  <c:v>60.136989392176872</c:v>
                </c:pt>
                <c:pt idx="949">
                  <c:v>59.972680677990219</c:v>
                </c:pt>
                <c:pt idx="950">
                  <c:v>59.809267379140053</c:v>
                </c:pt>
                <c:pt idx="951">
                  <c:v>59.646742196044833</c:v>
                </c:pt>
                <c:pt idx="952">
                  <c:v>59.485097908250644</c:v>
                </c:pt>
                <c:pt idx="953">
                  <c:v>59.324327373363239</c:v>
                </c:pt>
                <c:pt idx="954">
                  <c:v>59.164423525995936</c:v>
                </c:pt>
                <c:pt idx="955">
                  <c:v>59.005379376732506</c:v>
                </c:pt>
                <c:pt idx="956">
                  <c:v>58.847188011111108</c:v>
                </c:pt>
                <c:pt idx="957">
                  <c:v>58.689842588621644</c:v>
                </c:pt>
                <c:pt idx="958">
                  <c:v>58.533336341718659</c:v>
                </c:pt>
                <c:pt idx="959">
                  <c:v>58.377662574852117</c:v>
                </c:pt>
                <c:pt idx="960">
                  <c:v>58.222814663513248</c:v>
                </c:pt>
                <c:pt idx="961">
                  <c:v>58.068786053292037</c:v>
                </c:pt>
                <c:pt idx="962">
                  <c:v>57.915570258956457</c:v>
                </c:pt>
                <c:pt idx="963">
                  <c:v>57.763160863538161</c:v>
                </c:pt>
                <c:pt idx="964">
                  <c:v>57.611551517439594</c:v>
                </c:pt>
                <c:pt idx="965">
                  <c:v>57.460735937551313</c:v>
                </c:pt>
                <c:pt idx="966">
                  <c:v>57.310707906382284</c:v>
                </c:pt>
                <c:pt idx="967">
                  <c:v>57.161461271209397</c:v>
                </c:pt>
                <c:pt idx="968">
                  <c:v>57.012989943232284</c:v>
                </c:pt>
                <c:pt idx="969">
                  <c:v>56.865287896747198</c:v>
                </c:pt>
                <c:pt idx="970">
                  <c:v>56.718349168332026</c:v>
                </c:pt>
                <c:pt idx="971">
                  <c:v>56.572167856042334</c:v>
                </c:pt>
                <c:pt idx="972">
                  <c:v>56.426738118623383</c:v>
                </c:pt>
                <c:pt idx="973">
                  <c:v>56.282054174729481</c:v>
                </c:pt>
                <c:pt idx="974">
                  <c:v>56.138110302160214</c:v>
                </c:pt>
                <c:pt idx="975">
                  <c:v>55.994900837103316</c:v>
                </c:pt>
                <c:pt idx="976">
                  <c:v>55.852420173395394</c:v>
                </c:pt>
                <c:pt idx="977">
                  <c:v>55.710662761787994</c:v>
                </c:pt>
                <c:pt idx="978">
                  <c:v>55.569623109226399</c:v>
                </c:pt>
                <c:pt idx="979">
                  <c:v>55.429295778142645</c:v>
                </c:pt>
                <c:pt idx="980">
                  <c:v>55.289675385754393</c:v>
                </c:pt>
                <c:pt idx="981">
                  <c:v>55.150756603378127</c:v>
                </c:pt>
                <c:pt idx="982">
                  <c:v>55.012534155750544</c:v>
                </c:pt>
                <c:pt idx="983">
                  <c:v>54.875002820361232</c:v>
                </c:pt>
                <c:pt idx="984">
                  <c:v>54.738157426794253</c:v>
                </c:pt>
                <c:pt idx="985">
                  <c:v>54.601992856080862</c:v>
                </c:pt>
                <c:pt idx="986">
                  <c:v>54.466504040060812</c:v>
                </c:pt>
                <c:pt idx="987">
                  <c:v>54.331685960753475</c:v>
                </c:pt>
                <c:pt idx="988">
                  <c:v>54.197533649739512</c:v>
                </c:pt>
                <c:pt idx="989">
                  <c:v>54.064042187548004</c:v>
                </c:pt>
                <c:pt idx="990">
                  <c:v>53.931206703057725</c:v>
                </c:pt>
                <c:pt idx="991">
                  <c:v>53.799022372903366</c:v>
                </c:pt>
                <c:pt idx="992">
                  <c:v>53.667484420891043</c:v>
                </c:pt>
                <c:pt idx="993">
                  <c:v>53.536588117425602</c:v>
                </c:pt>
                <c:pt idx="994">
                  <c:v>53.406328778940384</c:v>
                </c:pt>
                <c:pt idx="995">
                  <c:v>53.276701767340995</c:v>
                </c:pt>
                <c:pt idx="996">
                  <c:v>53.147702489453984</c:v>
                </c:pt>
                <c:pt idx="997">
                  <c:v>53.019326396484281</c:v>
                </c:pt>
                <c:pt idx="998">
                  <c:v>52.891568983480703</c:v>
                </c:pt>
                <c:pt idx="999">
                  <c:v>52.764425788809028</c:v>
                </c:pt>
                <c:pt idx="1000">
                  <c:v>52.637892393631873</c:v>
                </c:pt>
                <c:pt idx="1001">
                  <c:v>52.511964421397963</c:v>
                </c:pt>
                <c:pt idx="1002">
                  <c:v>52.386637537337378</c:v>
                </c:pt>
                <c:pt idx="1003">
                  <c:v>52.26190744796309</c:v>
                </c:pt>
                <c:pt idx="1004">
                  <c:v>52.137769900580906</c:v>
                </c:pt>
                <c:pt idx="1005">
                  <c:v>52.014220682806844</c:v>
                </c:pt>
                <c:pt idx="1006">
                  <c:v>51.891255622091002</c:v>
                </c:pt>
                <c:pt idx="1007">
                  <c:v>51.768870585246241</c:v>
                </c:pt>
                <c:pt idx="1008">
                  <c:v>51.647061477986789</c:v>
                </c:pt>
                <c:pt idx="1009">
                  <c:v>51.525824244470662</c:v>
                </c:pt>
                <c:pt idx="1010">
                  <c:v>51.405154866848932</c:v>
                </c:pt>
                <c:pt idx="1011">
                  <c:v>51.285049364823593</c:v>
                </c:pt>
                <c:pt idx="1012">
                  <c:v>51.165503795208615</c:v>
                </c:pt>
                <c:pt idx="1013">
                  <c:v>51.046514251498827</c:v>
                </c:pt>
                <c:pt idx="1014">
                  <c:v>50.928076863444304</c:v>
                </c:pt>
                <c:pt idx="1015">
                  <c:v>50.810187796630551</c:v>
                </c:pt>
                <c:pt idx="1016">
                  <c:v>50.692843252065863</c:v>
                </c:pt>
                <c:pt idx="1017">
                  <c:v>50.576039465770727</c:v>
                </c:pt>
                <c:pt idx="1018">
                  <c:v>50.459772708378161</c:v>
                </c:pt>
                <c:pt idx="1019">
                  <c:v>50.344039284735075</c:v>
                </c:pt>
                <c:pt idx="1020">
                  <c:v>50.228835533511578</c:v>
                </c:pt>
                <c:pt idx="1021">
                  <c:v>50.114157826813923</c:v>
                </c:pt>
                <c:pt idx="1022">
                  <c:v>50.000002569805226</c:v>
                </c:pt>
                <c:pt idx="1023">
                  <c:v>49.886366200328396</c:v>
                </c:pt>
                <c:pt idx="1024">
                  <c:v>49.773245188536272</c:v>
                </c:pt>
                <c:pt idx="1025">
                  <c:v>49.660636036526164</c:v>
                </c:pt>
                <c:pt idx="1026">
                  <c:v>49.548535277978736</c:v>
                </c:pt>
                <c:pt idx="1027">
                  <c:v>49.436939477802895</c:v>
                </c:pt>
                <c:pt idx="1028">
                  <c:v>49.325845231785379</c:v>
                </c:pt>
                <c:pt idx="1029">
                  <c:v>49.215249166243048</c:v>
                </c:pt>
                <c:pt idx="1030">
                  <c:v>49.105147937683427</c:v>
                </c:pt>
                <c:pt idx="1031">
                  <c:v>48.99553823246567</c:v>
                </c:pt>
                <c:pt idx="1032">
                  <c:v>48.886416766468805</c:v>
                </c:pt>
                <c:pt idx="1033">
                  <c:v>48.777780284765555</c:v>
                </c:pt>
                <c:pt idx="1034">
                  <c:v>48.669625561295994</c:v>
                </c:pt>
                <c:pt idx="1035">
                  <c:v>48.561949398549913</c:v>
                </c:pt>
                <c:pt idx="1036">
                  <c:v>48.454748627250289</c:v>
                </c:pt>
                <c:pt idx="1037">
                  <c:v>48.348020106045141</c:v>
                </c:pt>
                <c:pt idx="1038">
                  <c:v>48.24176072119652</c:v>
                </c:pt>
                <c:pt idx="1039">
                  <c:v>48.135967386281813</c:v>
                </c:pt>
                <c:pt idx="1040">
                  <c:v>48.030637041891644</c:v>
                </c:pt>
                <c:pt idx="1041">
                  <c:v>47.925766655337156</c:v>
                </c:pt>
                <c:pt idx="1042">
                  <c:v>47.821353220358382</c:v>
                </c:pt>
                <c:pt idx="1043">
                  <c:v>47.717393756835861</c:v>
                </c:pt>
                <c:pt idx="1044">
                  <c:v>47.613885310508657</c:v>
                </c:pt>
                <c:pt idx="1045">
                  <c:v>47.510824952693341</c:v>
                </c:pt>
                <c:pt idx="1046">
                  <c:v>47.408209780009763</c:v>
                </c:pt>
                <c:pt idx="1047">
                  <c:v>47.306036914104531</c:v>
                </c:pt>
                <c:pt idx="1048">
                  <c:v>47.204303501385994</c:v>
                </c:pt>
                <c:pt idx="1049">
                  <c:v>47.103006712756425</c:v>
                </c:pt>
                <c:pt idx="1050">
                  <c:v>47.002143743350103</c:v>
                </c:pt>
                <c:pt idx="1051">
                  <c:v>46.90171181227457</c:v>
                </c:pt>
                <c:pt idx="1052">
                  <c:v>46.801708162355006</c:v>
                </c:pt>
                <c:pt idx="1053">
                  <c:v>46.702130059882009</c:v>
                </c:pt>
                <c:pt idx="1054">
                  <c:v>46.602974794362005</c:v>
                </c:pt>
                <c:pt idx="1055">
                  <c:v>46.504239678272079</c:v>
                </c:pt>
                <c:pt idx="1056">
                  <c:v>46.405922046817118</c:v>
                </c:pt>
                <c:pt idx="1057">
                  <c:v>46.308019257688805</c:v>
                </c:pt>
                <c:pt idx="1058">
                  <c:v>46.210528690830522</c:v>
                </c:pt>
                <c:pt idx="1059">
                  <c:v>46.113447748202724</c:v>
                </c:pt>
                <c:pt idx="1060">
                  <c:v>46.016773853552394</c:v>
                </c:pt>
                <c:pt idx="1061">
                  <c:v>45.920504452185142</c:v>
                </c:pt>
                <c:pt idx="1062">
                  <c:v>45.824637010739998</c:v>
                </c:pt>
                <c:pt idx="1063">
                  <c:v>45.72916901696788</c:v>
                </c:pt>
                <c:pt idx="1064">
                  <c:v>45.634097979510344</c:v>
                </c:pt>
                <c:pt idx="1065">
                  <c:v>45.539421427685447</c:v>
                </c:pt>
                <c:pt idx="1066">
                  <c:v>45.445136911272243</c:v>
                </c:pt>
                <c:pt idx="1067">
                  <c:v>45.351242000298221</c:v>
                </c:pt>
                <c:pt idx="1068">
                  <c:v>45.257734284834008</c:v>
                </c:pt>
                <c:pt idx="1069">
                  <c:v>45.164611374782915</c:v>
                </c:pt>
                <c:pt idx="1070">
                  <c:v>45.071870899680476</c:v>
                </c:pt>
                <c:pt idx="1071">
                  <c:v>44.979510508492815</c:v>
                </c:pt>
                <c:pt idx="1072">
                  <c:v>44.887527869415877</c:v>
                </c:pt>
                <c:pt idx="1073">
                  <c:v>44.795920669682644</c:v>
                </c:pt>
                <c:pt idx="1074">
                  <c:v>44.70468661536534</c:v>
                </c:pt>
                <c:pt idx="1075">
                  <c:v>44.613823431187996</c:v>
                </c:pt>
                <c:pt idx="1076">
                  <c:v>44.523328860333656</c:v>
                </c:pt>
                <c:pt idx="1077">
                  <c:v>44.433200664259999</c:v>
                </c:pt>
                <c:pt idx="1078">
                  <c:v>44.343436622514126</c:v>
                </c:pt>
                <c:pt idx="1079">
                  <c:v>44.254034532549376</c:v>
                </c:pt>
                <c:pt idx="1080">
                  <c:v>44.16499220954627</c:v>
                </c:pt>
                <c:pt idx="1081">
                  <c:v>44.076307486233894</c:v>
                </c:pt>
                <c:pt idx="1082">
                  <c:v>43.987978212714424</c:v>
                </c:pt>
                <c:pt idx="1083">
                  <c:v>43.900002256288992</c:v>
                </c:pt>
                <c:pt idx="1084">
                  <c:v>43.812377501286093</c:v>
                </c:pt>
                <c:pt idx="1085">
                  <c:v>43.725101848893587</c:v>
                </c:pt>
                <c:pt idx="1086">
                  <c:v>43.638173216987319</c:v>
                </c:pt>
                <c:pt idx="1087">
                  <c:v>43.551589539969079</c:v>
                </c:pt>
                <c:pt idx="1088">
                  <c:v>43.465348768602965</c:v>
                </c:pt>
                <c:pt idx="1089">
                  <c:v>43.379448869850776</c:v>
                </c:pt>
                <c:pt idx="1090">
                  <c:v>43.293887826714979</c:v>
                </c:pt>
                <c:pt idx="1091">
                  <c:v>43.208663638079969</c:v>
                </c:pt>
                <c:pt idx="1092">
                  <c:v>43.123774318555284</c:v>
                </c:pt>
                <c:pt idx="1093">
                  <c:v>43.039217898322548</c:v>
                </c:pt>
                <c:pt idx="1094">
                  <c:v>42.954992422983345</c:v>
                </c:pt>
                <c:pt idx="1095">
                  <c:v>42.871095953407057</c:v>
                </c:pt>
                <c:pt idx="1096">
                  <c:v>42.787526565583804</c:v>
                </c:pt>
                <c:pt idx="1097">
                  <c:v>42.704282350475665</c:v>
                </c:pt>
                <c:pt idx="1098">
                  <c:v>42.621361413872798</c:v>
                </c:pt>
                <c:pt idx="1099">
                  <c:v>42.538761876249026</c:v>
                </c:pt>
                <c:pt idx="1100">
                  <c:v>42.456481872619698</c:v>
                </c:pt>
                <c:pt idx="1101">
                  <c:v>42.374519552402298</c:v>
                </c:pt>
                <c:pt idx="1102">
                  <c:v>42.292873079276475</c:v>
                </c:pt>
                <c:pt idx="1103">
                  <c:v>42.211540631046994</c:v>
                </c:pt>
                <c:pt idx="1104">
                  <c:v>42.130520399509663</c:v>
                </c:pt>
                <c:pt idx="1105">
                  <c:v>42.049810590315126</c:v>
                </c:pt>
                <c:pt idx="1106">
                  <c:v>41.969409422838424</c:v>
                </c:pt>
                <c:pt idx="1107">
                  <c:v>41.889315130046761</c:v>
                </c:pt>
                <c:pt idx="1108">
                  <c:v>41.809525958370479</c:v>
                </c:pt>
                <c:pt idx="1109">
                  <c:v>41.730040167575083</c:v>
                </c:pt>
                <c:pt idx="1110">
                  <c:v>41.650856030634721</c:v>
                </c:pt>
                <c:pt idx="1111">
                  <c:v>41.571971833606995</c:v>
                </c:pt>
                <c:pt idx="1112">
                  <c:v>41.493385875509453</c:v>
                </c:pt>
                <c:pt idx="1113">
                  <c:v>41.415096468196992</c:v>
                </c:pt>
                <c:pt idx="1114">
                  <c:v>41.337101936241986</c:v>
                </c:pt>
                <c:pt idx="1115">
                  <c:v>41.259400616812954</c:v>
                </c:pt>
                <c:pt idx="1116">
                  <c:v>41.181990859558148</c:v>
                </c:pt>
                <c:pt idx="1117">
                  <c:v>41.104871026487828</c:v>
                </c:pt>
                <c:pt idx="1118">
                  <c:v>41.028039491858912</c:v>
                </c:pt>
                <c:pt idx="1119">
                  <c:v>40.951494642060368</c:v>
                </c:pt>
                <c:pt idx="1120">
                  <c:v>40.875234875501853</c:v>
                </c:pt>
                <c:pt idx="1121">
                  <c:v>40.799258602499229</c:v>
                </c:pt>
                <c:pt idx="1122">
                  <c:v>40.723564245166052</c:v>
                </c:pt>
                <c:pt idx="1123">
                  <c:v>40.648150237304662</c:v>
                </c:pt>
                <c:pt idx="1124">
                  <c:v>40.573015024296645</c:v>
                </c:pt>
                <c:pt idx="1125">
                  <c:v>40.498157062997223</c:v>
                </c:pt>
                <c:pt idx="1126">
                  <c:v>40.423574821628911</c:v>
                </c:pt>
                <c:pt idx="1127">
                  <c:v>40.349266779677109</c:v>
                </c:pt>
                <c:pt idx="1128">
                  <c:v>40.275231427788064</c:v>
                </c:pt>
                <c:pt idx="1129">
                  <c:v>40.201467267663617</c:v>
                </c:pt>
                <c:pt idx="1130">
                  <c:v>40.127972811964362</c:v>
                </c:pt>
                <c:pt idx="1131">
                  <c:v>40.054746584205091</c:v>
                </c:pt>
                <c:pt idx="1132">
                  <c:v>39.981787118660009</c:v>
                </c:pt>
                <c:pt idx="1133">
                  <c:v>39.909092960262704</c:v>
                </c:pt>
                <c:pt idx="1134">
                  <c:v>39.836662664509056</c:v>
                </c:pt>
                <c:pt idx="1135">
                  <c:v>39.764494797363042</c:v>
                </c:pt>
                <c:pt idx="1136">
                  <c:v>39.69258793516201</c:v>
                </c:pt>
                <c:pt idx="1137">
                  <c:v>39.62094066452093</c:v>
                </c:pt>
                <c:pt idx="1138">
                  <c:v>39.549551582242074</c:v>
                </c:pt>
                <c:pt idx="1139">
                  <c:v>39.478419295223908</c:v>
                </c:pt>
                <c:pt idx="1140">
                  <c:v>39.407542420367044</c:v>
                </c:pt>
                <c:pt idx="1141">
                  <c:v>39.336919584488349</c:v>
                </c:pt>
                <c:pt idx="1142">
                  <c:v>39.26654942423</c:v>
                </c:pt>
                <c:pt idx="1143">
                  <c:v>39.196430585972315</c:v>
                </c:pt>
                <c:pt idx="1144">
                  <c:v>39.126561725747756</c:v>
                </c:pt>
                <c:pt idx="1145">
                  <c:v>39.056941509153894</c:v>
                </c:pt>
                <c:pt idx="1146">
                  <c:v>38.987568611268891</c:v>
                </c:pt>
                <c:pt idx="1147">
                  <c:v>38.918441716568246</c:v>
                </c:pt>
                <c:pt idx="1148">
                  <c:v>38.849559518839833</c:v>
                </c:pt>
                <c:pt idx="1149">
                  <c:v>38.780920721103342</c:v>
                </c:pt>
                <c:pt idx="1150">
                  <c:v>38.712524035528212</c:v>
                </c:pt>
                <c:pt idx="1151">
                  <c:v>38.644368183352995</c:v>
                </c:pt>
                <c:pt idx="1152">
                  <c:v>38.576451894805913</c:v>
                </c:pt>
                <c:pt idx="1153">
                  <c:v>38.508773909025585</c:v>
                </c:pt>
                <c:pt idx="1154">
                  <c:v>38.441332973983357</c:v>
                </c:pt>
                <c:pt idx="1155">
                  <c:v>38.374127846406445</c:v>
                </c:pt>
                <c:pt idx="1156">
                  <c:v>38.307157291700513</c:v>
                </c:pt>
                <c:pt idx="1157">
                  <c:v>38.240420083875428</c:v>
                </c:pt>
                <c:pt idx="1158">
                  <c:v>38.173915005468686</c:v>
                </c:pt>
                <c:pt idx="1159">
                  <c:v>38.107640847473078</c:v>
                </c:pt>
                <c:pt idx="1160">
                  <c:v>38.041596409262162</c:v>
                </c:pt>
                <c:pt idx="1161">
                  <c:v>37.975780498519889</c:v>
                </c:pt>
                <c:pt idx="1162">
                  <c:v>37.910191931164931</c:v>
                </c:pt>
                <c:pt idx="1163">
                  <c:v>37.844829531283196</c:v>
                </c:pt>
                <c:pt idx="1164">
                  <c:v>37.779692131057651</c:v>
                </c:pt>
                <c:pt idx="1165">
                  <c:v>37.714778570694996</c:v>
                </c:pt>
                <c:pt idx="1166">
                  <c:v>37.650087698360885</c:v>
                </c:pt>
                <c:pt idx="1167">
                  <c:v>37.585618370110453</c:v>
                </c:pt>
                <c:pt idx="1168">
                  <c:v>37.521369449819645</c:v>
                </c:pt>
                <c:pt idx="1169">
                  <c:v>37.457339809120299</c:v>
                </c:pt>
                <c:pt idx="1170">
                  <c:v>37.393528327333051</c:v>
                </c:pt>
                <c:pt idx="1171">
                  <c:v>37.329933891402199</c:v>
                </c:pt>
                <c:pt idx="1172">
                  <c:v>37.266555395831318</c:v>
                </c:pt>
                <c:pt idx="1173">
                  <c:v>37.203391742617789</c:v>
                </c:pt>
                <c:pt idx="1174">
                  <c:v>37.140441841191993</c:v>
                </c:pt>
                <c:pt idx="1175">
                  <c:v>37.077704608352036</c:v>
                </c:pt>
                <c:pt idx="1176">
                  <c:v>37.015178968203202</c:v>
                </c:pt>
                <c:pt idx="1177">
                  <c:v>36.952863852094957</c:v>
                </c:pt>
                <c:pt idx="1178">
                  <c:v>36.890758198562182</c:v>
                </c:pt>
                <c:pt idx="1179">
                  <c:v>36.828860953262257</c:v>
                </c:pt>
                <c:pt idx="1180">
                  <c:v>36.767171068918763</c:v>
                </c:pt>
                <c:pt idx="1181">
                  <c:v>36.705687505258147</c:v>
                </c:pt>
                <c:pt idx="1182">
                  <c:v>36.644409228955922</c:v>
                </c:pt>
                <c:pt idx="1183">
                  <c:v>36.58333521357433</c:v>
                </c:pt>
                <c:pt idx="1184">
                  <c:v>36.522464439508305</c:v>
                </c:pt>
                <c:pt idx="1185">
                  <c:v>36.461795893927878</c:v>
                </c:pt>
                <c:pt idx="1186">
                  <c:v>36.401328570720544</c:v>
                </c:pt>
                <c:pt idx="1187">
                  <c:v>36.34106147043758</c:v>
                </c:pt>
                <c:pt idx="1188">
                  <c:v>36.280993600238837</c:v>
                </c:pt>
                <c:pt idx="1189">
                  <c:v>36.233082086735713</c:v>
                </c:pt>
                <c:pt idx="1190">
                  <c:v>36.173370349611929</c:v>
                </c:pt>
                <c:pt idx="1191">
                  <c:v>36.113855097309006</c:v>
                </c:pt>
                <c:pt idx="1192">
                  <c:v>36.054535361603847</c:v>
                </c:pt>
                <c:pt idx="1193">
                  <c:v>35.995410180623963</c:v>
                </c:pt>
                <c:pt idx="1194">
                  <c:v>35.936478598795716</c:v>
                </c:pt>
                <c:pt idx="1195">
                  <c:v>35.877739666793744</c:v>
                </c:pt>
                <c:pt idx="1196">
                  <c:v>35.819192441488951</c:v>
                </c:pt>
                <c:pt idx="1197">
                  <c:v>35.760835985898382</c:v>
                </c:pt>
                <c:pt idx="1198">
                  <c:v>35.702669369135364</c:v>
                </c:pt>
                <c:pt idx="1199">
                  <c:v>35.644691666359904</c:v>
                </c:pt>
                <c:pt idx="1200">
                  <c:v>35.586901958729605</c:v>
                </c:pt>
                <c:pt idx="1201">
                  <c:v>35.529299333351283</c:v>
                </c:pt>
                <c:pt idx="1202">
                  <c:v>35.471882883232226</c:v>
                </c:pt>
                <c:pt idx="1203">
                  <c:v>35.414651707234903</c:v>
                </c:pt>
                <c:pt idx="1204">
                  <c:v>35.357604910026119</c:v>
                </c:pt>
                <c:pt idx="1205">
                  <c:v>35.300741602033199</c:v>
                </c:pt>
                <c:pt idx="1206">
                  <c:v>35.244060899396693</c:v>
                </c:pt>
                <c:pt idx="1207">
                  <c:v>35.187561923924903</c:v>
                </c:pt>
                <c:pt idx="1208">
                  <c:v>35.131243803047894</c:v>
                </c:pt>
                <c:pt idx="1209">
                  <c:v>35.075105669773649</c:v>
                </c:pt>
                <c:pt idx="1210">
                  <c:v>35.019146662642228</c:v>
                </c:pt>
                <c:pt idx="1211">
                  <c:v>34.963365925683902</c:v>
                </c:pt>
                <c:pt idx="1212">
                  <c:v>37.650087698360885</c:v>
                </c:pt>
                <c:pt idx="1213">
                  <c:v>37.650087698360885</c:v>
                </c:pt>
                <c:pt idx="1214">
                  <c:v>37.650087698360885</c:v>
                </c:pt>
                <c:pt idx="1215">
                  <c:v>37.650087698360885</c:v>
                </c:pt>
                <c:pt idx="1216">
                  <c:v>37.650087698360885</c:v>
                </c:pt>
                <c:pt idx="1217">
                  <c:v>37.650087698360885</c:v>
                </c:pt>
                <c:pt idx="1218">
                  <c:v>37.650087698360885</c:v>
                </c:pt>
                <c:pt idx="1219">
                  <c:v>37.650087698360885</c:v>
                </c:pt>
                <c:pt idx="1220">
                  <c:v>37.650087698360885</c:v>
                </c:pt>
                <c:pt idx="1221">
                  <c:v>37.650087698360885</c:v>
                </c:pt>
                <c:pt idx="1222">
                  <c:v>37.650087698360885</c:v>
                </c:pt>
                <c:pt idx="1223">
                  <c:v>37.650087698360885</c:v>
                </c:pt>
                <c:pt idx="1224">
                  <c:v>37.650087698360885</c:v>
                </c:pt>
                <c:pt idx="1225">
                  <c:v>37.650087698360885</c:v>
                </c:pt>
                <c:pt idx="1226">
                  <c:v>37.650087698360885</c:v>
                </c:pt>
                <c:pt idx="1227">
                  <c:v>37.650087698360885</c:v>
                </c:pt>
                <c:pt idx="1228">
                  <c:v>37.650087698360885</c:v>
                </c:pt>
                <c:pt idx="1229">
                  <c:v>37.650087698360885</c:v>
                </c:pt>
                <c:pt idx="1230">
                  <c:v>37.650087698360885</c:v>
                </c:pt>
                <c:pt idx="1231">
                  <c:v>37.650087698360885</c:v>
                </c:pt>
                <c:pt idx="1232">
                  <c:v>37.650087698360885</c:v>
                </c:pt>
                <c:pt idx="1233">
                  <c:v>37.650087698360885</c:v>
                </c:pt>
                <c:pt idx="1234">
                  <c:v>37.650087698360885</c:v>
                </c:pt>
                <c:pt idx="1235">
                  <c:v>37.650087698360885</c:v>
                </c:pt>
                <c:pt idx="1236">
                  <c:v>37.650087698360885</c:v>
                </c:pt>
                <c:pt idx="1237">
                  <c:v>37.650087698360885</c:v>
                </c:pt>
                <c:pt idx="1238">
                  <c:v>37.650087698360885</c:v>
                </c:pt>
                <c:pt idx="1239">
                  <c:v>37.650087698360885</c:v>
                </c:pt>
                <c:pt idx="1240">
                  <c:v>37.650087698360885</c:v>
                </c:pt>
                <c:pt idx="1241">
                  <c:v>37.650087698360885</c:v>
                </c:pt>
                <c:pt idx="1242">
                  <c:v>37.650087698360885</c:v>
                </c:pt>
                <c:pt idx="1243">
                  <c:v>37.650087698360885</c:v>
                </c:pt>
                <c:pt idx="1244">
                  <c:v>37.650087698360885</c:v>
                </c:pt>
                <c:pt idx="1245">
                  <c:v>37.650087698360885</c:v>
                </c:pt>
                <c:pt idx="1246">
                  <c:v>37.650087698360885</c:v>
                </c:pt>
                <c:pt idx="1247">
                  <c:v>37.650087698360885</c:v>
                </c:pt>
                <c:pt idx="1248">
                  <c:v>37.650087698360885</c:v>
                </c:pt>
                <c:pt idx="1249">
                  <c:v>37.650087698360885</c:v>
                </c:pt>
                <c:pt idx="1250">
                  <c:v>37.650087698360885</c:v>
                </c:pt>
                <c:pt idx="1251">
                  <c:v>37.650087698360885</c:v>
                </c:pt>
                <c:pt idx="1252">
                  <c:v>37.650087698360885</c:v>
                </c:pt>
                <c:pt idx="1253">
                  <c:v>37.650087698360885</c:v>
                </c:pt>
                <c:pt idx="1254">
                  <c:v>37.650087698360885</c:v>
                </c:pt>
                <c:pt idx="1255">
                  <c:v>37.650087698360885</c:v>
                </c:pt>
                <c:pt idx="1256">
                  <c:v>37.650087698360885</c:v>
                </c:pt>
                <c:pt idx="1257">
                  <c:v>37.650087698360885</c:v>
                </c:pt>
                <c:pt idx="1258">
                  <c:v>37.650087698360885</c:v>
                </c:pt>
                <c:pt idx="1259">
                  <c:v>37.650087698360885</c:v>
                </c:pt>
                <c:pt idx="1260">
                  <c:v>37.650087698360885</c:v>
                </c:pt>
                <c:pt idx="1261">
                  <c:v>37.650087698360885</c:v>
                </c:pt>
                <c:pt idx="1262">
                  <c:v>37.650087698360885</c:v>
                </c:pt>
                <c:pt idx="1263">
                  <c:v>37.650087698360885</c:v>
                </c:pt>
                <c:pt idx="1264">
                  <c:v>37.650087698360885</c:v>
                </c:pt>
                <c:pt idx="1265">
                  <c:v>37.650087698360885</c:v>
                </c:pt>
                <c:pt idx="1266">
                  <c:v>37.650087698360885</c:v>
                </c:pt>
                <c:pt idx="1267">
                  <c:v>37.650087698360885</c:v>
                </c:pt>
                <c:pt idx="1268">
                  <c:v>37.650087698360885</c:v>
                </c:pt>
                <c:pt idx="1269">
                  <c:v>37.650087698360885</c:v>
                </c:pt>
                <c:pt idx="1270">
                  <c:v>37.650087698360885</c:v>
                </c:pt>
                <c:pt idx="1271">
                  <c:v>37.650087698360885</c:v>
                </c:pt>
                <c:pt idx="1272">
                  <c:v>37.650087698360885</c:v>
                </c:pt>
                <c:pt idx="1273">
                  <c:v>37.650087698360885</c:v>
                </c:pt>
                <c:pt idx="1274">
                  <c:v>37.650087698360885</c:v>
                </c:pt>
                <c:pt idx="1275">
                  <c:v>37.650087698360885</c:v>
                </c:pt>
                <c:pt idx="1276">
                  <c:v>37.650087698360885</c:v>
                </c:pt>
                <c:pt idx="1277">
                  <c:v>37.650087698360885</c:v>
                </c:pt>
                <c:pt idx="1278">
                  <c:v>37.650087698360885</c:v>
                </c:pt>
                <c:pt idx="1279">
                  <c:v>37.650087698360885</c:v>
                </c:pt>
                <c:pt idx="1280">
                  <c:v>37.650087698360885</c:v>
                </c:pt>
                <c:pt idx="1281">
                  <c:v>37.650087698360885</c:v>
                </c:pt>
                <c:pt idx="1282">
                  <c:v>37.650087698360885</c:v>
                </c:pt>
                <c:pt idx="1283">
                  <c:v>37.650087698360885</c:v>
                </c:pt>
                <c:pt idx="1284">
                  <c:v>37.650087698360885</c:v>
                </c:pt>
                <c:pt idx="1285">
                  <c:v>37.650087698360885</c:v>
                </c:pt>
                <c:pt idx="1286">
                  <c:v>37.650087698360885</c:v>
                </c:pt>
                <c:pt idx="1287">
                  <c:v>37.650087698360885</c:v>
                </c:pt>
                <c:pt idx="1288">
                  <c:v>37.650087698360885</c:v>
                </c:pt>
                <c:pt idx="1289">
                  <c:v>37.650087698360885</c:v>
                </c:pt>
                <c:pt idx="1290">
                  <c:v>37.650087698360885</c:v>
                </c:pt>
                <c:pt idx="1291">
                  <c:v>37.650087698360885</c:v>
                </c:pt>
                <c:pt idx="1292">
                  <c:v>37.650087698360885</c:v>
                </c:pt>
                <c:pt idx="1293">
                  <c:v>37.650087698360885</c:v>
                </c:pt>
                <c:pt idx="1294">
                  <c:v>37.650087698360885</c:v>
                </c:pt>
                <c:pt idx="1295">
                  <c:v>37.650087698360885</c:v>
                </c:pt>
                <c:pt idx="1296">
                  <c:v>37.650087698360885</c:v>
                </c:pt>
                <c:pt idx="1297">
                  <c:v>37.650087698360885</c:v>
                </c:pt>
                <c:pt idx="1298">
                  <c:v>37.650087698360885</c:v>
                </c:pt>
                <c:pt idx="1299">
                  <c:v>37.650087698360885</c:v>
                </c:pt>
                <c:pt idx="1300">
                  <c:v>37.650087698360885</c:v>
                </c:pt>
                <c:pt idx="1301">
                  <c:v>37.650087698360885</c:v>
                </c:pt>
                <c:pt idx="1302">
                  <c:v>37.650087698360885</c:v>
                </c:pt>
                <c:pt idx="1303">
                  <c:v>37.650087698360885</c:v>
                </c:pt>
                <c:pt idx="1304">
                  <c:v>37.650087698360885</c:v>
                </c:pt>
                <c:pt idx="1305">
                  <c:v>37.650087698360885</c:v>
                </c:pt>
                <c:pt idx="1306">
                  <c:v>37.650087698360885</c:v>
                </c:pt>
                <c:pt idx="1307">
                  <c:v>37.650087698360885</c:v>
                </c:pt>
                <c:pt idx="1308">
                  <c:v>37.650087698360885</c:v>
                </c:pt>
                <c:pt idx="1309">
                  <c:v>37.650087698360885</c:v>
                </c:pt>
                <c:pt idx="1310">
                  <c:v>37.650087698360885</c:v>
                </c:pt>
                <c:pt idx="1311">
                  <c:v>37.650087698360885</c:v>
                </c:pt>
                <c:pt idx="1312">
                  <c:v>37.650087698360885</c:v>
                </c:pt>
                <c:pt idx="1313">
                  <c:v>37.650087698360885</c:v>
                </c:pt>
                <c:pt idx="1314">
                  <c:v>37.650087698360885</c:v>
                </c:pt>
                <c:pt idx="1315">
                  <c:v>37.650087698360885</c:v>
                </c:pt>
                <c:pt idx="1316">
                  <c:v>37.650087698360885</c:v>
                </c:pt>
                <c:pt idx="1317">
                  <c:v>37.650087698360885</c:v>
                </c:pt>
                <c:pt idx="1318">
                  <c:v>37.650087698360885</c:v>
                </c:pt>
                <c:pt idx="1319">
                  <c:v>37.650087698360885</c:v>
                </c:pt>
                <c:pt idx="1320">
                  <c:v>37.650087698360885</c:v>
                </c:pt>
                <c:pt idx="1321">
                  <c:v>37.650087698360885</c:v>
                </c:pt>
                <c:pt idx="1322">
                  <c:v>37.650087698360885</c:v>
                </c:pt>
                <c:pt idx="1323">
                  <c:v>37.650087698360885</c:v>
                </c:pt>
                <c:pt idx="1324">
                  <c:v>37.650087698360885</c:v>
                </c:pt>
                <c:pt idx="1325">
                  <c:v>37.650087698360885</c:v>
                </c:pt>
                <c:pt idx="1326">
                  <c:v>37.650087698360885</c:v>
                </c:pt>
                <c:pt idx="1327">
                  <c:v>37.650087698360885</c:v>
                </c:pt>
                <c:pt idx="1328">
                  <c:v>37.650087698360885</c:v>
                </c:pt>
                <c:pt idx="1329">
                  <c:v>37.650087698360885</c:v>
                </c:pt>
                <c:pt idx="1330">
                  <c:v>37.650087698360885</c:v>
                </c:pt>
                <c:pt idx="1331">
                  <c:v>37.650087698360885</c:v>
                </c:pt>
                <c:pt idx="1332">
                  <c:v>37.650087698360885</c:v>
                </c:pt>
                <c:pt idx="1333">
                  <c:v>37.650087698360885</c:v>
                </c:pt>
                <c:pt idx="1334">
                  <c:v>37.650087698360885</c:v>
                </c:pt>
                <c:pt idx="1335">
                  <c:v>37.650087698360885</c:v>
                </c:pt>
                <c:pt idx="1336">
                  <c:v>37.650087698360885</c:v>
                </c:pt>
                <c:pt idx="1337">
                  <c:v>37.650087698360885</c:v>
                </c:pt>
                <c:pt idx="1338">
                  <c:v>37.650087698360885</c:v>
                </c:pt>
                <c:pt idx="1339">
                  <c:v>37.650087698360885</c:v>
                </c:pt>
                <c:pt idx="1340">
                  <c:v>37.650087698360885</c:v>
                </c:pt>
                <c:pt idx="1341">
                  <c:v>37.650087698360885</c:v>
                </c:pt>
                <c:pt idx="1342">
                  <c:v>37.650087698360885</c:v>
                </c:pt>
                <c:pt idx="1343">
                  <c:v>37.650087698360885</c:v>
                </c:pt>
                <c:pt idx="1344">
                  <c:v>37.650087698360885</c:v>
                </c:pt>
                <c:pt idx="1345">
                  <c:v>37.650087698360885</c:v>
                </c:pt>
                <c:pt idx="1346">
                  <c:v>37.650087698360885</c:v>
                </c:pt>
                <c:pt idx="1347">
                  <c:v>37.650087698360885</c:v>
                </c:pt>
                <c:pt idx="1348">
                  <c:v>37.650087698360885</c:v>
                </c:pt>
                <c:pt idx="1349">
                  <c:v>37.650087698360885</c:v>
                </c:pt>
                <c:pt idx="1350">
                  <c:v>37.650087698360885</c:v>
                </c:pt>
                <c:pt idx="1351">
                  <c:v>37.650087698360885</c:v>
                </c:pt>
                <c:pt idx="1352">
                  <c:v>37.650087698360885</c:v>
                </c:pt>
                <c:pt idx="1353">
                  <c:v>37.650087698360885</c:v>
                </c:pt>
                <c:pt idx="1354">
                  <c:v>37.650087698360885</c:v>
                </c:pt>
                <c:pt idx="1355">
                  <c:v>37.650087698360885</c:v>
                </c:pt>
                <c:pt idx="1356">
                  <c:v>37.650087698360885</c:v>
                </c:pt>
                <c:pt idx="1357">
                  <c:v>37.650087698360885</c:v>
                </c:pt>
                <c:pt idx="1358">
                  <c:v>37.650087698360885</c:v>
                </c:pt>
                <c:pt idx="1359">
                  <c:v>37.650087698360885</c:v>
                </c:pt>
              </c:numCache>
            </c:numRef>
          </c:xVal>
          <c:yVal>
            <c:numRef>
              <c:f>'EU39'!$R$21:$R$1380</c:f>
              <c:numCache>
                <c:formatCode>General</c:formatCode>
                <c:ptCount val="1360"/>
                <c:pt idx="0">
                  <c:v>2.421719500000015E-3</c:v>
                </c:pt>
                <c:pt idx="1">
                  <c:v>1.1229115000000109E-3</c:v>
                </c:pt>
                <c:pt idx="2">
                  <c:v>1.0324750000000132E-4</c:v>
                </c:pt>
                <c:pt idx="3">
                  <c:v>0</c:v>
                </c:pt>
                <c:pt idx="4">
                  <c:v>0</c:v>
                </c:pt>
                <c:pt idx="5">
                  <c:v>6.9639650000000587E-4</c:v>
                </c:pt>
                <c:pt idx="6">
                  <c:v>1.3347845000000128E-3</c:v>
                </c:pt>
                <c:pt idx="7">
                  <c:v>0</c:v>
                </c:pt>
                <c:pt idx="8">
                  <c:v>0</c:v>
                </c:pt>
                <c:pt idx="9">
                  <c:v>0</c:v>
                </c:pt>
                <c:pt idx="10">
                  <c:v>0</c:v>
                </c:pt>
                <c:pt idx="11">
                  <c:v>1.3785635000000064E-3</c:v>
                </c:pt>
                <c:pt idx="12">
                  <c:v>1.7500645000000205E-3</c:v>
                </c:pt>
                <c:pt idx="13">
                  <c:v>0</c:v>
                </c:pt>
                <c:pt idx="14">
                  <c:v>0</c:v>
                </c:pt>
                <c:pt idx="15">
                  <c:v>1.1067885000000039E-3</c:v>
                </c:pt>
                <c:pt idx="16">
                  <c:v>2.8055735000000206E-3</c:v>
                </c:pt>
                <c:pt idx="17">
                  <c:v>3.4669095000000177E-3</c:v>
                </c:pt>
                <c:pt idx="18">
                  <c:v>4.2396985000000475E-3</c:v>
                </c:pt>
                <c:pt idx="19">
                  <c:v>1.5169435000000136E-3</c:v>
                </c:pt>
                <c:pt idx="20">
                  <c:v>2.4061450000000011E-4</c:v>
                </c:pt>
                <c:pt idx="21">
                  <c:v>7.5836250000000391E-4</c:v>
                </c:pt>
                <c:pt idx="22">
                  <c:v>3.3528114999999982E-3</c:v>
                </c:pt>
                <c:pt idx="23">
                  <c:v>8.0571850000000426E-4</c:v>
                </c:pt>
                <c:pt idx="24">
                  <c:v>3.9585585000000006E-3</c:v>
                </c:pt>
                <c:pt idx="25">
                  <c:v>5.1712895000000413E-3</c:v>
                </c:pt>
                <c:pt idx="26">
                  <c:v>2.7650575000000197E-3</c:v>
                </c:pt>
                <c:pt idx="27">
                  <c:v>4.4327050000001308E-4</c:v>
                </c:pt>
                <c:pt idx="28">
                  <c:v>6.3324450000000845E-4</c:v>
                </c:pt>
                <c:pt idx="29">
                  <c:v>2.5461745000000145E-3</c:v>
                </c:pt>
                <c:pt idx="30">
                  <c:v>5.1058065000000093E-3</c:v>
                </c:pt>
                <c:pt idx="31">
                  <c:v>4.6764215000000223E-3</c:v>
                </c:pt>
                <c:pt idx="32">
                  <c:v>6.8282315000000133E-3</c:v>
                </c:pt>
                <c:pt idx="33">
                  <c:v>9.3054825000001198E-3</c:v>
                </c:pt>
                <c:pt idx="34">
                  <c:v>1.0966075500000083E-2</c:v>
                </c:pt>
                <c:pt idx="35">
                  <c:v>1.1410085500000054E-2</c:v>
                </c:pt>
                <c:pt idx="36">
                  <c:v>8.5333865000000609E-3</c:v>
                </c:pt>
                <c:pt idx="37">
                  <c:v>1.0150765500000009E-2</c:v>
                </c:pt>
                <c:pt idx="38">
                  <c:v>1.2177249499999996E-2</c:v>
                </c:pt>
                <c:pt idx="39">
                  <c:v>1.7153760500000021E-2</c:v>
                </c:pt>
                <c:pt idx="40">
                  <c:v>2.0506960500000011E-2</c:v>
                </c:pt>
                <c:pt idx="41">
                  <c:v>2.4727848500000104E-2</c:v>
                </c:pt>
                <c:pt idx="42">
                  <c:v>3.0973692500000208E-2</c:v>
                </c:pt>
                <c:pt idx="43">
                  <c:v>3.9575082500000185E-2</c:v>
                </c:pt>
                <c:pt idx="44">
                  <c:v>4.5824361500000022E-2</c:v>
                </c:pt>
                <c:pt idx="45">
                  <c:v>4.5240176499999764E-2</c:v>
                </c:pt>
                <c:pt idx="46">
                  <c:v>4.3886063500000023E-2</c:v>
                </c:pt>
                <c:pt idx="47">
                  <c:v>4.2350215499999996E-2</c:v>
                </c:pt>
                <c:pt idx="48">
                  <c:v>4.1230862499999736E-2</c:v>
                </c:pt>
                <c:pt idx="49">
                  <c:v>4.6959628499999947E-2</c:v>
                </c:pt>
                <c:pt idx="50">
                  <c:v>5.324928249999978E-2</c:v>
                </c:pt>
                <c:pt idx="51">
                  <c:v>6.5177714500000039E-2</c:v>
                </c:pt>
                <c:pt idx="52">
                  <c:v>7.3829983500000002E-2</c:v>
                </c:pt>
                <c:pt idx="53">
                  <c:v>7.0903827500000113E-2</c:v>
                </c:pt>
                <c:pt idx="54">
                  <c:v>5.4659990500000033E-2</c:v>
                </c:pt>
                <c:pt idx="55">
                  <c:v>3.8992760500000001E-2</c:v>
                </c:pt>
                <c:pt idx="56">
                  <c:v>3.1868723500000001E-2</c:v>
                </c:pt>
                <c:pt idx="57">
                  <c:v>2.5547613500000135E-2</c:v>
                </c:pt>
                <c:pt idx="58">
                  <c:v>2.0481993500000188E-2</c:v>
                </c:pt>
                <c:pt idx="59">
                  <c:v>1.4575210499999994E-2</c:v>
                </c:pt>
                <c:pt idx="60">
                  <c:v>9.8178365000000881E-3</c:v>
                </c:pt>
                <c:pt idx="61">
                  <c:v>6.9667595000000408E-3</c:v>
                </c:pt>
                <c:pt idx="62">
                  <c:v>6.1805305000000024E-3</c:v>
                </c:pt>
                <c:pt idx="63">
                  <c:v>5.9029215000000294E-3</c:v>
                </c:pt>
                <c:pt idx="64">
                  <c:v>5.0295565000000094E-3</c:v>
                </c:pt>
                <c:pt idx="65">
                  <c:v>3.517863500000024E-3</c:v>
                </c:pt>
                <c:pt idx="66">
                  <c:v>3.8289335000000319E-3</c:v>
                </c:pt>
                <c:pt idx="67">
                  <c:v>8.5089850000000244E-4</c:v>
                </c:pt>
                <c:pt idx="68">
                  <c:v>1.5053135000000148E-3</c:v>
                </c:pt>
                <c:pt idx="69">
                  <c:v>2.9616255000000217E-3</c:v>
                </c:pt>
                <c:pt idx="70">
                  <c:v>3.8396615000000213E-3</c:v>
                </c:pt>
                <c:pt idx="71">
                  <c:v>4.7041525000000028E-3</c:v>
                </c:pt>
                <c:pt idx="72">
                  <c:v>3.9394405000000056E-3</c:v>
                </c:pt>
                <c:pt idx="73">
                  <c:v>1.4462155000000104E-3</c:v>
                </c:pt>
                <c:pt idx="74">
                  <c:v>0</c:v>
                </c:pt>
                <c:pt idx="75">
                  <c:v>1.3572175000000186E-3</c:v>
                </c:pt>
                <c:pt idx="76">
                  <c:v>2.9343415000000219E-3</c:v>
                </c:pt>
                <c:pt idx="77">
                  <c:v>3.3045905000000314E-3</c:v>
                </c:pt>
                <c:pt idx="78">
                  <c:v>5.8172025000000124E-3</c:v>
                </c:pt>
                <c:pt idx="79">
                  <c:v>4.5695805000000025E-3</c:v>
                </c:pt>
                <c:pt idx="80">
                  <c:v>4.1108775000000004E-3</c:v>
                </c:pt>
                <c:pt idx="81">
                  <c:v>3.8113045000000186E-3</c:v>
                </c:pt>
                <c:pt idx="82">
                  <c:v>2.4055500000008816E-5</c:v>
                </c:pt>
                <c:pt idx="83">
                  <c:v>0</c:v>
                </c:pt>
                <c:pt idx="84">
                  <c:v>0</c:v>
                </c:pt>
                <c:pt idx="85">
                  <c:v>0</c:v>
                </c:pt>
                <c:pt idx="86">
                  <c:v>0</c:v>
                </c:pt>
                <c:pt idx="87">
                  <c:v>0</c:v>
                </c:pt>
                <c:pt idx="88">
                  <c:v>1.2753285000000061E-3</c:v>
                </c:pt>
                <c:pt idx="89">
                  <c:v>2.9532884999999981E-3</c:v>
                </c:pt>
                <c:pt idx="90">
                  <c:v>0</c:v>
                </c:pt>
                <c:pt idx="91">
                  <c:v>1.4201525000000184E-3</c:v>
                </c:pt>
                <c:pt idx="92">
                  <c:v>1.2902895000000086E-3</c:v>
                </c:pt>
                <c:pt idx="93">
                  <c:v>2.6978350000001101E-4</c:v>
                </c:pt>
                <c:pt idx="94">
                  <c:v>7.1578950000001035E-4</c:v>
                </c:pt>
                <c:pt idx="95">
                  <c:v>2.2951345000000274E-3</c:v>
                </c:pt>
                <c:pt idx="96">
                  <c:v>2.0647395000000291E-3</c:v>
                </c:pt>
                <c:pt idx="97">
                  <c:v>0</c:v>
                </c:pt>
                <c:pt idx="98">
                  <c:v>4.6371450000000434E-4</c:v>
                </c:pt>
                <c:pt idx="99">
                  <c:v>1.6233744999999981E-3</c:v>
                </c:pt>
                <c:pt idx="100">
                  <c:v>2.9413525000000092E-3</c:v>
                </c:pt>
                <c:pt idx="101">
                  <c:v>2.8804365000000163E-3</c:v>
                </c:pt>
                <c:pt idx="102">
                  <c:v>8.0699950000000795E-4</c:v>
                </c:pt>
                <c:pt idx="103">
                  <c:v>0</c:v>
                </c:pt>
                <c:pt idx="104">
                  <c:v>0</c:v>
                </c:pt>
                <c:pt idx="105">
                  <c:v>1.1115875000000035E-3</c:v>
                </c:pt>
                <c:pt idx="106">
                  <c:v>5.4055205000000123E-3</c:v>
                </c:pt>
                <c:pt idx="107">
                  <c:v>5.3776775000000188E-3</c:v>
                </c:pt>
                <c:pt idx="108">
                  <c:v>5.982627500000043E-3</c:v>
                </c:pt>
                <c:pt idx="109">
                  <c:v>1.0942546500000001E-2</c:v>
                </c:pt>
                <c:pt idx="110">
                  <c:v>1.6953488500000082E-2</c:v>
                </c:pt>
                <c:pt idx="111">
                  <c:v>1.8155788500000009E-2</c:v>
                </c:pt>
                <c:pt idx="112">
                  <c:v>2.1556173500000012E-2</c:v>
                </c:pt>
                <c:pt idx="113">
                  <c:v>2.3748291500000004E-2</c:v>
                </c:pt>
                <c:pt idx="114">
                  <c:v>2.4932538500000042E-2</c:v>
                </c:pt>
                <c:pt idx="115">
                  <c:v>2.5983688500000102E-2</c:v>
                </c:pt>
                <c:pt idx="116">
                  <c:v>2.3394135499999996E-2</c:v>
                </c:pt>
                <c:pt idx="117">
                  <c:v>1.9131673500000005E-2</c:v>
                </c:pt>
                <c:pt idx="118">
                  <c:v>1.4607077500000025E-2</c:v>
                </c:pt>
                <c:pt idx="119">
                  <c:v>1.3284017500000021E-2</c:v>
                </c:pt>
                <c:pt idx="120">
                  <c:v>1.3743212499999999E-2</c:v>
                </c:pt>
                <c:pt idx="121">
                  <c:v>1.1722093500000023E-2</c:v>
                </c:pt>
                <c:pt idx="122">
                  <c:v>9.2246215000000003E-3</c:v>
                </c:pt>
                <c:pt idx="123">
                  <c:v>7.5693855000000124E-3</c:v>
                </c:pt>
                <c:pt idx="124">
                  <c:v>8.9757945000001112E-3</c:v>
                </c:pt>
                <c:pt idx="125">
                  <c:v>1.0983747500000005E-2</c:v>
                </c:pt>
                <c:pt idx="126">
                  <c:v>1.3094847500000006E-2</c:v>
                </c:pt>
                <c:pt idx="127">
                  <c:v>1.2506058500000005E-2</c:v>
                </c:pt>
                <c:pt idx="128">
                  <c:v>1.1847493500000021E-2</c:v>
                </c:pt>
                <c:pt idx="129">
                  <c:v>9.3461625000000482E-3</c:v>
                </c:pt>
                <c:pt idx="130">
                  <c:v>4.9701985000000434E-3</c:v>
                </c:pt>
                <c:pt idx="131">
                  <c:v>3.1395235000000257E-3</c:v>
                </c:pt>
                <c:pt idx="132">
                  <c:v>1.2109925000000081E-3</c:v>
                </c:pt>
                <c:pt idx="133">
                  <c:v>0</c:v>
                </c:pt>
                <c:pt idx="134">
                  <c:v>8.3433650000000524E-4</c:v>
                </c:pt>
                <c:pt idx="135">
                  <c:v>3.4383450000000245E-4</c:v>
                </c:pt>
                <c:pt idx="136">
                  <c:v>0</c:v>
                </c:pt>
                <c:pt idx="137">
                  <c:v>1.42398250000001E-3</c:v>
                </c:pt>
                <c:pt idx="138">
                  <c:v>1.2948935000000104E-3</c:v>
                </c:pt>
                <c:pt idx="139">
                  <c:v>4.8281749999999624E-4</c:v>
                </c:pt>
                <c:pt idx="140">
                  <c:v>1.237427499999999E-3</c:v>
                </c:pt>
                <c:pt idx="141">
                  <c:v>0</c:v>
                </c:pt>
                <c:pt idx="142">
                  <c:v>0</c:v>
                </c:pt>
                <c:pt idx="143">
                  <c:v>0</c:v>
                </c:pt>
                <c:pt idx="144">
                  <c:v>0</c:v>
                </c:pt>
                <c:pt idx="145">
                  <c:v>2.4643350000000608E-4</c:v>
                </c:pt>
                <c:pt idx="146">
                  <c:v>2.5317865000000213E-3</c:v>
                </c:pt>
                <c:pt idx="147">
                  <c:v>4.2384025000000306E-3</c:v>
                </c:pt>
                <c:pt idx="148">
                  <c:v>2.5217064999999992E-3</c:v>
                </c:pt>
                <c:pt idx="149">
                  <c:v>2.2488650000000853E-4</c:v>
                </c:pt>
                <c:pt idx="150">
                  <c:v>3.3109450000000406E-4</c:v>
                </c:pt>
                <c:pt idx="151">
                  <c:v>0</c:v>
                </c:pt>
                <c:pt idx="152">
                  <c:v>2.3247850000000894E-4</c:v>
                </c:pt>
                <c:pt idx="153">
                  <c:v>2.8055065000000112E-3</c:v>
                </c:pt>
                <c:pt idx="154">
                  <c:v>0</c:v>
                </c:pt>
                <c:pt idx="155">
                  <c:v>0</c:v>
                </c:pt>
                <c:pt idx="156">
                  <c:v>0</c:v>
                </c:pt>
                <c:pt idx="157">
                  <c:v>0</c:v>
                </c:pt>
                <c:pt idx="158">
                  <c:v>0</c:v>
                </c:pt>
                <c:pt idx="159">
                  <c:v>0</c:v>
                </c:pt>
                <c:pt idx="160">
                  <c:v>0</c:v>
                </c:pt>
                <c:pt idx="161">
                  <c:v>0</c:v>
                </c:pt>
                <c:pt idx="162">
                  <c:v>0</c:v>
                </c:pt>
                <c:pt idx="163">
                  <c:v>0</c:v>
                </c:pt>
                <c:pt idx="164">
                  <c:v>8.8577450000001284E-4</c:v>
                </c:pt>
                <c:pt idx="165">
                  <c:v>3.8102050000001056E-4</c:v>
                </c:pt>
                <c:pt idx="166">
                  <c:v>2.9481625000000208E-3</c:v>
                </c:pt>
                <c:pt idx="167">
                  <c:v>2.9913165000000222E-3</c:v>
                </c:pt>
                <c:pt idx="168">
                  <c:v>2.6368845000000092E-3</c:v>
                </c:pt>
                <c:pt idx="169">
                  <c:v>3.2350395000000278E-3</c:v>
                </c:pt>
                <c:pt idx="170">
                  <c:v>2.6205535000000126E-3</c:v>
                </c:pt>
                <c:pt idx="171">
                  <c:v>3.467557500000034E-3</c:v>
                </c:pt>
                <c:pt idx="172">
                  <c:v>1.9378715000000128E-3</c:v>
                </c:pt>
                <c:pt idx="173">
                  <c:v>0</c:v>
                </c:pt>
                <c:pt idx="174">
                  <c:v>0</c:v>
                </c:pt>
                <c:pt idx="175">
                  <c:v>1.5525055000000197E-3</c:v>
                </c:pt>
                <c:pt idx="176">
                  <c:v>1.5699765000000063E-3</c:v>
                </c:pt>
                <c:pt idx="177">
                  <c:v>1.0746475000000056E-3</c:v>
                </c:pt>
                <c:pt idx="178">
                  <c:v>5.3369050000000534E-4</c:v>
                </c:pt>
                <c:pt idx="179">
                  <c:v>2.6213850000001061E-4</c:v>
                </c:pt>
                <c:pt idx="180">
                  <c:v>3.2353949999999987E-4</c:v>
                </c:pt>
                <c:pt idx="181">
                  <c:v>7.5195550000000115E-4</c:v>
                </c:pt>
                <c:pt idx="182">
                  <c:v>1.3368925000000137E-3</c:v>
                </c:pt>
                <c:pt idx="183">
                  <c:v>2.5426055000000052E-3</c:v>
                </c:pt>
                <c:pt idx="184">
                  <c:v>2.5352665000000162E-3</c:v>
                </c:pt>
                <c:pt idx="185">
                  <c:v>0</c:v>
                </c:pt>
                <c:pt idx="186">
                  <c:v>0</c:v>
                </c:pt>
                <c:pt idx="187">
                  <c:v>0</c:v>
                </c:pt>
                <c:pt idx="188">
                  <c:v>0</c:v>
                </c:pt>
                <c:pt idx="189">
                  <c:v>0</c:v>
                </c:pt>
                <c:pt idx="190">
                  <c:v>0</c:v>
                </c:pt>
                <c:pt idx="191">
                  <c:v>0</c:v>
                </c:pt>
                <c:pt idx="192">
                  <c:v>0</c:v>
                </c:pt>
                <c:pt idx="193">
                  <c:v>0</c:v>
                </c:pt>
                <c:pt idx="194">
                  <c:v>0</c:v>
                </c:pt>
                <c:pt idx="195">
                  <c:v>0</c:v>
                </c:pt>
                <c:pt idx="196">
                  <c:v>0</c:v>
                </c:pt>
                <c:pt idx="197">
                  <c:v>1.2856405000000093E-3</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4.0148500000003514E-5</c:v>
                </c:pt>
                <c:pt idx="220">
                  <c:v>8.7817500000004077E-5</c:v>
                </c:pt>
                <c:pt idx="221">
                  <c:v>8.3275000000022204E-6</c:v>
                </c:pt>
                <c:pt idx="222">
                  <c:v>0</c:v>
                </c:pt>
                <c:pt idx="223">
                  <c:v>0</c:v>
                </c:pt>
                <c:pt idx="224">
                  <c:v>1.8198550000001035E-4</c:v>
                </c:pt>
                <c:pt idx="225">
                  <c:v>0</c:v>
                </c:pt>
                <c:pt idx="226">
                  <c:v>3.3164224999999987E-3</c:v>
                </c:pt>
                <c:pt idx="227">
                  <c:v>2.5366294999999983E-3</c:v>
                </c:pt>
                <c:pt idx="228">
                  <c:v>0</c:v>
                </c:pt>
                <c:pt idx="229">
                  <c:v>0</c:v>
                </c:pt>
                <c:pt idx="230">
                  <c:v>0</c:v>
                </c:pt>
                <c:pt idx="231">
                  <c:v>0</c:v>
                </c:pt>
                <c:pt idx="232">
                  <c:v>0</c:v>
                </c:pt>
                <c:pt idx="233">
                  <c:v>0</c:v>
                </c:pt>
                <c:pt idx="234">
                  <c:v>0</c:v>
                </c:pt>
                <c:pt idx="235">
                  <c:v>4.7871250000000836E-4</c:v>
                </c:pt>
                <c:pt idx="236">
                  <c:v>0</c:v>
                </c:pt>
                <c:pt idx="237">
                  <c:v>0</c:v>
                </c:pt>
                <c:pt idx="238">
                  <c:v>1.3219314999999973E-3</c:v>
                </c:pt>
                <c:pt idx="239">
                  <c:v>8.3846499999999381E-5</c:v>
                </c:pt>
                <c:pt idx="240">
                  <c:v>0</c:v>
                </c:pt>
                <c:pt idx="241">
                  <c:v>0</c:v>
                </c:pt>
                <c:pt idx="242">
                  <c:v>0</c:v>
                </c:pt>
                <c:pt idx="243">
                  <c:v>2.5981415000000114E-3</c:v>
                </c:pt>
                <c:pt idx="244">
                  <c:v>1.5959415000000089E-3</c:v>
                </c:pt>
                <c:pt idx="245">
                  <c:v>0</c:v>
                </c:pt>
                <c:pt idx="246">
                  <c:v>0</c:v>
                </c:pt>
                <c:pt idx="247">
                  <c:v>0</c:v>
                </c:pt>
                <c:pt idx="248">
                  <c:v>1.7075735000000138E-3</c:v>
                </c:pt>
                <c:pt idx="249">
                  <c:v>7.7625150000000531E-4</c:v>
                </c:pt>
                <c:pt idx="250">
                  <c:v>1.3867745000000146E-3</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1.3609499999997644E-5</c:v>
                </c:pt>
                <c:pt idx="267">
                  <c:v>0</c:v>
                </c:pt>
                <c:pt idx="268">
                  <c:v>1.0258835000000095E-3</c:v>
                </c:pt>
                <c:pt idx="269">
                  <c:v>0</c:v>
                </c:pt>
                <c:pt idx="270">
                  <c:v>0</c:v>
                </c:pt>
                <c:pt idx="271">
                  <c:v>0</c:v>
                </c:pt>
                <c:pt idx="272">
                  <c:v>0</c:v>
                </c:pt>
                <c:pt idx="273">
                  <c:v>0</c:v>
                </c:pt>
                <c:pt idx="274">
                  <c:v>0</c:v>
                </c:pt>
                <c:pt idx="275">
                  <c:v>0</c:v>
                </c:pt>
                <c:pt idx="276">
                  <c:v>0</c:v>
                </c:pt>
                <c:pt idx="277">
                  <c:v>0</c:v>
                </c:pt>
                <c:pt idx="278">
                  <c:v>0</c:v>
                </c:pt>
                <c:pt idx="279">
                  <c:v>0</c:v>
                </c:pt>
                <c:pt idx="280">
                  <c:v>0</c:v>
                </c:pt>
                <c:pt idx="281">
                  <c:v>1.867828500000009E-3</c:v>
                </c:pt>
                <c:pt idx="282">
                  <c:v>3.013496500000021E-3</c:v>
                </c:pt>
                <c:pt idx="283">
                  <c:v>1.83170850000001E-3</c:v>
                </c:pt>
                <c:pt idx="284">
                  <c:v>0</c:v>
                </c:pt>
                <c:pt idx="285">
                  <c:v>9.8196500000009447E-5</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1.8827350000000386E-4</c:v>
                </c:pt>
                <c:pt idx="320">
                  <c:v>1.954264999999991E-4</c:v>
                </c:pt>
                <c:pt idx="321">
                  <c:v>0</c:v>
                </c:pt>
                <c:pt idx="322">
                  <c:v>0</c:v>
                </c:pt>
                <c:pt idx="323">
                  <c:v>0</c:v>
                </c:pt>
                <c:pt idx="324">
                  <c:v>0</c:v>
                </c:pt>
                <c:pt idx="325">
                  <c:v>0</c:v>
                </c:pt>
                <c:pt idx="326">
                  <c:v>2.1094805000000062E-3</c:v>
                </c:pt>
                <c:pt idx="327">
                  <c:v>1.7081925000000076E-3</c:v>
                </c:pt>
                <c:pt idx="328">
                  <c:v>0</c:v>
                </c:pt>
                <c:pt idx="329">
                  <c:v>0</c:v>
                </c:pt>
                <c:pt idx="330">
                  <c:v>0</c:v>
                </c:pt>
                <c:pt idx="331">
                  <c:v>0</c:v>
                </c:pt>
                <c:pt idx="332">
                  <c:v>0</c:v>
                </c:pt>
                <c:pt idx="333">
                  <c:v>0</c:v>
                </c:pt>
                <c:pt idx="334">
                  <c:v>0</c:v>
                </c:pt>
                <c:pt idx="335">
                  <c:v>1.4946735000000092E-3</c:v>
                </c:pt>
                <c:pt idx="336">
                  <c:v>3.4378595000000012E-3</c:v>
                </c:pt>
                <c:pt idx="337">
                  <c:v>2.5517915000000126E-3</c:v>
                </c:pt>
                <c:pt idx="338">
                  <c:v>9.7029450000000344E-4</c:v>
                </c:pt>
                <c:pt idx="339">
                  <c:v>0</c:v>
                </c:pt>
                <c:pt idx="340">
                  <c:v>0</c:v>
                </c:pt>
                <c:pt idx="341">
                  <c:v>0</c:v>
                </c:pt>
                <c:pt idx="342">
                  <c:v>0</c:v>
                </c:pt>
                <c:pt idx="343">
                  <c:v>0</c:v>
                </c:pt>
                <c:pt idx="344">
                  <c:v>0</c:v>
                </c:pt>
                <c:pt idx="345">
                  <c:v>1.924475500000019E-3</c:v>
                </c:pt>
                <c:pt idx="346">
                  <c:v>6.3869850000000921E-4</c:v>
                </c:pt>
                <c:pt idx="347">
                  <c:v>0</c:v>
                </c:pt>
                <c:pt idx="348">
                  <c:v>0</c:v>
                </c:pt>
                <c:pt idx="349">
                  <c:v>0</c:v>
                </c:pt>
                <c:pt idx="350">
                  <c:v>0</c:v>
                </c:pt>
                <c:pt idx="351">
                  <c:v>0</c:v>
                </c:pt>
                <c:pt idx="352">
                  <c:v>0</c:v>
                </c:pt>
                <c:pt idx="353">
                  <c:v>0</c:v>
                </c:pt>
                <c:pt idx="354">
                  <c:v>0</c:v>
                </c:pt>
                <c:pt idx="355">
                  <c:v>0</c:v>
                </c:pt>
                <c:pt idx="356">
                  <c:v>1.2916525000000124E-3</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1.7606895000000231E-3</c:v>
                </c:pt>
                <c:pt idx="375">
                  <c:v>2.3594995000000012E-3</c:v>
                </c:pt>
                <c:pt idx="376">
                  <c:v>1.8707785000000154E-3</c:v>
                </c:pt>
                <c:pt idx="377">
                  <c:v>0</c:v>
                </c:pt>
                <c:pt idx="378">
                  <c:v>0</c:v>
                </c:pt>
                <c:pt idx="379">
                  <c:v>1.2736550000000483E-4</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5.4048550000000922E-4</c:v>
                </c:pt>
                <c:pt idx="412">
                  <c:v>0</c:v>
                </c:pt>
                <c:pt idx="413">
                  <c:v>0</c:v>
                </c:pt>
                <c:pt idx="414">
                  <c:v>5.4447850000000325E-4</c:v>
                </c:pt>
                <c:pt idx="415">
                  <c:v>1.1017445000000021E-3</c:v>
                </c:pt>
                <c:pt idx="416">
                  <c:v>2.6488725000000058E-3</c:v>
                </c:pt>
                <c:pt idx="417">
                  <c:v>0</c:v>
                </c:pt>
                <c:pt idx="418">
                  <c:v>0</c:v>
                </c:pt>
                <c:pt idx="419">
                  <c:v>0</c:v>
                </c:pt>
                <c:pt idx="420">
                  <c:v>0</c:v>
                </c:pt>
                <c:pt idx="421">
                  <c:v>0</c:v>
                </c:pt>
                <c:pt idx="422">
                  <c:v>0</c:v>
                </c:pt>
                <c:pt idx="423">
                  <c:v>0</c:v>
                </c:pt>
                <c:pt idx="424">
                  <c:v>0</c:v>
                </c:pt>
                <c:pt idx="425">
                  <c:v>0</c:v>
                </c:pt>
                <c:pt idx="426">
                  <c:v>1.8454695000000071E-3</c:v>
                </c:pt>
                <c:pt idx="427">
                  <c:v>3.3758350000000323E-4</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2.603267500000026E-3</c:v>
                </c:pt>
                <c:pt idx="539">
                  <c:v>4.4338755000000287E-3</c:v>
                </c:pt>
                <c:pt idx="540">
                  <c:v>7.8127805000000102E-3</c:v>
                </c:pt>
                <c:pt idx="541">
                  <c:v>9.7692955000000248E-3</c:v>
                </c:pt>
                <c:pt idx="542">
                  <c:v>9.5021625000000706E-3</c:v>
                </c:pt>
                <c:pt idx="543">
                  <c:v>9.5919575000000066E-3</c:v>
                </c:pt>
                <c:pt idx="544">
                  <c:v>1.5286517500000001E-2</c:v>
                </c:pt>
                <c:pt idx="545">
                  <c:v>1.8540670500000099E-2</c:v>
                </c:pt>
                <c:pt idx="546">
                  <c:v>1.94777605E-2</c:v>
                </c:pt>
                <c:pt idx="547">
                  <c:v>1.98753305E-2</c:v>
                </c:pt>
                <c:pt idx="548">
                  <c:v>2.0256837500000131E-2</c:v>
                </c:pt>
                <c:pt idx="549">
                  <c:v>2.3568359499999997E-2</c:v>
                </c:pt>
                <c:pt idx="550">
                  <c:v>2.2499283500000168E-2</c:v>
                </c:pt>
                <c:pt idx="551">
                  <c:v>2.5136312500000219E-2</c:v>
                </c:pt>
                <c:pt idx="552">
                  <c:v>2.6242335500000213E-2</c:v>
                </c:pt>
                <c:pt idx="553">
                  <c:v>2.833564350000016E-2</c:v>
                </c:pt>
                <c:pt idx="554">
                  <c:v>3.1805408500000208E-2</c:v>
                </c:pt>
                <c:pt idx="555">
                  <c:v>3.1220396500000153E-2</c:v>
                </c:pt>
                <c:pt idx="556">
                  <c:v>3.2785331500000216E-2</c:v>
                </c:pt>
                <c:pt idx="557">
                  <c:v>3.4193275500000224E-2</c:v>
                </c:pt>
                <c:pt idx="558">
                  <c:v>3.4947698500000096E-2</c:v>
                </c:pt>
                <c:pt idx="559">
                  <c:v>3.8274859500000091E-2</c:v>
                </c:pt>
                <c:pt idx="560">
                  <c:v>4.4380170500000024E-2</c:v>
                </c:pt>
                <c:pt idx="561">
                  <c:v>5.1548530499999967E-2</c:v>
                </c:pt>
                <c:pt idx="562">
                  <c:v>5.7117072500000123E-2</c:v>
                </c:pt>
                <c:pt idx="563">
                  <c:v>6.8029483500000029E-2</c:v>
                </c:pt>
                <c:pt idx="564">
                  <c:v>7.0888867500000022E-2</c:v>
                </c:pt>
                <c:pt idx="565">
                  <c:v>6.916626350000038E-2</c:v>
                </c:pt>
                <c:pt idx="566">
                  <c:v>6.6229914500000001E-2</c:v>
                </c:pt>
                <c:pt idx="567">
                  <c:v>6.2651952499999955E-2</c:v>
                </c:pt>
                <c:pt idx="568">
                  <c:v>5.2134712499999986E-2</c:v>
                </c:pt>
                <c:pt idx="569">
                  <c:v>4.0825282499999956E-2</c:v>
                </c:pt>
                <c:pt idx="570">
                  <c:v>3.6756550500000006E-2</c:v>
                </c:pt>
                <c:pt idx="571">
                  <c:v>3.3561011500000001E-2</c:v>
                </c:pt>
                <c:pt idx="572">
                  <c:v>2.9565458500000006E-2</c:v>
                </c:pt>
                <c:pt idx="573">
                  <c:v>2.5116366500000011E-2</c:v>
                </c:pt>
                <c:pt idx="574">
                  <c:v>2.4509219500000141E-2</c:v>
                </c:pt>
                <c:pt idx="575">
                  <c:v>2.9908848500000133E-2</c:v>
                </c:pt>
                <c:pt idx="576">
                  <c:v>3.1273683500000211E-2</c:v>
                </c:pt>
                <c:pt idx="577">
                  <c:v>3.2413793500000211E-2</c:v>
                </c:pt>
                <c:pt idx="578">
                  <c:v>2.9541847500000242E-2</c:v>
                </c:pt>
                <c:pt idx="579">
                  <c:v>3.0454707500000164E-2</c:v>
                </c:pt>
                <c:pt idx="580">
                  <c:v>3.1761793500000052E-2</c:v>
                </c:pt>
                <c:pt idx="581">
                  <c:v>2.8888089500000002E-2</c:v>
                </c:pt>
                <c:pt idx="582">
                  <c:v>3.0261179500000169E-2</c:v>
                </c:pt>
                <c:pt idx="583">
                  <c:v>3.0355182500000123E-2</c:v>
                </c:pt>
                <c:pt idx="584">
                  <c:v>2.7048898500000168E-2</c:v>
                </c:pt>
                <c:pt idx="585">
                  <c:v>2.39260325E-2</c:v>
                </c:pt>
                <c:pt idx="586">
                  <c:v>1.9220476500000062E-2</c:v>
                </c:pt>
                <c:pt idx="587">
                  <c:v>1.7570843500000061E-2</c:v>
                </c:pt>
                <c:pt idx="588">
                  <c:v>1.7933202500000005E-2</c:v>
                </c:pt>
                <c:pt idx="589">
                  <c:v>1.5769889500000089E-2</c:v>
                </c:pt>
                <c:pt idx="590">
                  <c:v>1.1928764500000055E-2</c:v>
                </c:pt>
                <c:pt idx="591">
                  <c:v>1.07389215E-2</c:v>
                </c:pt>
                <c:pt idx="592">
                  <c:v>7.2733365000000431E-3</c:v>
                </c:pt>
                <c:pt idx="593">
                  <c:v>1.0472340499999996E-2</c:v>
                </c:pt>
                <c:pt idx="594">
                  <c:v>8.9486215000000036E-3</c:v>
                </c:pt>
                <c:pt idx="595">
                  <c:v>8.4242795000000065E-3</c:v>
                </c:pt>
                <c:pt idx="596">
                  <c:v>7.0960795000000422E-3</c:v>
                </c:pt>
                <c:pt idx="597">
                  <c:v>4.3507495000000024E-3</c:v>
                </c:pt>
                <c:pt idx="598">
                  <c:v>2.4919935000000076E-3</c:v>
                </c:pt>
                <c:pt idx="599">
                  <c:v>0</c:v>
                </c:pt>
                <c:pt idx="600">
                  <c:v>8.6519650000000065E-4</c:v>
                </c:pt>
                <c:pt idx="601">
                  <c:v>1.0911575000000196E-3</c:v>
                </c:pt>
                <c:pt idx="602">
                  <c:v>1.0296825000000102E-3</c:v>
                </c:pt>
                <c:pt idx="603">
                  <c:v>4.0183265000000024E-3</c:v>
                </c:pt>
                <c:pt idx="604">
                  <c:v>2.6870425000000138E-3</c:v>
                </c:pt>
                <c:pt idx="605">
                  <c:v>1.2370750000000106E-4</c:v>
                </c:pt>
                <c:pt idx="606">
                  <c:v>0</c:v>
                </c:pt>
                <c:pt idx="607">
                  <c:v>0</c:v>
                </c:pt>
                <c:pt idx="608">
                  <c:v>0</c:v>
                </c:pt>
                <c:pt idx="609">
                  <c:v>0</c:v>
                </c:pt>
                <c:pt idx="610">
                  <c:v>0</c:v>
                </c:pt>
                <c:pt idx="611">
                  <c:v>0</c:v>
                </c:pt>
                <c:pt idx="612">
                  <c:v>0</c:v>
                </c:pt>
                <c:pt idx="613">
                  <c:v>0</c:v>
                </c:pt>
                <c:pt idx="614">
                  <c:v>0</c:v>
                </c:pt>
                <c:pt idx="615">
                  <c:v>0</c:v>
                </c:pt>
                <c:pt idx="616">
                  <c:v>0</c:v>
                </c:pt>
                <c:pt idx="617">
                  <c:v>0</c:v>
                </c:pt>
                <c:pt idx="618">
                  <c:v>1.4640515000000161E-3</c:v>
                </c:pt>
                <c:pt idx="619">
                  <c:v>1.3386249999999827E-4</c:v>
                </c:pt>
                <c:pt idx="620">
                  <c:v>3.1046845000000183E-3</c:v>
                </c:pt>
                <c:pt idx="621">
                  <c:v>2.3735850000000796E-4</c:v>
                </c:pt>
                <c:pt idx="622">
                  <c:v>0</c:v>
                </c:pt>
                <c:pt idx="623">
                  <c:v>0</c:v>
                </c:pt>
                <c:pt idx="624">
                  <c:v>0</c:v>
                </c:pt>
                <c:pt idx="625">
                  <c:v>0</c:v>
                </c:pt>
                <c:pt idx="626">
                  <c:v>0</c:v>
                </c:pt>
                <c:pt idx="627">
                  <c:v>0</c:v>
                </c:pt>
                <c:pt idx="628">
                  <c:v>6.0014950000001233E-4</c:v>
                </c:pt>
                <c:pt idx="629">
                  <c:v>1.3916464999999961E-3</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1.5393325000000117E-3</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1.3469215000000041E-3</c:v>
                </c:pt>
                <c:pt idx="668">
                  <c:v>8.8311550000000566E-4</c:v>
                </c:pt>
                <c:pt idx="669">
                  <c:v>2.0356824999999972E-3</c:v>
                </c:pt>
                <c:pt idx="670">
                  <c:v>2.129820500000019E-3</c:v>
                </c:pt>
                <c:pt idx="671">
                  <c:v>5.2503695000000444E-3</c:v>
                </c:pt>
                <c:pt idx="672">
                  <c:v>5.3058765000000034E-3</c:v>
                </c:pt>
                <c:pt idx="673">
                  <c:v>2.8729635000000059E-3</c:v>
                </c:pt>
                <c:pt idx="674">
                  <c:v>2.4707745000000243E-3</c:v>
                </c:pt>
                <c:pt idx="675">
                  <c:v>1.411666500000006E-3</c:v>
                </c:pt>
                <c:pt idx="676">
                  <c:v>1.4127845000000041E-3</c:v>
                </c:pt>
                <c:pt idx="677">
                  <c:v>0</c:v>
                </c:pt>
                <c:pt idx="678">
                  <c:v>0</c:v>
                </c:pt>
                <c:pt idx="679">
                  <c:v>0</c:v>
                </c:pt>
                <c:pt idx="680">
                  <c:v>3.2361795000000223E-3</c:v>
                </c:pt>
                <c:pt idx="681">
                  <c:v>4.4705625000000353E-3</c:v>
                </c:pt>
                <c:pt idx="682">
                  <c:v>5.2176615000000242E-3</c:v>
                </c:pt>
                <c:pt idx="683">
                  <c:v>3.7602315000000342E-3</c:v>
                </c:pt>
                <c:pt idx="684">
                  <c:v>4.6504415000000084E-3</c:v>
                </c:pt>
                <c:pt idx="685">
                  <c:v>2.21895150000001E-3</c:v>
                </c:pt>
                <c:pt idx="686">
                  <c:v>3.0082595000000094E-3</c:v>
                </c:pt>
                <c:pt idx="687">
                  <c:v>3.4502875000000095E-3</c:v>
                </c:pt>
                <c:pt idx="688">
                  <c:v>2.9374855000000137E-3</c:v>
                </c:pt>
                <c:pt idx="689">
                  <c:v>4.8453415000000114E-3</c:v>
                </c:pt>
                <c:pt idx="690">
                  <c:v>3.3737625000000147E-3</c:v>
                </c:pt>
                <c:pt idx="691">
                  <c:v>3.4838075000000273E-3</c:v>
                </c:pt>
                <c:pt idx="692">
                  <c:v>1.8976755000000125E-3</c:v>
                </c:pt>
                <c:pt idx="693">
                  <c:v>6.3995050000000312E-4</c:v>
                </c:pt>
                <c:pt idx="694">
                  <c:v>3.7647550000000378E-4</c:v>
                </c:pt>
                <c:pt idx="695">
                  <c:v>7.1459050000000134E-4</c:v>
                </c:pt>
                <c:pt idx="696">
                  <c:v>3.3592265000000092E-3</c:v>
                </c:pt>
                <c:pt idx="697">
                  <c:v>2.3825145000000163E-3</c:v>
                </c:pt>
                <c:pt idx="698">
                  <c:v>4.0162850000000305E-4</c:v>
                </c:pt>
                <c:pt idx="699">
                  <c:v>4.9271250000000599E-4</c:v>
                </c:pt>
                <c:pt idx="700">
                  <c:v>2.0985654999999982E-3</c:v>
                </c:pt>
                <c:pt idx="701">
                  <c:v>4.7169235000000123E-3</c:v>
                </c:pt>
                <c:pt idx="702">
                  <c:v>5.4206825000000123E-3</c:v>
                </c:pt>
                <c:pt idx="703">
                  <c:v>4.3194795000000034E-3</c:v>
                </c:pt>
                <c:pt idx="704">
                  <c:v>3.5445145000000261E-3</c:v>
                </c:pt>
                <c:pt idx="705">
                  <c:v>3.7218835000000306E-3</c:v>
                </c:pt>
                <c:pt idx="706">
                  <c:v>5.3966095000000233E-3</c:v>
                </c:pt>
                <c:pt idx="707">
                  <c:v>5.5219065000000084E-3</c:v>
                </c:pt>
                <c:pt idx="708">
                  <c:v>2.9160285000000012E-3</c:v>
                </c:pt>
                <c:pt idx="709">
                  <c:v>3.4308635000000172E-3</c:v>
                </c:pt>
                <c:pt idx="710">
                  <c:v>1.0716815000000061E-3</c:v>
                </c:pt>
                <c:pt idx="711">
                  <c:v>0</c:v>
                </c:pt>
                <c:pt idx="712">
                  <c:v>0</c:v>
                </c:pt>
                <c:pt idx="713">
                  <c:v>1.3791744999999966E-3</c:v>
                </c:pt>
                <c:pt idx="714">
                  <c:v>0</c:v>
                </c:pt>
                <c:pt idx="715">
                  <c:v>0</c:v>
                </c:pt>
                <c:pt idx="716">
                  <c:v>0</c:v>
                </c:pt>
                <c:pt idx="717">
                  <c:v>0</c:v>
                </c:pt>
                <c:pt idx="718">
                  <c:v>0</c:v>
                </c:pt>
                <c:pt idx="719">
                  <c:v>0</c:v>
                </c:pt>
                <c:pt idx="720">
                  <c:v>0</c:v>
                </c:pt>
                <c:pt idx="721">
                  <c:v>0</c:v>
                </c:pt>
                <c:pt idx="722">
                  <c:v>0</c:v>
                </c:pt>
                <c:pt idx="723">
                  <c:v>1.3218725000000084E-3</c:v>
                </c:pt>
                <c:pt idx="724">
                  <c:v>2.4156775000000051E-3</c:v>
                </c:pt>
                <c:pt idx="725">
                  <c:v>2.3214045000000075E-3</c:v>
                </c:pt>
                <c:pt idx="726">
                  <c:v>1.8988155000000111E-3</c:v>
                </c:pt>
                <c:pt idx="727">
                  <c:v>6.2963850000000545E-4</c:v>
                </c:pt>
                <c:pt idx="728">
                  <c:v>1.2552865000000145E-3</c:v>
                </c:pt>
                <c:pt idx="729">
                  <c:v>3.1454765000000257E-3</c:v>
                </c:pt>
                <c:pt idx="730">
                  <c:v>0</c:v>
                </c:pt>
                <c:pt idx="731">
                  <c:v>0</c:v>
                </c:pt>
                <c:pt idx="732">
                  <c:v>5.1498149999999819E-4</c:v>
                </c:pt>
                <c:pt idx="733">
                  <c:v>8.2263850000000027E-4</c:v>
                </c:pt>
                <c:pt idx="734">
                  <c:v>2.1580350000000161E-4</c:v>
                </c:pt>
                <c:pt idx="735">
                  <c:v>1.6864885000000139E-3</c:v>
                </c:pt>
                <c:pt idx="736">
                  <c:v>4.0203149999999693E-4</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4.9441050000000139E-4</c:v>
                </c:pt>
                <c:pt idx="757">
                  <c:v>1.298209500000015E-3</c:v>
                </c:pt>
                <c:pt idx="758">
                  <c:v>0</c:v>
                </c:pt>
                <c:pt idx="759">
                  <c:v>1.6753205000000163E-3</c:v>
                </c:pt>
                <c:pt idx="760">
                  <c:v>2.8722855000000006E-3</c:v>
                </c:pt>
                <c:pt idx="761">
                  <c:v>2.6557494999999991E-3</c:v>
                </c:pt>
                <c:pt idx="762">
                  <c:v>3.0456835000000223E-3</c:v>
                </c:pt>
                <c:pt idx="763">
                  <c:v>8.3224250000000534E-4</c:v>
                </c:pt>
                <c:pt idx="764">
                  <c:v>0</c:v>
                </c:pt>
                <c:pt idx="765">
                  <c:v>2.3869500000009618E-5</c:v>
                </c:pt>
                <c:pt idx="766">
                  <c:v>0</c:v>
                </c:pt>
                <c:pt idx="767">
                  <c:v>0</c:v>
                </c:pt>
                <c:pt idx="768">
                  <c:v>0</c:v>
                </c:pt>
                <c:pt idx="769">
                  <c:v>0</c:v>
                </c:pt>
                <c:pt idx="770">
                  <c:v>0</c:v>
                </c:pt>
                <c:pt idx="771">
                  <c:v>0</c:v>
                </c:pt>
                <c:pt idx="772">
                  <c:v>0</c:v>
                </c:pt>
                <c:pt idx="773">
                  <c:v>0</c:v>
                </c:pt>
                <c:pt idx="774">
                  <c:v>1.9049625000000174E-3</c:v>
                </c:pt>
                <c:pt idx="775">
                  <c:v>3.4194195000000092E-3</c:v>
                </c:pt>
                <c:pt idx="776">
                  <c:v>2.8722115000000075E-3</c:v>
                </c:pt>
                <c:pt idx="777">
                  <c:v>1.2280245000000081E-3</c:v>
                </c:pt>
                <c:pt idx="778">
                  <c:v>3.3949850000000893E-4</c:v>
                </c:pt>
                <c:pt idx="779">
                  <c:v>7.5769950000000551E-4</c:v>
                </c:pt>
                <c:pt idx="780">
                  <c:v>0</c:v>
                </c:pt>
                <c:pt idx="781">
                  <c:v>0</c:v>
                </c:pt>
                <c:pt idx="782">
                  <c:v>0</c:v>
                </c:pt>
                <c:pt idx="783">
                  <c:v>0</c:v>
                </c:pt>
                <c:pt idx="784">
                  <c:v>0</c:v>
                </c:pt>
                <c:pt idx="785">
                  <c:v>0</c:v>
                </c:pt>
                <c:pt idx="786">
                  <c:v>0</c:v>
                </c:pt>
                <c:pt idx="787">
                  <c:v>2.3463345000000243E-3</c:v>
                </c:pt>
                <c:pt idx="788">
                  <c:v>0</c:v>
                </c:pt>
                <c:pt idx="789">
                  <c:v>0</c:v>
                </c:pt>
                <c:pt idx="790">
                  <c:v>0</c:v>
                </c:pt>
                <c:pt idx="791">
                  <c:v>0</c:v>
                </c:pt>
                <c:pt idx="792">
                  <c:v>0</c:v>
                </c:pt>
                <c:pt idx="793">
                  <c:v>0</c:v>
                </c:pt>
                <c:pt idx="794">
                  <c:v>0</c:v>
                </c:pt>
                <c:pt idx="795">
                  <c:v>0</c:v>
                </c:pt>
                <c:pt idx="796">
                  <c:v>0</c:v>
                </c:pt>
                <c:pt idx="797">
                  <c:v>0</c:v>
                </c:pt>
                <c:pt idx="798">
                  <c:v>0</c:v>
                </c:pt>
                <c:pt idx="799">
                  <c:v>0</c:v>
                </c:pt>
                <c:pt idx="800">
                  <c:v>1.7121950000000141E-4</c:v>
                </c:pt>
                <c:pt idx="801">
                  <c:v>0</c:v>
                </c:pt>
                <c:pt idx="802">
                  <c:v>0</c:v>
                </c:pt>
                <c:pt idx="803">
                  <c:v>0</c:v>
                </c:pt>
                <c:pt idx="804">
                  <c:v>0</c:v>
                </c:pt>
                <c:pt idx="805">
                  <c:v>0</c:v>
                </c:pt>
                <c:pt idx="806">
                  <c:v>0</c:v>
                </c:pt>
                <c:pt idx="807">
                  <c:v>9.2823550000000247E-4</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3.4270250000000235E-4</c:v>
                </c:pt>
                <c:pt idx="853">
                  <c:v>0</c:v>
                </c:pt>
                <c:pt idx="854">
                  <c:v>0</c:v>
                </c:pt>
                <c:pt idx="855">
                  <c:v>5.2155350000000821E-4</c:v>
                </c:pt>
                <c:pt idx="856">
                  <c:v>1.6459355000000085E-3</c:v>
                </c:pt>
                <c:pt idx="857">
                  <c:v>1.1498755000000159E-3</c:v>
                </c:pt>
                <c:pt idx="858">
                  <c:v>4.8491850000000124E-4</c:v>
                </c:pt>
                <c:pt idx="859">
                  <c:v>3.2757424999999992E-3</c:v>
                </c:pt>
                <c:pt idx="860">
                  <c:v>3.2005215000000284E-3</c:v>
                </c:pt>
                <c:pt idx="861">
                  <c:v>3.6058475000000259E-3</c:v>
                </c:pt>
                <c:pt idx="862">
                  <c:v>8.0965250000000766E-4</c:v>
                </c:pt>
                <c:pt idx="863">
                  <c:v>2.2185500000007819E-5</c:v>
                </c:pt>
                <c:pt idx="864">
                  <c:v>8.7547850000000544E-4</c:v>
                </c:pt>
                <c:pt idx="865">
                  <c:v>1.6027965000000098E-3</c:v>
                </c:pt>
                <c:pt idx="866">
                  <c:v>2.983798500000032E-3</c:v>
                </c:pt>
                <c:pt idx="867">
                  <c:v>2.2041555000000112E-3</c:v>
                </c:pt>
                <c:pt idx="868">
                  <c:v>1.9239905000000021E-3</c:v>
                </c:pt>
                <c:pt idx="869">
                  <c:v>2.747198500000032E-3</c:v>
                </c:pt>
                <c:pt idx="870">
                  <c:v>1.1047775000000109E-3</c:v>
                </c:pt>
                <c:pt idx="871">
                  <c:v>0</c:v>
                </c:pt>
                <c:pt idx="872">
                  <c:v>0</c:v>
                </c:pt>
                <c:pt idx="873">
                  <c:v>1.7677445000000111E-3</c:v>
                </c:pt>
                <c:pt idx="874">
                  <c:v>2.1447665000000238E-3</c:v>
                </c:pt>
                <c:pt idx="875">
                  <c:v>3.848900500000025E-3</c:v>
                </c:pt>
                <c:pt idx="876">
                  <c:v>3.7730315000000427E-3</c:v>
                </c:pt>
                <c:pt idx="877">
                  <c:v>3.7923655000000217E-3</c:v>
                </c:pt>
                <c:pt idx="878">
                  <c:v>1.8359475000000152E-3</c:v>
                </c:pt>
                <c:pt idx="879">
                  <c:v>2.1501604999999992E-3</c:v>
                </c:pt>
                <c:pt idx="880">
                  <c:v>1.3445365000000146E-3</c:v>
                </c:pt>
                <c:pt idx="881">
                  <c:v>0</c:v>
                </c:pt>
                <c:pt idx="882">
                  <c:v>5.1412550000000759E-4</c:v>
                </c:pt>
                <c:pt idx="883">
                  <c:v>0</c:v>
                </c:pt>
                <c:pt idx="884">
                  <c:v>3.5421350000000817E-4</c:v>
                </c:pt>
                <c:pt idx="885">
                  <c:v>7.3132450000001014E-4</c:v>
                </c:pt>
                <c:pt idx="886">
                  <c:v>1.5000155000000183E-3</c:v>
                </c:pt>
                <c:pt idx="887">
                  <c:v>3.570613500000016E-3</c:v>
                </c:pt>
                <c:pt idx="888">
                  <c:v>0</c:v>
                </c:pt>
                <c:pt idx="889">
                  <c:v>0</c:v>
                </c:pt>
                <c:pt idx="890">
                  <c:v>0</c:v>
                </c:pt>
                <c:pt idx="891">
                  <c:v>2.4601495000000223E-3</c:v>
                </c:pt>
                <c:pt idx="892">
                  <c:v>4.5560050000000273E-4</c:v>
                </c:pt>
                <c:pt idx="893">
                  <c:v>0</c:v>
                </c:pt>
                <c:pt idx="894">
                  <c:v>8.3926050000001533E-4</c:v>
                </c:pt>
                <c:pt idx="895">
                  <c:v>1.0462525000000066E-3</c:v>
                </c:pt>
                <c:pt idx="896">
                  <c:v>1.6349905000000119E-3</c:v>
                </c:pt>
                <c:pt idx="897">
                  <c:v>2.1380905000000236E-3</c:v>
                </c:pt>
                <c:pt idx="898">
                  <c:v>4.3366525000000248E-3</c:v>
                </c:pt>
                <c:pt idx="899">
                  <c:v>2.0246405000000091E-3</c:v>
                </c:pt>
                <c:pt idx="900">
                  <c:v>5.1910950000000626E-4</c:v>
                </c:pt>
                <c:pt idx="901">
                  <c:v>1.8175450000000704E-4</c:v>
                </c:pt>
                <c:pt idx="902">
                  <c:v>0</c:v>
                </c:pt>
                <c:pt idx="903">
                  <c:v>0</c:v>
                </c:pt>
                <c:pt idx="904">
                  <c:v>0</c:v>
                </c:pt>
                <c:pt idx="905">
                  <c:v>0</c:v>
                </c:pt>
                <c:pt idx="906">
                  <c:v>0</c:v>
                </c:pt>
                <c:pt idx="907">
                  <c:v>2.0296694999999976E-3</c:v>
                </c:pt>
                <c:pt idx="908">
                  <c:v>1.1503825000000179E-3</c:v>
                </c:pt>
                <c:pt idx="909">
                  <c:v>1.0090524999999961E-3</c:v>
                </c:pt>
                <c:pt idx="910">
                  <c:v>0</c:v>
                </c:pt>
                <c:pt idx="911">
                  <c:v>4.9627350000000514E-4</c:v>
                </c:pt>
                <c:pt idx="912">
                  <c:v>0</c:v>
                </c:pt>
                <c:pt idx="913">
                  <c:v>0</c:v>
                </c:pt>
                <c:pt idx="914">
                  <c:v>0</c:v>
                </c:pt>
                <c:pt idx="915">
                  <c:v>0</c:v>
                </c:pt>
                <c:pt idx="916">
                  <c:v>0</c:v>
                </c:pt>
                <c:pt idx="917">
                  <c:v>0</c:v>
                </c:pt>
                <c:pt idx="918">
                  <c:v>0</c:v>
                </c:pt>
                <c:pt idx="919">
                  <c:v>0</c:v>
                </c:pt>
                <c:pt idx="920">
                  <c:v>1.4106835000000165E-3</c:v>
                </c:pt>
                <c:pt idx="921">
                  <c:v>1.3293375000000079E-3</c:v>
                </c:pt>
                <c:pt idx="922">
                  <c:v>2.0103585000000052E-3</c:v>
                </c:pt>
                <c:pt idx="923">
                  <c:v>0</c:v>
                </c:pt>
                <c:pt idx="924">
                  <c:v>0</c:v>
                </c:pt>
                <c:pt idx="925">
                  <c:v>0</c:v>
                </c:pt>
                <c:pt idx="926">
                  <c:v>0</c:v>
                </c:pt>
                <c:pt idx="927">
                  <c:v>0</c:v>
                </c:pt>
                <c:pt idx="928">
                  <c:v>0</c:v>
                </c:pt>
                <c:pt idx="929">
                  <c:v>0</c:v>
                </c:pt>
                <c:pt idx="930">
                  <c:v>0</c:v>
                </c:pt>
                <c:pt idx="931">
                  <c:v>0</c:v>
                </c:pt>
                <c:pt idx="932">
                  <c:v>0</c:v>
                </c:pt>
                <c:pt idx="933">
                  <c:v>0</c:v>
                </c:pt>
                <c:pt idx="934">
                  <c:v>7.977835E-4</c:v>
                </c:pt>
                <c:pt idx="935">
                  <c:v>1.2419354999999987E-3</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1.2616195000000061E-3</c:v>
                </c:pt>
                <c:pt idx="957">
                  <c:v>1.3603395000000101E-3</c:v>
                </c:pt>
                <c:pt idx="958">
                  <c:v>1.9582635000000106E-3</c:v>
                </c:pt>
                <c:pt idx="959">
                  <c:v>2.9885155000000095E-3</c:v>
                </c:pt>
                <c:pt idx="960">
                  <c:v>4.5237500000003634E-5</c:v>
                </c:pt>
                <c:pt idx="961">
                  <c:v>0</c:v>
                </c:pt>
                <c:pt idx="962">
                  <c:v>0</c:v>
                </c:pt>
                <c:pt idx="963">
                  <c:v>0</c:v>
                </c:pt>
                <c:pt idx="964">
                  <c:v>0</c:v>
                </c:pt>
                <c:pt idx="965">
                  <c:v>0</c:v>
                </c:pt>
                <c:pt idx="966">
                  <c:v>0</c:v>
                </c:pt>
                <c:pt idx="967">
                  <c:v>0</c:v>
                </c:pt>
                <c:pt idx="968">
                  <c:v>0</c:v>
                </c:pt>
                <c:pt idx="969">
                  <c:v>0</c:v>
                </c:pt>
                <c:pt idx="970">
                  <c:v>0</c:v>
                </c:pt>
                <c:pt idx="971">
                  <c:v>0</c:v>
                </c:pt>
                <c:pt idx="972">
                  <c:v>0</c:v>
                </c:pt>
                <c:pt idx="973">
                  <c:v>1.2513004999999966E-3</c:v>
                </c:pt>
                <c:pt idx="974">
                  <c:v>1.4245045000000115E-3</c:v>
                </c:pt>
                <c:pt idx="975">
                  <c:v>2.0046349999999899E-4</c:v>
                </c:pt>
                <c:pt idx="976">
                  <c:v>3.2180350000001118E-4</c:v>
                </c:pt>
                <c:pt idx="977">
                  <c:v>0</c:v>
                </c:pt>
                <c:pt idx="978">
                  <c:v>0</c:v>
                </c:pt>
                <c:pt idx="979">
                  <c:v>0</c:v>
                </c:pt>
                <c:pt idx="980">
                  <c:v>0</c:v>
                </c:pt>
                <c:pt idx="981">
                  <c:v>0</c:v>
                </c:pt>
                <c:pt idx="982">
                  <c:v>0</c:v>
                </c:pt>
                <c:pt idx="983">
                  <c:v>0</c:v>
                </c:pt>
                <c:pt idx="984">
                  <c:v>1.4179475000000077E-3</c:v>
                </c:pt>
                <c:pt idx="985">
                  <c:v>1.6402725000000107E-3</c:v>
                </c:pt>
                <c:pt idx="986">
                  <c:v>2.3107655000000082E-3</c:v>
                </c:pt>
                <c:pt idx="987">
                  <c:v>3.0104550000000006E-4</c:v>
                </c:pt>
                <c:pt idx="988">
                  <c:v>0</c:v>
                </c:pt>
                <c:pt idx="989">
                  <c:v>1.6101425000000222E-3</c:v>
                </c:pt>
                <c:pt idx="990">
                  <c:v>5.074565000000058E-4</c:v>
                </c:pt>
                <c:pt idx="991">
                  <c:v>0</c:v>
                </c:pt>
                <c:pt idx="992">
                  <c:v>0</c:v>
                </c:pt>
                <c:pt idx="993">
                  <c:v>1.8689550000000764E-4</c:v>
                </c:pt>
                <c:pt idx="994">
                  <c:v>0</c:v>
                </c:pt>
                <c:pt idx="995">
                  <c:v>0</c:v>
                </c:pt>
                <c:pt idx="996">
                  <c:v>0</c:v>
                </c:pt>
                <c:pt idx="997">
                  <c:v>0</c:v>
                </c:pt>
                <c:pt idx="998">
                  <c:v>1.1725175000000087E-3</c:v>
                </c:pt>
                <c:pt idx="999">
                  <c:v>0</c:v>
                </c:pt>
                <c:pt idx="1000">
                  <c:v>0</c:v>
                </c:pt>
                <c:pt idx="1001">
                  <c:v>0</c:v>
                </c:pt>
                <c:pt idx="1002">
                  <c:v>2.6160975000000066E-3</c:v>
                </c:pt>
                <c:pt idx="1003">
                  <c:v>2.2790265000000171E-3</c:v>
                </c:pt>
                <c:pt idx="1004">
                  <c:v>2.6590135000000114E-3</c:v>
                </c:pt>
                <c:pt idx="1005">
                  <c:v>3.3091435000000106E-3</c:v>
                </c:pt>
                <c:pt idx="1006">
                  <c:v>2.8905245000000238E-3</c:v>
                </c:pt>
                <c:pt idx="1007">
                  <c:v>2.0564775000000012E-3</c:v>
                </c:pt>
                <c:pt idx="1008">
                  <c:v>2.5739495000000195E-3</c:v>
                </c:pt>
                <c:pt idx="1009">
                  <c:v>3.9520835000000096E-3</c:v>
                </c:pt>
                <c:pt idx="1010">
                  <c:v>2.1505335000000297E-3</c:v>
                </c:pt>
                <c:pt idx="1011">
                  <c:v>8.4553450000001546E-4</c:v>
                </c:pt>
                <c:pt idx="1012">
                  <c:v>3.459630500000021E-3</c:v>
                </c:pt>
                <c:pt idx="1013">
                  <c:v>5.2475015000000014E-3</c:v>
                </c:pt>
                <c:pt idx="1014">
                  <c:v>6.8032945000000306E-3</c:v>
                </c:pt>
                <c:pt idx="1015">
                  <c:v>3.8937755000000196E-3</c:v>
                </c:pt>
                <c:pt idx="1016">
                  <c:v>1.4081795000000143E-3</c:v>
                </c:pt>
                <c:pt idx="1017">
                  <c:v>1.4063615000000126E-3</c:v>
                </c:pt>
                <c:pt idx="1018">
                  <c:v>0</c:v>
                </c:pt>
                <c:pt idx="1019">
                  <c:v>3.6538950000000964E-4</c:v>
                </c:pt>
                <c:pt idx="1020">
                  <c:v>0</c:v>
                </c:pt>
                <c:pt idx="1021">
                  <c:v>0</c:v>
                </c:pt>
                <c:pt idx="1022">
                  <c:v>0</c:v>
                </c:pt>
                <c:pt idx="1023">
                  <c:v>0</c:v>
                </c:pt>
                <c:pt idx="1024">
                  <c:v>3.4355149999999897E-4</c:v>
                </c:pt>
                <c:pt idx="1025">
                  <c:v>2.6344115000000203E-3</c:v>
                </c:pt>
                <c:pt idx="1026">
                  <c:v>1.8991285000000088E-3</c:v>
                </c:pt>
                <c:pt idx="1027">
                  <c:v>1.1329925000000047E-3</c:v>
                </c:pt>
                <c:pt idx="1028">
                  <c:v>2.3183425000000012E-3</c:v>
                </c:pt>
                <c:pt idx="1029">
                  <c:v>3.848058500000012E-3</c:v>
                </c:pt>
                <c:pt idx="1030">
                  <c:v>3.1240855000000153E-3</c:v>
                </c:pt>
                <c:pt idx="1031">
                  <c:v>2.6434115000000219E-3</c:v>
                </c:pt>
                <c:pt idx="1032">
                  <c:v>2.9442365000000217E-3</c:v>
                </c:pt>
                <c:pt idx="1033">
                  <c:v>1.7621645000000044E-3</c:v>
                </c:pt>
                <c:pt idx="1034">
                  <c:v>5.4489645000000133E-3</c:v>
                </c:pt>
                <c:pt idx="1035">
                  <c:v>5.8023685000000323E-3</c:v>
                </c:pt>
                <c:pt idx="1036">
                  <c:v>7.0354095000000417E-3</c:v>
                </c:pt>
                <c:pt idx="1037">
                  <c:v>8.0810395000000534E-3</c:v>
                </c:pt>
                <c:pt idx="1038">
                  <c:v>5.8617865000000074E-3</c:v>
                </c:pt>
                <c:pt idx="1039">
                  <c:v>7.6744235000000289E-3</c:v>
                </c:pt>
                <c:pt idx="1040">
                  <c:v>8.7065005000000611E-3</c:v>
                </c:pt>
                <c:pt idx="1041">
                  <c:v>1.0939230499999999E-2</c:v>
                </c:pt>
                <c:pt idx="1042">
                  <c:v>8.1771885000000068E-3</c:v>
                </c:pt>
                <c:pt idx="1043">
                  <c:v>6.1053235000000311E-3</c:v>
                </c:pt>
                <c:pt idx="1044">
                  <c:v>7.2492335000000595E-3</c:v>
                </c:pt>
                <c:pt idx="1045">
                  <c:v>8.0402475000000227E-3</c:v>
                </c:pt>
                <c:pt idx="1046">
                  <c:v>9.5900645000000645E-3</c:v>
                </c:pt>
                <c:pt idx="1047">
                  <c:v>1.2673003500000002E-2</c:v>
                </c:pt>
                <c:pt idx="1048">
                  <c:v>1.4028792499999998E-2</c:v>
                </c:pt>
                <c:pt idx="1049">
                  <c:v>1.4555846499999994E-2</c:v>
                </c:pt>
                <c:pt idx="1050">
                  <c:v>1.9315680500000001E-2</c:v>
                </c:pt>
                <c:pt idx="1051">
                  <c:v>2.3769711500000002E-2</c:v>
                </c:pt>
                <c:pt idx="1052">
                  <c:v>2.4170821500000012E-2</c:v>
                </c:pt>
                <c:pt idx="1053">
                  <c:v>2.0649624500000012E-2</c:v>
                </c:pt>
                <c:pt idx="1054">
                  <c:v>1.861712150000008E-2</c:v>
                </c:pt>
                <c:pt idx="1055">
                  <c:v>1.7058742500000001E-2</c:v>
                </c:pt>
                <c:pt idx="1056">
                  <c:v>1.5900184500000084E-2</c:v>
                </c:pt>
                <c:pt idx="1057">
                  <c:v>1.1841630500000058E-2</c:v>
                </c:pt>
                <c:pt idx="1058">
                  <c:v>8.2277555000000047E-3</c:v>
                </c:pt>
                <c:pt idx="1059">
                  <c:v>7.6388395000000376E-3</c:v>
                </c:pt>
                <c:pt idx="1060">
                  <c:v>1.02381235E-2</c:v>
                </c:pt>
                <c:pt idx="1061">
                  <c:v>6.7873645000000342E-3</c:v>
                </c:pt>
                <c:pt idx="1062">
                  <c:v>5.7447085000000243E-3</c:v>
                </c:pt>
                <c:pt idx="1063">
                  <c:v>5.0432805000000134E-3</c:v>
                </c:pt>
                <c:pt idx="1064">
                  <c:v>4.1102595000000134E-3</c:v>
                </c:pt>
                <c:pt idx="1065">
                  <c:v>3.1643635000000274E-3</c:v>
                </c:pt>
                <c:pt idx="1066">
                  <c:v>7.1692225000000399E-3</c:v>
                </c:pt>
                <c:pt idx="1067">
                  <c:v>5.9971865000000004E-3</c:v>
                </c:pt>
                <c:pt idx="1068">
                  <c:v>5.9752445000000442E-3</c:v>
                </c:pt>
                <c:pt idx="1069">
                  <c:v>6.1199945000000033E-3</c:v>
                </c:pt>
                <c:pt idx="1070">
                  <c:v>6.3902345000000083E-3</c:v>
                </c:pt>
                <c:pt idx="1071">
                  <c:v>6.8868745000000104E-3</c:v>
                </c:pt>
                <c:pt idx="1072">
                  <c:v>4.1163695000000318E-3</c:v>
                </c:pt>
                <c:pt idx="1073">
                  <c:v>3.8284045000000267E-3</c:v>
                </c:pt>
                <c:pt idx="1074">
                  <c:v>3.0985745000000286E-3</c:v>
                </c:pt>
                <c:pt idx="1075">
                  <c:v>6.014925500000004E-3</c:v>
                </c:pt>
                <c:pt idx="1076">
                  <c:v>9.6583265000000224E-3</c:v>
                </c:pt>
                <c:pt idx="1077">
                  <c:v>6.4517235000000556E-3</c:v>
                </c:pt>
                <c:pt idx="1078">
                  <c:v>7.2475425000000405E-3</c:v>
                </c:pt>
                <c:pt idx="1079">
                  <c:v>4.9782965000000493E-3</c:v>
                </c:pt>
                <c:pt idx="1080">
                  <c:v>1.5286405000000045E-3</c:v>
                </c:pt>
                <c:pt idx="1081">
                  <c:v>7.8980350000000901E-4</c:v>
                </c:pt>
                <c:pt idx="1082">
                  <c:v>1.1732105000000169E-3</c:v>
                </c:pt>
                <c:pt idx="1083">
                  <c:v>3.8681499999998664E-5</c:v>
                </c:pt>
                <c:pt idx="1084">
                  <c:v>1.9784694999999963E-3</c:v>
                </c:pt>
                <c:pt idx="1085">
                  <c:v>4.7214304999999984E-3</c:v>
                </c:pt>
                <c:pt idx="1086">
                  <c:v>3.1236985000000282E-3</c:v>
                </c:pt>
                <c:pt idx="1087">
                  <c:v>3.0483505000000258E-3</c:v>
                </c:pt>
                <c:pt idx="1088">
                  <c:v>2.453190500000028E-3</c:v>
                </c:pt>
                <c:pt idx="1089">
                  <c:v>4.0022785000000134E-3</c:v>
                </c:pt>
                <c:pt idx="1090">
                  <c:v>3.6501485000000212E-3</c:v>
                </c:pt>
                <c:pt idx="1091">
                  <c:v>3.6935115000000266E-3</c:v>
                </c:pt>
                <c:pt idx="1092">
                  <c:v>3.1938305000000313E-3</c:v>
                </c:pt>
                <c:pt idx="1093">
                  <c:v>2.1437685000000209E-3</c:v>
                </c:pt>
                <c:pt idx="1094">
                  <c:v>4.1530335000000002E-3</c:v>
                </c:pt>
                <c:pt idx="1095">
                  <c:v>1.4921705000000094E-3</c:v>
                </c:pt>
                <c:pt idx="1096">
                  <c:v>3.854428500000018E-3</c:v>
                </c:pt>
                <c:pt idx="1097">
                  <c:v>2.6027315000000184E-3</c:v>
                </c:pt>
                <c:pt idx="1098">
                  <c:v>1.9045375000000062E-3</c:v>
                </c:pt>
                <c:pt idx="1099">
                  <c:v>1.997207500000011E-3</c:v>
                </c:pt>
                <c:pt idx="1100">
                  <c:v>3.1589095000000194E-3</c:v>
                </c:pt>
                <c:pt idx="1101">
                  <c:v>3.861499500000021E-3</c:v>
                </c:pt>
                <c:pt idx="1102">
                  <c:v>3.2967525000000089E-3</c:v>
                </c:pt>
                <c:pt idx="1103">
                  <c:v>6.7590525000000368E-3</c:v>
                </c:pt>
                <c:pt idx="1104">
                  <c:v>5.3185495000000124E-3</c:v>
                </c:pt>
                <c:pt idx="1105">
                  <c:v>6.3329395000000094E-3</c:v>
                </c:pt>
                <c:pt idx="1106">
                  <c:v>7.5827145000000084E-3</c:v>
                </c:pt>
                <c:pt idx="1107">
                  <c:v>9.7898375000000683E-3</c:v>
                </c:pt>
                <c:pt idx="1108">
                  <c:v>1.0646363500000007E-2</c:v>
                </c:pt>
                <c:pt idx="1109">
                  <c:v>1.4106845500000013E-2</c:v>
                </c:pt>
                <c:pt idx="1110">
                  <c:v>2.2838150500000168E-2</c:v>
                </c:pt>
                <c:pt idx="1111">
                  <c:v>3.2593821500000092E-2</c:v>
                </c:pt>
                <c:pt idx="1112">
                  <c:v>4.2459642500000012E-2</c:v>
                </c:pt>
                <c:pt idx="1113">
                  <c:v>5.1256632499999996E-2</c:v>
                </c:pt>
                <c:pt idx="1114">
                  <c:v>5.9217160500000032E-2</c:v>
                </c:pt>
                <c:pt idx="1115">
                  <c:v>6.5077503499999995E-2</c:v>
                </c:pt>
                <c:pt idx="1116">
                  <c:v>6.0784136500000134E-2</c:v>
                </c:pt>
                <c:pt idx="1117">
                  <c:v>5.0371137499999996E-2</c:v>
                </c:pt>
                <c:pt idx="1118">
                  <c:v>4.1314987500000205E-2</c:v>
                </c:pt>
                <c:pt idx="1119">
                  <c:v>3.5430667500000249E-2</c:v>
                </c:pt>
                <c:pt idx="1120">
                  <c:v>3.7448709500000212E-2</c:v>
                </c:pt>
                <c:pt idx="1121">
                  <c:v>4.1036566499999975E-2</c:v>
                </c:pt>
                <c:pt idx="1122">
                  <c:v>4.1747411499999998E-2</c:v>
                </c:pt>
                <c:pt idx="1123">
                  <c:v>4.0818688500000123E-2</c:v>
                </c:pt>
                <c:pt idx="1124">
                  <c:v>3.8851184500000052E-2</c:v>
                </c:pt>
                <c:pt idx="1125">
                  <c:v>3.0027804500000116E-2</c:v>
                </c:pt>
                <c:pt idx="1126">
                  <c:v>2.2349914500000172E-2</c:v>
                </c:pt>
                <c:pt idx="1127">
                  <c:v>1.7864269500000085E-2</c:v>
                </c:pt>
                <c:pt idx="1128">
                  <c:v>1.4636328500000005E-2</c:v>
                </c:pt>
                <c:pt idx="1129">
                  <c:v>1.3000284500000001E-2</c:v>
                </c:pt>
                <c:pt idx="1130">
                  <c:v>9.9787245000000618E-3</c:v>
                </c:pt>
                <c:pt idx="1131">
                  <c:v>1.0708896500000007E-2</c:v>
                </c:pt>
                <c:pt idx="1132">
                  <c:v>6.0173995000000124E-3</c:v>
                </c:pt>
                <c:pt idx="1133">
                  <c:v>2.5671255000000249E-3</c:v>
                </c:pt>
                <c:pt idx="1134">
                  <c:v>1.0733284999999979E-3</c:v>
                </c:pt>
                <c:pt idx="1135">
                  <c:v>0</c:v>
                </c:pt>
                <c:pt idx="1136">
                  <c:v>0</c:v>
                </c:pt>
                <c:pt idx="1137">
                  <c:v>0</c:v>
                </c:pt>
                <c:pt idx="1138">
                  <c:v>2.9453985000000185E-3</c:v>
                </c:pt>
                <c:pt idx="1139">
                  <c:v>0</c:v>
                </c:pt>
                <c:pt idx="1140">
                  <c:v>0</c:v>
                </c:pt>
                <c:pt idx="1141">
                  <c:v>1.4542245000000041E-3</c:v>
                </c:pt>
                <c:pt idx="1142">
                  <c:v>0</c:v>
                </c:pt>
                <c:pt idx="1143">
                  <c:v>0</c:v>
                </c:pt>
                <c:pt idx="1144">
                  <c:v>0</c:v>
                </c:pt>
                <c:pt idx="1145">
                  <c:v>0</c:v>
                </c:pt>
                <c:pt idx="1146">
                  <c:v>1.0061749999999723E-4</c:v>
                </c:pt>
                <c:pt idx="1147">
                  <c:v>0</c:v>
                </c:pt>
                <c:pt idx="1148">
                  <c:v>0</c:v>
                </c:pt>
                <c:pt idx="1149">
                  <c:v>0</c:v>
                </c:pt>
                <c:pt idx="1150">
                  <c:v>7.1354750000001224E-4</c:v>
                </c:pt>
                <c:pt idx="1151">
                  <c:v>0</c:v>
                </c:pt>
                <c:pt idx="1152">
                  <c:v>0</c:v>
                </c:pt>
                <c:pt idx="1153">
                  <c:v>0</c:v>
                </c:pt>
                <c:pt idx="1154">
                  <c:v>0</c:v>
                </c:pt>
                <c:pt idx="1155">
                  <c:v>0</c:v>
                </c:pt>
                <c:pt idx="1156">
                  <c:v>0</c:v>
                </c:pt>
                <c:pt idx="1157">
                  <c:v>0</c:v>
                </c:pt>
                <c:pt idx="1158">
                  <c:v>6.8600950000000419E-4</c:v>
                </c:pt>
                <c:pt idx="1159">
                  <c:v>1.3764475000000163E-3</c:v>
                </c:pt>
                <c:pt idx="1160">
                  <c:v>1.9367915000000101E-3</c:v>
                </c:pt>
                <c:pt idx="1161">
                  <c:v>0</c:v>
                </c:pt>
                <c:pt idx="1162">
                  <c:v>7.5715550000001483E-4</c:v>
                </c:pt>
                <c:pt idx="1163">
                  <c:v>0</c:v>
                </c:pt>
                <c:pt idx="1164">
                  <c:v>0</c:v>
                </c:pt>
                <c:pt idx="1165">
                  <c:v>0</c:v>
                </c:pt>
                <c:pt idx="1166">
                  <c:v>0</c:v>
                </c:pt>
                <c:pt idx="1167">
                  <c:v>0</c:v>
                </c:pt>
                <c:pt idx="1168">
                  <c:v>0</c:v>
                </c:pt>
                <c:pt idx="1169">
                  <c:v>0</c:v>
                </c:pt>
                <c:pt idx="1170">
                  <c:v>0</c:v>
                </c:pt>
                <c:pt idx="1171">
                  <c:v>3.8765150000000405E-4</c:v>
                </c:pt>
                <c:pt idx="1172">
                  <c:v>1.0621825000000195E-3</c:v>
                </c:pt>
                <c:pt idx="1173">
                  <c:v>5.2463750000001242E-4</c:v>
                </c:pt>
                <c:pt idx="1174">
                  <c:v>1.8564515000000213E-3</c:v>
                </c:pt>
                <c:pt idx="1175">
                  <c:v>5.2199265000000133E-3</c:v>
                </c:pt>
                <c:pt idx="1176">
                  <c:v>2.8169955000000042E-3</c:v>
                </c:pt>
                <c:pt idx="1177">
                  <c:v>0</c:v>
                </c:pt>
                <c:pt idx="1178">
                  <c:v>0</c:v>
                </c:pt>
                <c:pt idx="1179">
                  <c:v>0</c:v>
                </c:pt>
                <c:pt idx="1180">
                  <c:v>0</c:v>
                </c:pt>
                <c:pt idx="1181">
                  <c:v>1.9252725000000147E-3</c:v>
                </c:pt>
                <c:pt idx="1182">
                  <c:v>1.5026755000000181E-3</c:v>
                </c:pt>
                <c:pt idx="1183">
                  <c:v>0</c:v>
                </c:pt>
                <c:pt idx="1184">
                  <c:v>5.782525000000042E-4</c:v>
                </c:pt>
                <c:pt idx="1185">
                  <c:v>7.5269250000000191E-4</c:v>
                </c:pt>
                <c:pt idx="1186">
                  <c:v>4.2796650000000754E-4</c:v>
                </c:pt>
                <c:pt idx="1187">
                  <c:v>0</c:v>
                </c:pt>
                <c:pt idx="1188">
                  <c:v>2.8224849999999895E-4</c:v>
                </c:pt>
                <c:pt idx="1189">
                  <c:v>0</c:v>
                </c:pt>
                <c:pt idx="1190">
                  <c:v>0</c:v>
                </c:pt>
                <c:pt idx="1191">
                  <c:v>0</c:v>
                </c:pt>
                <c:pt idx="1192">
                  <c:v>4.1419050000000894E-4</c:v>
                </c:pt>
                <c:pt idx="1193">
                  <c:v>3.609565000000114E-4</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numCache>
            </c:numRef>
          </c:yVal>
          <c:smooth val="1"/>
        </c:ser>
        <c:axId val="64125568"/>
        <c:axId val="64127744"/>
      </c:scatterChart>
      <c:valAx>
        <c:axId val="64125568"/>
        <c:scaling>
          <c:orientation val="minMax"/>
          <c:max val="100"/>
          <c:min val="30"/>
        </c:scaling>
        <c:axPos val="b"/>
        <c:title>
          <c:tx>
            <c:rich>
              <a:bodyPr/>
              <a:lstStyle/>
              <a:p>
                <a:pPr>
                  <a:defRPr/>
                </a:pPr>
                <a:r>
                  <a:rPr lang="en-US"/>
                  <a:t>Energy (keV)</a:t>
                </a:r>
              </a:p>
            </c:rich>
          </c:tx>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4127744"/>
        <c:crossesAt val="0"/>
        <c:crossBetween val="midCat"/>
      </c:valAx>
      <c:valAx>
        <c:axId val="64127744"/>
        <c:scaling>
          <c:orientation val="minMax"/>
          <c:min val="0"/>
        </c:scaling>
        <c:axPos val="l"/>
        <c:majorGridlines/>
        <c:title>
          <c:tx>
            <c:rich>
              <a:bodyPr/>
              <a:lstStyle/>
              <a:p>
                <a:pPr>
                  <a:defRPr/>
                </a:pPr>
                <a:r>
                  <a:rPr lang="en-US"/>
                  <a:t>Intensity</a:t>
                </a:r>
                <a:r>
                  <a:rPr lang="en-US" baseline="0"/>
                  <a:t> (Arb)</a:t>
                </a:r>
                <a:endParaRPr lang="en-US"/>
              </a:p>
            </c:rich>
          </c:tx>
          <c:layout/>
        </c:title>
        <c:numFmt formatCode="General" sourceLinked="1"/>
        <c:majorTickMark val="none"/>
        <c:tickLblPos val="nextTo"/>
        <c:crossAx val="64125568"/>
        <c:crosses val="autoZero"/>
        <c:crossBetween val="midCat"/>
      </c:valAx>
    </c:plotArea>
    <c:plotVisOnly val="1"/>
    <c:dispBlanksAs val="gap"/>
  </c:chart>
  <c:spPr>
    <a:no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Au Shot</a:t>
            </a:r>
          </a:p>
        </c:rich>
      </c:tx>
      <c:layout/>
    </c:title>
    <c:plotArea>
      <c:layout/>
      <c:scatterChart>
        <c:scatterStyle val="smoothMarker"/>
        <c:ser>
          <c:idx val="0"/>
          <c:order val="0"/>
          <c:tx>
            <c:v>Shot27</c:v>
          </c:tx>
          <c:marker>
            <c:symbol val="none"/>
          </c:marker>
          <c:xVal>
            <c:numRef>
              <c:f>'Shot 8'!$E$21:$E$1838</c:f>
              <c:numCache>
                <c:formatCode>General</c:formatCode>
                <c:ptCount val="18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numCache>
            </c:numRef>
          </c:xVal>
          <c:yVal>
            <c:numRef>
              <c:f>'Shot 8'!$D$21:$D$1838</c:f>
              <c:numCache>
                <c:formatCode>General</c:formatCode>
                <c:ptCount val="18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numCache>
            </c:numRef>
          </c:yVal>
          <c:smooth val="1"/>
        </c:ser>
        <c:ser>
          <c:idx val="1"/>
          <c:order val="1"/>
          <c:marker>
            <c:symbol val="none"/>
          </c:marker>
          <c:xVal>
            <c:numRef>
              <c:f>'Shot 8'!$M$21:$M$1380</c:f>
              <c:numCache>
                <c:formatCode>General</c:formatCode>
                <c:ptCount val="136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#N/A</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#N/A</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#N/A</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pt idx="999">
                  <c:v>#N/A</c:v>
                </c:pt>
                <c:pt idx="1000">
                  <c:v>#N/A</c:v>
                </c:pt>
                <c:pt idx="1001">
                  <c:v>#N/A</c:v>
                </c:pt>
                <c:pt idx="1002">
                  <c:v>#N/A</c:v>
                </c:pt>
                <c:pt idx="1003">
                  <c:v>#N/A</c:v>
                </c:pt>
                <c:pt idx="1004">
                  <c:v>#N/A</c:v>
                </c:pt>
                <c:pt idx="1005">
                  <c:v>#N/A</c:v>
                </c:pt>
                <c:pt idx="1006">
                  <c:v>#N/A</c:v>
                </c:pt>
                <c:pt idx="1007">
                  <c:v>#N/A</c:v>
                </c:pt>
                <c:pt idx="1008">
                  <c:v>#N/A</c:v>
                </c:pt>
                <c:pt idx="1009">
                  <c:v>#N/A</c:v>
                </c:pt>
                <c:pt idx="1010">
                  <c:v>#N/A</c:v>
                </c:pt>
                <c:pt idx="1011">
                  <c:v>#N/A</c:v>
                </c:pt>
                <c:pt idx="1012">
                  <c:v>#N/A</c:v>
                </c:pt>
                <c:pt idx="1013">
                  <c:v>#N/A</c:v>
                </c:pt>
                <c:pt idx="1014">
                  <c:v>#N/A</c:v>
                </c:pt>
                <c:pt idx="1015">
                  <c:v>#N/A</c:v>
                </c:pt>
                <c:pt idx="1016">
                  <c:v>#N/A</c:v>
                </c:pt>
                <c:pt idx="1017">
                  <c:v>#N/A</c:v>
                </c:pt>
                <c:pt idx="1018">
                  <c:v>#N/A</c:v>
                </c:pt>
                <c:pt idx="1019">
                  <c:v>#N/A</c:v>
                </c:pt>
                <c:pt idx="1020">
                  <c:v>#N/A</c:v>
                </c:pt>
                <c:pt idx="1021">
                  <c:v>#N/A</c:v>
                </c:pt>
                <c:pt idx="1022">
                  <c:v>#N/A</c:v>
                </c:pt>
                <c:pt idx="1023">
                  <c:v>#N/A</c:v>
                </c:pt>
                <c:pt idx="1024">
                  <c:v>#N/A</c:v>
                </c:pt>
                <c:pt idx="1025">
                  <c:v>#N/A</c:v>
                </c:pt>
                <c:pt idx="1026">
                  <c:v>#N/A</c:v>
                </c:pt>
                <c:pt idx="1027">
                  <c:v>#N/A</c:v>
                </c:pt>
                <c:pt idx="1028">
                  <c:v>#N/A</c:v>
                </c:pt>
                <c:pt idx="1029">
                  <c:v>#N/A</c:v>
                </c:pt>
                <c:pt idx="1030">
                  <c:v>#N/A</c:v>
                </c:pt>
                <c:pt idx="1031">
                  <c:v>#N/A</c:v>
                </c:pt>
                <c:pt idx="1032">
                  <c:v>#N/A</c:v>
                </c:pt>
                <c:pt idx="1033">
                  <c:v>#N/A</c:v>
                </c:pt>
                <c:pt idx="1034">
                  <c:v>#N/A</c:v>
                </c:pt>
                <c:pt idx="1035">
                  <c:v>#N/A</c:v>
                </c:pt>
                <c:pt idx="1036">
                  <c:v>#N/A</c:v>
                </c:pt>
                <c:pt idx="1037">
                  <c:v>#N/A</c:v>
                </c:pt>
                <c:pt idx="1038">
                  <c:v>#N/A</c:v>
                </c:pt>
                <c:pt idx="1039">
                  <c:v>#N/A</c:v>
                </c:pt>
                <c:pt idx="1040">
                  <c:v>#N/A</c:v>
                </c:pt>
                <c:pt idx="1041">
                  <c:v>#N/A</c:v>
                </c:pt>
                <c:pt idx="1042">
                  <c:v>#N/A</c:v>
                </c:pt>
                <c:pt idx="1043">
                  <c:v>#N/A</c:v>
                </c:pt>
                <c:pt idx="1044">
                  <c:v>#N/A</c:v>
                </c:pt>
                <c:pt idx="1045">
                  <c:v>#N/A</c:v>
                </c:pt>
                <c:pt idx="1046">
                  <c:v>#N/A</c:v>
                </c:pt>
                <c:pt idx="1047">
                  <c:v>#N/A</c:v>
                </c:pt>
                <c:pt idx="1048">
                  <c:v>#N/A</c:v>
                </c:pt>
                <c:pt idx="1049">
                  <c:v>#N/A</c:v>
                </c:pt>
                <c:pt idx="1050">
                  <c:v>#N/A</c:v>
                </c:pt>
                <c:pt idx="1051">
                  <c:v>#N/A</c:v>
                </c:pt>
                <c:pt idx="1052">
                  <c:v>#N/A</c:v>
                </c:pt>
                <c:pt idx="1053">
                  <c:v>#N/A</c:v>
                </c:pt>
                <c:pt idx="1054">
                  <c:v>#N/A</c:v>
                </c:pt>
                <c:pt idx="1055">
                  <c:v>#N/A</c:v>
                </c:pt>
                <c:pt idx="1056">
                  <c:v>#N/A</c:v>
                </c:pt>
                <c:pt idx="1057">
                  <c:v>#N/A</c:v>
                </c:pt>
                <c:pt idx="1058">
                  <c:v>#N/A</c:v>
                </c:pt>
                <c:pt idx="1059">
                  <c:v>#N/A</c:v>
                </c:pt>
                <c:pt idx="1060">
                  <c:v>#N/A</c:v>
                </c:pt>
                <c:pt idx="1061">
                  <c:v>#N/A</c:v>
                </c:pt>
                <c:pt idx="1062">
                  <c:v>#N/A</c:v>
                </c:pt>
                <c:pt idx="1063">
                  <c:v>#N/A</c:v>
                </c:pt>
                <c:pt idx="1064">
                  <c:v>#N/A</c:v>
                </c:pt>
                <c:pt idx="1065">
                  <c:v>#N/A</c:v>
                </c:pt>
                <c:pt idx="1066">
                  <c:v>#N/A</c:v>
                </c:pt>
                <c:pt idx="1067">
                  <c:v>#N/A</c:v>
                </c:pt>
                <c:pt idx="1068">
                  <c:v>#N/A</c:v>
                </c:pt>
                <c:pt idx="1069">
                  <c:v>#N/A</c:v>
                </c:pt>
                <c:pt idx="1070">
                  <c:v>#N/A</c:v>
                </c:pt>
                <c:pt idx="1071">
                  <c:v>#N/A</c:v>
                </c:pt>
                <c:pt idx="1072">
                  <c:v>#N/A</c:v>
                </c:pt>
                <c:pt idx="1073">
                  <c:v>#N/A</c:v>
                </c:pt>
                <c:pt idx="1074">
                  <c:v>#N/A</c:v>
                </c:pt>
                <c:pt idx="1075">
                  <c:v>#N/A</c:v>
                </c:pt>
                <c:pt idx="1076">
                  <c:v>#N/A</c:v>
                </c:pt>
                <c:pt idx="1077">
                  <c:v>#N/A</c:v>
                </c:pt>
                <c:pt idx="1078">
                  <c:v>#N/A</c:v>
                </c:pt>
                <c:pt idx="1079">
                  <c:v>#N/A</c:v>
                </c:pt>
                <c:pt idx="1080">
                  <c:v>#N/A</c:v>
                </c:pt>
                <c:pt idx="1081">
                  <c:v>#N/A</c:v>
                </c:pt>
                <c:pt idx="1082">
                  <c:v>#N/A</c:v>
                </c:pt>
                <c:pt idx="1083">
                  <c:v>#N/A</c:v>
                </c:pt>
                <c:pt idx="1084">
                  <c:v>#N/A</c:v>
                </c:pt>
                <c:pt idx="1085">
                  <c:v>#N/A</c:v>
                </c:pt>
                <c:pt idx="1086">
                  <c:v>#N/A</c:v>
                </c:pt>
                <c:pt idx="1087">
                  <c:v>#N/A</c:v>
                </c:pt>
                <c:pt idx="1088">
                  <c:v>#N/A</c:v>
                </c:pt>
                <c:pt idx="1089">
                  <c:v>#N/A</c:v>
                </c:pt>
                <c:pt idx="1090">
                  <c:v>#N/A</c:v>
                </c:pt>
                <c:pt idx="1091">
                  <c:v>#N/A</c:v>
                </c:pt>
                <c:pt idx="1092">
                  <c:v>#N/A</c:v>
                </c:pt>
                <c:pt idx="1093">
                  <c:v>#N/A</c:v>
                </c:pt>
                <c:pt idx="1094">
                  <c:v>#N/A</c:v>
                </c:pt>
                <c:pt idx="1095">
                  <c:v>#N/A</c:v>
                </c:pt>
                <c:pt idx="1096">
                  <c:v>#N/A</c:v>
                </c:pt>
                <c:pt idx="1097">
                  <c:v>#N/A</c:v>
                </c:pt>
                <c:pt idx="1098">
                  <c:v>#N/A</c:v>
                </c:pt>
                <c:pt idx="1099">
                  <c:v>#N/A</c:v>
                </c:pt>
                <c:pt idx="1100">
                  <c:v>#N/A</c:v>
                </c:pt>
                <c:pt idx="1101">
                  <c:v>#N/A</c:v>
                </c:pt>
                <c:pt idx="1102">
                  <c:v>#N/A</c:v>
                </c:pt>
                <c:pt idx="1103">
                  <c:v>#N/A</c:v>
                </c:pt>
                <c:pt idx="1104">
                  <c:v>#N/A</c:v>
                </c:pt>
                <c:pt idx="1105">
                  <c:v>#N/A</c:v>
                </c:pt>
                <c:pt idx="1106">
                  <c:v>#N/A</c:v>
                </c:pt>
                <c:pt idx="1107">
                  <c:v>#N/A</c:v>
                </c:pt>
                <c:pt idx="1108">
                  <c:v>#N/A</c:v>
                </c:pt>
                <c:pt idx="1109">
                  <c:v>#N/A</c:v>
                </c:pt>
                <c:pt idx="1110">
                  <c:v>#N/A</c:v>
                </c:pt>
                <c:pt idx="1111">
                  <c:v>#N/A</c:v>
                </c:pt>
                <c:pt idx="1112">
                  <c:v>#N/A</c:v>
                </c:pt>
                <c:pt idx="1113">
                  <c:v>#N/A</c:v>
                </c:pt>
                <c:pt idx="1114">
                  <c:v>#N/A</c:v>
                </c:pt>
                <c:pt idx="1115">
                  <c:v>#N/A</c:v>
                </c:pt>
                <c:pt idx="1116">
                  <c:v>#N/A</c:v>
                </c:pt>
                <c:pt idx="1117">
                  <c:v>#N/A</c:v>
                </c:pt>
                <c:pt idx="1118">
                  <c:v>#N/A</c:v>
                </c:pt>
                <c:pt idx="1119">
                  <c:v>#N/A</c:v>
                </c:pt>
                <c:pt idx="1120">
                  <c:v>#N/A</c:v>
                </c:pt>
                <c:pt idx="1121">
                  <c:v>#N/A</c:v>
                </c:pt>
                <c:pt idx="1122">
                  <c:v>#N/A</c:v>
                </c:pt>
                <c:pt idx="1123">
                  <c:v>#N/A</c:v>
                </c:pt>
                <c:pt idx="1124">
                  <c:v>#N/A</c:v>
                </c:pt>
                <c:pt idx="1125">
                  <c:v>#N/A</c:v>
                </c:pt>
                <c:pt idx="1126">
                  <c:v>#N/A</c:v>
                </c:pt>
                <c:pt idx="1127">
                  <c:v>#N/A</c:v>
                </c:pt>
                <c:pt idx="1128">
                  <c:v>#N/A</c:v>
                </c:pt>
                <c:pt idx="1129">
                  <c:v>#N/A</c:v>
                </c:pt>
                <c:pt idx="1130">
                  <c:v>#N/A</c:v>
                </c:pt>
                <c:pt idx="1131">
                  <c:v>#N/A</c:v>
                </c:pt>
                <c:pt idx="1132">
                  <c:v>#N/A</c:v>
                </c:pt>
                <c:pt idx="1133">
                  <c:v>#N/A</c:v>
                </c:pt>
                <c:pt idx="1134">
                  <c:v>#N/A</c:v>
                </c:pt>
                <c:pt idx="1135">
                  <c:v>#N/A</c:v>
                </c:pt>
                <c:pt idx="1136">
                  <c:v>#N/A</c:v>
                </c:pt>
                <c:pt idx="1137">
                  <c:v>#N/A</c:v>
                </c:pt>
                <c:pt idx="1138">
                  <c:v>#N/A</c:v>
                </c:pt>
                <c:pt idx="1139">
                  <c:v>#N/A</c:v>
                </c:pt>
                <c:pt idx="1140">
                  <c:v>#N/A</c:v>
                </c:pt>
                <c:pt idx="1141">
                  <c:v>#N/A</c:v>
                </c:pt>
                <c:pt idx="1142">
                  <c:v>#N/A</c:v>
                </c:pt>
                <c:pt idx="1143">
                  <c:v>#N/A</c:v>
                </c:pt>
                <c:pt idx="1144">
                  <c:v>#N/A</c:v>
                </c:pt>
                <c:pt idx="1145">
                  <c:v>#N/A</c:v>
                </c:pt>
                <c:pt idx="1146">
                  <c:v>#N/A</c:v>
                </c:pt>
                <c:pt idx="1147">
                  <c:v>#N/A</c:v>
                </c:pt>
                <c:pt idx="1148">
                  <c:v>#N/A</c:v>
                </c:pt>
                <c:pt idx="1149">
                  <c:v>#N/A</c:v>
                </c:pt>
                <c:pt idx="1150">
                  <c:v>#N/A</c:v>
                </c:pt>
                <c:pt idx="1151">
                  <c:v>#N/A</c:v>
                </c:pt>
                <c:pt idx="1152">
                  <c:v>#N/A</c:v>
                </c:pt>
                <c:pt idx="1153">
                  <c:v>#N/A</c:v>
                </c:pt>
                <c:pt idx="1154">
                  <c:v>#N/A</c:v>
                </c:pt>
                <c:pt idx="1155">
                  <c:v>#N/A</c:v>
                </c:pt>
                <c:pt idx="1156">
                  <c:v>#N/A</c:v>
                </c:pt>
                <c:pt idx="1157">
                  <c:v>#N/A</c:v>
                </c:pt>
                <c:pt idx="1158">
                  <c:v>#N/A</c:v>
                </c:pt>
                <c:pt idx="1159">
                  <c:v>#N/A</c:v>
                </c:pt>
                <c:pt idx="1160">
                  <c:v>#N/A</c:v>
                </c:pt>
                <c:pt idx="1161">
                  <c:v>#N/A</c:v>
                </c:pt>
                <c:pt idx="1162">
                  <c:v>#N/A</c:v>
                </c:pt>
                <c:pt idx="1163">
                  <c:v>#N/A</c:v>
                </c:pt>
                <c:pt idx="1164">
                  <c:v>#N/A</c:v>
                </c:pt>
                <c:pt idx="1165">
                  <c:v>#N/A</c:v>
                </c:pt>
                <c:pt idx="1166">
                  <c:v>#N/A</c:v>
                </c:pt>
                <c:pt idx="1167">
                  <c:v>#N/A</c:v>
                </c:pt>
                <c:pt idx="1168">
                  <c:v>#N/A</c:v>
                </c:pt>
                <c:pt idx="1169">
                  <c:v>#N/A</c:v>
                </c:pt>
                <c:pt idx="1170">
                  <c:v>#N/A</c:v>
                </c:pt>
                <c:pt idx="1171">
                  <c:v>#N/A</c:v>
                </c:pt>
                <c:pt idx="1172">
                  <c:v>#N/A</c:v>
                </c:pt>
                <c:pt idx="1173">
                  <c:v>#N/A</c:v>
                </c:pt>
                <c:pt idx="1174">
                  <c:v>#N/A</c:v>
                </c:pt>
                <c:pt idx="1175">
                  <c:v>#N/A</c:v>
                </c:pt>
                <c:pt idx="1176">
                  <c:v>#N/A</c:v>
                </c:pt>
                <c:pt idx="1177">
                  <c:v>#N/A</c:v>
                </c:pt>
                <c:pt idx="1178">
                  <c:v>#N/A</c:v>
                </c:pt>
                <c:pt idx="1179">
                  <c:v>#N/A</c:v>
                </c:pt>
                <c:pt idx="1180">
                  <c:v>#N/A</c:v>
                </c:pt>
                <c:pt idx="1181">
                  <c:v>#N/A</c:v>
                </c:pt>
                <c:pt idx="1182">
                  <c:v>#N/A</c:v>
                </c:pt>
                <c:pt idx="1183">
                  <c:v>#N/A</c:v>
                </c:pt>
                <c:pt idx="1184">
                  <c:v>#N/A</c:v>
                </c:pt>
                <c:pt idx="1185">
                  <c:v>#N/A</c:v>
                </c:pt>
                <c:pt idx="1186">
                  <c:v>#N/A</c:v>
                </c:pt>
                <c:pt idx="1187">
                  <c:v>#N/A</c:v>
                </c:pt>
                <c:pt idx="1188">
                  <c:v>#N/A</c:v>
                </c:pt>
                <c:pt idx="1189">
                  <c:v>#N/A</c:v>
                </c:pt>
                <c:pt idx="1190">
                  <c:v>#N/A</c:v>
                </c:pt>
                <c:pt idx="1191">
                  <c:v>#N/A</c:v>
                </c:pt>
                <c:pt idx="1192">
                  <c:v>#N/A</c:v>
                </c:pt>
                <c:pt idx="1193">
                  <c:v>#N/A</c:v>
                </c:pt>
                <c:pt idx="1194">
                  <c:v>#N/A</c:v>
                </c:pt>
                <c:pt idx="1195">
                  <c:v>#N/A</c:v>
                </c:pt>
                <c:pt idx="1196">
                  <c:v>#N/A</c:v>
                </c:pt>
                <c:pt idx="1197">
                  <c:v>#N/A</c:v>
                </c:pt>
                <c:pt idx="1198">
                  <c:v>#N/A</c:v>
                </c:pt>
                <c:pt idx="1199">
                  <c:v>#N/A</c:v>
                </c:pt>
                <c:pt idx="1200">
                  <c:v>#N/A</c:v>
                </c:pt>
                <c:pt idx="1201">
                  <c:v>#N/A</c:v>
                </c:pt>
                <c:pt idx="1202">
                  <c:v>#N/A</c:v>
                </c:pt>
                <c:pt idx="1203">
                  <c:v>#N/A</c:v>
                </c:pt>
                <c:pt idx="1204">
                  <c:v>#N/A</c:v>
                </c:pt>
                <c:pt idx="1205">
                  <c:v>#N/A</c:v>
                </c:pt>
                <c:pt idx="1206">
                  <c:v>#N/A</c:v>
                </c:pt>
                <c:pt idx="1207">
                  <c:v>#N/A</c:v>
                </c:pt>
                <c:pt idx="1208">
                  <c:v>#N/A</c:v>
                </c:pt>
                <c:pt idx="1209">
                  <c:v>#N/A</c:v>
                </c:pt>
                <c:pt idx="1210">
                  <c:v>#N/A</c:v>
                </c:pt>
                <c:pt idx="1211">
                  <c:v>#N/A</c:v>
                </c:pt>
                <c:pt idx="1212">
                  <c:v>#N/A</c:v>
                </c:pt>
                <c:pt idx="1213">
                  <c:v>#N/A</c:v>
                </c:pt>
                <c:pt idx="1214">
                  <c:v>#N/A</c:v>
                </c:pt>
                <c:pt idx="1215">
                  <c:v>#N/A</c:v>
                </c:pt>
                <c:pt idx="1216">
                  <c:v>#N/A</c:v>
                </c:pt>
                <c:pt idx="1217">
                  <c:v>#N/A</c:v>
                </c:pt>
                <c:pt idx="1218">
                  <c:v>#N/A</c:v>
                </c:pt>
                <c:pt idx="1219">
                  <c:v>#N/A</c:v>
                </c:pt>
                <c:pt idx="1220">
                  <c:v>#N/A</c:v>
                </c:pt>
                <c:pt idx="1221">
                  <c:v>#N/A</c:v>
                </c:pt>
                <c:pt idx="1222">
                  <c:v>#N/A</c:v>
                </c:pt>
                <c:pt idx="1223">
                  <c:v>#N/A</c:v>
                </c:pt>
                <c:pt idx="1224">
                  <c:v>#N/A</c:v>
                </c:pt>
                <c:pt idx="1225">
                  <c:v>#N/A</c:v>
                </c:pt>
                <c:pt idx="1226">
                  <c:v>#N/A</c:v>
                </c:pt>
                <c:pt idx="1227">
                  <c:v>#N/A</c:v>
                </c:pt>
                <c:pt idx="1228">
                  <c:v>#N/A</c:v>
                </c:pt>
                <c:pt idx="1229">
                  <c:v>#N/A</c:v>
                </c:pt>
                <c:pt idx="1230">
                  <c:v>#N/A</c:v>
                </c:pt>
                <c:pt idx="1231">
                  <c:v>#N/A</c:v>
                </c:pt>
                <c:pt idx="1232">
                  <c:v>#N/A</c:v>
                </c:pt>
                <c:pt idx="1233">
                  <c:v>#N/A</c:v>
                </c:pt>
                <c:pt idx="1234">
                  <c:v>#N/A</c:v>
                </c:pt>
                <c:pt idx="1235">
                  <c:v>#N/A</c:v>
                </c:pt>
                <c:pt idx="1236">
                  <c:v>#N/A</c:v>
                </c:pt>
                <c:pt idx="1237">
                  <c:v>#N/A</c:v>
                </c:pt>
                <c:pt idx="1238">
                  <c:v>#N/A</c:v>
                </c:pt>
                <c:pt idx="1239">
                  <c:v>#N/A</c:v>
                </c:pt>
                <c:pt idx="1240">
                  <c:v>#N/A</c:v>
                </c:pt>
                <c:pt idx="1241">
                  <c:v>#N/A</c:v>
                </c:pt>
                <c:pt idx="1242">
                  <c:v>#N/A</c:v>
                </c:pt>
                <c:pt idx="1243">
                  <c:v>#N/A</c:v>
                </c:pt>
                <c:pt idx="1244">
                  <c:v>#N/A</c:v>
                </c:pt>
                <c:pt idx="1245">
                  <c:v>#N/A</c:v>
                </c:pt>
                <c:pt idx="1246">
                  <c:v>#N/A</c:v>
                </c:pt>
                <c:pt idx="1247">
                  <c:v>#N/A</c:v>
                </c:pt>
                <c:pt idx="1248">
                  <c:v>#N/A</c:v>
                </c:pt>
                <c:pt idx="1249">
                  <c:v>#N/A</c:v>
                </c:pt>
                <c:pt idx="1250">
                  <c:v>#N/A</c:v>
                </c:pt>
                <c:pt idx="1251">
                  <c:v>#N/A</c:v>
                </c:pt>
                <c:pt idx="1252">
                  <c:v>#N/A</c:v>
                </c:pt>
                <c:pt idx="1253">
                  <c:v>#N/A</c:v>
                </c:pt>
                <c:pt idx="1254">
                  <c:v>#N/A</c:v>
                </c:pt>
                <c:pt idx="1255">
                  <c:v>#N/A</c:v>
                </c:pt>
                <c:pt idx="1256">
                  <c:v>#N/A</c:v>
                </c:pt>
                <c:pt idx="1257">
                  <c:v>#N/A</c:v>
                </c:pt>
                <c:pt idx="1258">
                  <c:v>#N/A</c:v>
                </c:pt>
                <c:pt idx="1259">
                  <c:v>#N/A</c:v>
                </c:pt>
                <c:pt idx="1260">
                  <c:v>#N/A</c:v>
                </c:pt>
                <c:pt idx="1261">
                  <c:v>#N/A</c:v>
                </c:pt>
                <c:pt idx="1262">
                  <c:v>#N/A</c:v>
                </c:pt>
                <c:pt idx="1263">
                  <c:v>#N/A</c:v>
                </c:pt>
                <c:pt idx="1264">
                  <c:v>#N/A</c:v>
                </c:pt>
                <c:pt idx="1265">
                  <c:v>#N/A</c:v>
                </c:pt>
                <c:pt idx="1266">
                  <c:v>#N/A</c:v>
                </c:pt>
                <c:pt idx="1267">
                  <c:v>#N/A</c:v>
                </c:pt>
                <c:pt idx="1268">
                  <c:v>#N/A</c:v>
                </c:pt>
                <c:pt idx="1269">
                  <c:v>#N/A</c:v>
                </c:pt>
                <c:pt idx="1270">
                  <c:v>#N/A</c:v>
                </c:pt>
                <c:pt idx="1271">
                  <c:v>#N/A</c:v>
                </c:pt>
                <c:pt idx="1272">
                  <c:v>#N/A</c:v>
                </c:pt>
                <c:pt idx="1273">
                  <c:v>#N/A</c:v>
                </c:pt>
                <c:pt idx="1274">
                  <c:v>#N/A</c:v>
                </c:pt>
                <c:pt idx="1275">
                  <c:v>#N/A</c:v>
                </c:pt>
                <c:pt idx="1276">
                  <c:v>#N/A</c:v>
                </c:pt>
                <c:pt idx="1277">
                  <c:v>#N/A</c:v>
                </c:pt>
                <c:pt idx="1278">
                  <c:v>#N/A</c:v>
                </c:pt>
                <c:pt idx="1279">
                  <c:v>#N/A</c:v>
                </c:pt>
                <c:pt idx="1280">
                  <c:v>#N/A</c:v>
                </c:pt>
                <c:pt idx="1281">
                  <c:v>#N/A</c:v>
                </c:pt>
                <c:pt idx="1282">
                  <c:v>#N/A</c:v>
                </c:pt>
                <c:pt idx="1283">
                  <c:v>#N/A</c:v>
                </c:pt>
                <c:pt idx="1284">
                  <c:v>#N/A</c:v>
                </c:pt>
                <c:pt idx="1285">
                  <c:v>#N/A</c:v>
                </c:pt>
                <c:pt idx="1286">
                  <c:v>#N/A</c:v>
                </c:pt>
                <c:pt idx="1287">
                  <c:v>#N/A</c:v>
                </c:pt>
                <c:pt idx="1288">
                  <c:v>#N/A</c:v>
                </c:pt>
                <c:pt idx="1289">
                  <c:v>#N/A</c:v>
                </c:pt>
                <c:pt idx="1290">
                  <c:v>#N/A</c:v>
                </c:pt>
                <c:pt idx="1291">
                  <c:v>#N/A</c:v>
                </c:pt>
                <c:pt idx="1292">
                  <c:v>#N/A</c:v>
                </c:pt>
                <c:pt idx="1293">
                  <c:v>#N/A</c:v>
                </c:pt>
                <c:pt idx="1294">
                  <c:v>#N/A</c:v>
                </c:pt>
                <c:pt idx="1295">
                  <c:v>#N/A</c:v>
                </c:pt>
                <c:pt idx="1296">
                  <c:v>#N/A</c:v>
                </c:pt>
                <c:pt idx="1297">
                  <c:v>#N/A</c:v>
                </c:pt>
                <c:pt idx="1298">
                  <c:v>#N/A</c:v>
                </c:pt>
                <c:pt idx="1299">
                  <c:v>#N/A</c:v>
                </c:pt>
                <c:pt idx="1300">
                  <c:v>#N/A</c:v>
                </c:pt>
                <c:pt idx="1301">
                  <c:v>#N/A</c:v>
                </c:pt>
                <c:pt idx="1302">
                  <c:v>#N/A</c:v>
                </c:pt>
                <c:pt idx="1303">
                  <c:v>#N/A</c:v>
                </c:pt>
                <c:pt idx="1304">
                  <c:v>#N/A</c:v>
                </c:pt>
                <c:pt idx="1305">
                  <c:v>#N/A</c:v>
                </c:pt>
                <c:pt idx="1306">
                  <c:v>#N/A</c:v>
                </c:pt>
                <c:pt idx="1307">
                  <c:v>#N/A</c:v>
                </c:pt>
                <c:pt idx="1308">
                  <c:v>#N/A</c:v>
                </c:pt>
                <c:pt idx="1309">
                  <c:v>#N/A</c:v>
                </c:pt>
                <c:pt idx="1310">
                  <c:v>#N/A</c:v>
                </c:pt>
                <c:pt idx="1311">
                  <c:v>#N/A</c:v>
                </c:pt>
                <c:pt idx="1312">
                  <c:v>#N/A</c:v>
                </c:pt>
                <c:pt idx="1313">
                  <c:v>#N/A</c:v>
                </c:pt>
                <c:pt idx="1314">
                  <c:v>#N/A</c:v>
                </c:pt>
                <c:pt idx="1315">
                  <c:v>#N/A</c:v>
                </c:pt>
                <c:pt idx="1316">
                  <c:v>#N/A</c:v>
                </c:pt>
                <c:pt idx="1317">
                  <c:v>#N/A</c:v>
                </c:pt>
                <c:pt idx="1318">
                  <c:v>#N/A</c:v>
                </c:pt>
                <c:pt idx="1319">
                  <c:v>#N/A</c:v>
                </c:pt>
                <c:pt idx="1320">
                  <c:v>#N/A</c:v>
                </c:pt>
                <c:pt idx="1321">
                  <c:v>#N/A</c:v>
                </c:pt>
                <c:pt idx="1322">
                  <c:v>#N/A</c:v>
                </c:pt>
                <c:pt idx="1323">
                  <c:v>#N/A</c:v>
                </c:pt>
                <c:pt idx="1324">
                  <c:v>#N/A</c:v>
                </c:pt>
                <c:pt idx="1325">
                  <c:v>#N/A</c:v>
                </c:pt>
                <c:pt idx="1326">
                  <c:v>#N/A</c:v>
                </c:pt>
                <c:pt idx="1327">
                  <c:v>#N/A</c:v>
                </c:pt>
                <c:pt idx="1328">
                  <c:v>#N/A</c:v>
                </c:pt>
                <c:pt idx="1329">
                  <c:v>#N/A</c:v>
                </c:pt>
                <c:pt idx="1330">
                  <c:v>#N/A</c:v>
                </c:pt>
                <c:pt idx="1331">
                  <c:v>#N/A</c:v>
                </c:pt>
                <c:pt idx="1332">
                  <c:v>#N/A</c:v>
                </c:pt>
                <c:pt idx="1333">
                  <c:v>#N/A</c:v>
                </c:pt>
                <c:pt idx="1334">
                  <c:v>#N/A</c:v>
                </c:pt>
                <c:pt idx="1335">
                  <c:v>#N/A</c:v>
                </c:pt>
                <c:pt idx="1336">
                  <c:v>#N/A</c:v>
                </c:pt>
                <c:pt idx="1337">
                  <c:v>#N/A</c:v>
                </c:pt>
                <c:pt idx="1338">
                  <c:v>#N/A</c:v>
                </c:pt>
                <c:pt idx="1339">
                  <c:v>#N/A</c:v>
                </c:pt>
                <c:pt idx="1340">
                  <c:v>#N/A</c:v>
                </c:pt>
                <c:pt idx="1341">
                  <c:v>#N/A</c:v>
                </c:pt>
                <c:pt idx="1342">
                  <c:v>#N/A</c:v>
                </c:pt>
                <c:pt idx="1343">
                  <c:v>#N/A</c:v>
                </c:pt>
                <c:pt idx="1344">
                  <c:v>#N/A</c:v>
                </c:pt>
                <c:pt idx="1345">
                  <c:v>#N/A</c:v>
                </c:pt>
                <c:pt idx="1346">
                  <c:v>#N/A</c:v>
                </c:pt>
                <c:pt idx="1347">
                  <c:v>#N/A</c:v>
                </c:pt>
                <c:pt idx="1348">
                  <c:v>#N/A</c:v>
                </c:pt>
                <c:pt idx="1349">
                  <c:v>#N/A</c:v>
                </c:pt>
                <c:pt idx="1350">
                  <c:v>#N/A</c:v>
                </c:pt>
                <c:pt idx="1351">
                  <c:v>#N/A</c:v>
                </c:pt>
                <c:pt idx="1352">
                  <c:v>#N/A</c:v>
                </c:pt>
                <c:pt idx="1353">
                  <c:v>#N/A</c:v>
                </c:pt>
                <c:pt idx="1354">
                  <c:v>#N/A</c:v>
                </c:pt>
                <c:pt idx="1355">
                  <c:v>#N/A</c:v>
                </c:pt>
                <c:pt idx="1356">
                  <c:v>#N/A</c:v>
                </c:pt>
                <c:pt idx="1357">
                  <c:v>#N/A</c:v>
                </c:pt>
                <c:pt idx="1358">
                  <c:v>#N/A</c:v>
                </c:pt>
                <c:pt idx="1359">
                  <c:v>#N/A</c:v>
                </c:pt>
              </c:numCache>
            </c:numRef>
          </c:xVal>
          <c:yVal>
            <c:numRef>
              <c:f>'Shot 8'!$L$21:$L$1380</c:f>
              <c:numCache>
                <c:formatCode>General</c:formatCode>
                <c:ptCount val="1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numCache>
            </c:numRef>
          </c:yVal>
          <c:smooth val="1"/>
        </c:ser>
        <c:ser>
          <c:idx val="2"/>
          <c:order val="2"/>
          <c:marker>
            <c:symbol val="none"/>
          </c:marker>
          <c:xVal>
            <c:numRef>
              <c:f>'Shot 8'!$S$881:$S$1380</c:f>
              <c:numCache>
                <c:formatCode>General</c:formatCode>
                <c:ptCount val="500"/>
                <c:pt idx="0">
                  <c:v>677.46917062174339</c:v>
                </c:pt>
                <c:pt idx="1">
                  <c:v>657.18566251929713</c:v>
                </c:pt>
                <c:pt idx="2">
                  <c:v>638.08142814373457</c:v>
                </c:pt>
                <c:pt idx="3">
                  <c:v>620.05652904362898</c:v>
                </c:pt>
                <c:pt idx="4">
                  <c:v>603.02200901495769</c:v>
                </c:pt>
                <c:pt idx="5">
                  <c:v>586.89842588621639</c:v>
                </c:pt>
                <c:pt idx="6">
                  <c:v>571.61461271209635</c:v>
                </c:pt>
                <c:pt idx="7">
                  <c:v>557.10662761788058</c:v>
                </c:pt>
                <c:pt idx="8">
                  <c:v>543.31685960753691</c:v>
                </c:pt>
                <c:pt idx="9">
                  <c:v>530.19326396484303</c:v>
                </c:pt>
                <c:pt idx="10">
                  <c:v>517.68870585246452</c:v>
                </c:pt>
                <c:pt idx="11">
                  <c:v>505.76039465770725</c:v>
                </c:pt>
                <c:pt idx="12">
                  <c:v>494.36939477802895</c:v>
                </c:pt>
                <c:pt idx="13">
                  <c:v>483.48020106045141</c:v>
                </c:pt>
                <c:pt idx="14">
                  <c:v>473.06036914104521</c:v>
                </c:pt>
                <c:pt idx="15">
                  <c:v>463.08019257688778</c:v>
                </c:pt>
                <c:pt idx="16">
                  <c:v>453.51242000298527</c:v>
                </c:pt>
                <c:pt idx="17">
                  <c:v>444.33200664260113</c:v>
                </c:pt>
                <c:pt idx="18">
                  <c:v>435.51589539969228</c:v>
                </c:pt>
                <c:pt idx="19">
                  <c:v>427.04282350475745</c:v>
                </c:pt>
                <c:pt idx="20">
                  <c:v>418.89315130046725</c:v>
                </c:pt>
                <c:pt idx="21">
                  <c:v>411.0487102648782</c:v>
                </c:pt>
                <c:pt idx="22">
                  <c:v>403.49266779677384</c:v>
                </c:pt>
                <c:pt idx="23">
                  <c:v>396.20940664520725</c:v>
                </c:pt>
                <c:pt idx="24">
                  <c:v>389.18441716568253</c:v>
                </c:pt>
                <c:pt idx="25">
                  <c:v>382.40420083875432</c:v>
                </c:pt>
                <c:pt idx="26">
                  <c:v>375.85618370110399</c:v>
                </c:pt>
                <c:pt idx="27">
                  <c:v>369.52863852095118</c:v>
                </c:pt>
                <c:pt idx="28">
                  <c:v>363.41061470437899</c:v>
                </c:pt>
                <c:pt idx="29">
                  <c:v>357.49187505121273</c:v>
                </c:pt>
                <c:pt idx="30">
                  <c:v>351.76283859205921</c:v>
                </c:pt>
                <c:pt idx="31">
                  <c:v>346.21452883508675</c:v>
                </c:pt>
                <c:pt idx="32">
                  <c:v>340.83852683454182</c:v>
                </c:pt>
                <c:pt idx="33">
                  <c:v>335.62692856490054</c:v>
                </c:pt>
                <c:pt idx="34">
                  <c:v>330.5723061467545</c:v>
                </c:pt>
                <c:pt idx="35">
                  <c:v>325.66767252439939</c:v>
                </c:pt>
                <c:pt idx="36">
                  <c:v>320.90644924187814</c:v>
                </c:pt>
                <c:pt idx="37">
                  <c:v>316.28243700496398</c:v>
                </c:pt>
                <c:pt idx="38">
                  <c:v>311.78978875205229</c:v>
                </c:pt>
                <c:pt idx="39">
                  <c:v>307.42298498801813</c:v>
                </c:pt>
                <c:pt idx="40">
                  <c:v>303.17681116221684</c:v>
                </c:pt>
                <c:pt idx="41">
                  <c:v>299.0463368957017</c:v>
                </c:pt>
                <c:pt idx="42">
                  <c:v>295.02689688366257</c:v>
                </c:pt>
                <c:pt idx="43">
                  <c:v>291.11407331756664</c:v>
                </c:pt>
                <c:pt idx="44">
                  <c:v>287.3036796877555</c:v>
                </c:pt>
                <c:pt idx="45">
                  <c:v>283.59174584165976</c:v>
                </c:pt>
                <c:pt idx="46">
                  <c:v>279.97450418551671</c:v>
                </c:pt>
                <c:pt idx="47">
                  <c:v>276.44837692877155</c:v>
                </c:pt>
                <c:pt idx="48">
                  <c:v>273.00996428040435</c:v>
                </c:pt>
                <c:pt idx="49">
                  <c:v>269.65603351528853</c:v>
                </c:pt>
                <c:pt idx="50">
                  <c:v>266.38350883670506</c:v>
                </c:pt>
                <c:pt idx="51">
                  <c:v>263.18946196815943</c:v>
                </c:pt>
                <c:pt idx="52">
                  <c:v>260.07110341403393</c:v>
                </c:pt>
                <c:pt idx="53">
                  <c:v>257.02577433424466</c:v>
                </c:pt>
                <c:pt idx="54">
                  <c:v>254.05093898315405</c:v>
                </c:pt>
                <c:pt idx="55">
                  <c:v>251.14417766755699</c:v>
                </c:pt>
                <c:pt idx="56">
                  <c:v>248.3031801826302</c:v>
                </c:pt>
                <c:pt idx="57">
                  <c:v>245.52573968841727</c:v>
                </c:pt>
                <c:pt idx="58">
                  <c:v>242.80974699274879</c:v>
                </c:pt>
                <c:pt idx="59">
                  <c:v>240.15318520945803</c:v>
                </c:pt>
                <c:pt idx="60">
                  <c:v>237.55412476346839</c:v>
                </c:pt>
                <c:pt idx="61">
                  <c:v>235.01071871675052</c:v>
                </c:pt>
                <c:pt idx="62">
                  <c:v>232.52119839136117</c:v>
                </c:pt>
                <c:pt idx="63">
                  <c:v>230.08386926776186</c:v>
                </c:pt>
                <c:pt idx="64">
                  <c:v>227.69710713842841</c:v>
                </c:pt>
                <c:pt idx="65">
                  <c:v>225.35935449840343</c:v>
                </c:pt>
                <c:pt idx="66">
                  <c:v>223.06911715594001</c:v>
                </c:pt>
                <c:pt idx="67">
                  <c:v>220.82496104773153</c:v>
                </c:pt>
                <c:pt idx="68">
                  <c:v>218.62550924446694</c:v>
                </c:pt>
                <c:pt idx="69">
                  <c:v>216.46943913357489</c:v>
                </c:pt>
                <c:pt idx="70">
                  <c:v>214.35547976703626</c:v>
                </c:pt>
                <c:pt idx="71">
                  <c:v>212.2824093630999</c:v>
                </c:pt>
                <c:pt idx="72">
                  <c:v>210.24905295157538</c:v>
                </c:pt>
                <c:pt idx="73">
                  <c:v>208.25428015317362</c:v>
                </c:pt>
                <c:pt idx="74">
                  <c:v>206.29700308406478</c:v>
                </c:pt>
                <c:pt idx="75">
                  <c:v>204.37617437750924</c:v>
                </c:pt>
                <c:pt idx="76">
                  <c:v>202.49078531498611</c:v>
                </c:pt>
                <c:pt idx="77">
                  <c:v>200.63986405982149</c:v>
                </c:pt>
                <c:pt idx="78">
                  <c:v>198.82247398681628</c:v>
                </c:pt>
                <c:pt idx="79">
                  <c:v>197.03771210183558</c:v>
                </c:pt>
                <c:pt idx="80">
                  <c:v>195.28470754576961</c:v>
                </c:pt>
                <c:pt idx="81">
                  <c:v>193.56262017764107</c:v>
                </c:pt>
                <c:pt idx="82">
                  <c:v>191.87063923203237</c:v>
                </c:pt>
                <c:pt idx="83">
                  <c:v>190.20798204631259</c:v>
                </c:pt>
                <c:pt idx="84">
                  <c:v>188.57389285347503</c:v>
                </c:pt>
                <c:pt idx="85">
                  <c:v>186.96764163666521</c:v>
                </c:pt>
                <c:pt idx="86">
                  <c:v>185.388523041761</c:v>
                </c:pt>
                <c:pt idx="87">
                  <c:v>183.8358553445938</c:v>
                </c:pt>
                <c:pt idx="88">
                  <c:v>182.30897946963881</c:v>
                </c:pt>
                <c:pt idx="89">
                  <c:v>180.80725805720377</c:v>
                </c:pt>
                <c:pt idx="90">
                  <c:v>179.33007457634395</c:v>
                </c:pt>
                <c:pt idx="91">
                  <c:v>177.87683248091167</c:v>
                </c:pt>
                <c:pt idx="92">
                  <c:v>176.44695440630574</c:v>
                </c:pt>
                <c:pt idx="93">
                  <c:v>175.03988140466095</c:v>
                </c:pt>
                <c:pt idx="94">
                  <c:v>173.65507221633305</c:v>
                </c:pt>
                <c:pt idx="95">
                  <c:v>172.29200257570238</c:v>
                </c:pt>
                <c:pt idx="96">
                  <c:v>170.95016454941197</c:v>
                </c:pt>
                <c:pt idx="97">
                  <c:v>169.62906590528948</c:v>
                </c:pt>
                <c:pt idx="98">
                  <c:v>168.3282295103109</c:v>
                </c:pt>
                <c:pt idx="99">
                  <c:v>167.0471927560462</c:v>
                </c:pt>
                <c:pt idx="100">
                  <c:v>165.78550701015453</c:v>
                </c:pt>
                <c:pt idx="101">
                  <c:v>164.54273709253721</c:v>
                </c:pt>
                <c:pt idx="102">
                  <c:v>163.31846077488439</c:v>
                </c:pt>
                <c:pt idx="103">
                  <c:v>162.11226830239661</c:v>
                </c:pt>
                <c:pt idx="104">
                  <c:v>160.92376193654312</c:v>
                </c:pt>
                <c:pt idx="105">
                  <c:v>159.75255551779085</c:v>
                </c:pt>
                <c:pt idx="106">
                  <c:v>158.59827404728676</c:v>
                </c:pt>
                <c:pt idx="107">
                  <c:v>157.46055328654538</c:v>
                </c:pt>
                <c:pt idx="108">
                  <c:v>156.33903937424833</c:v>
                </c:pt>
                <c:pt idx="109">
                  <c:v>155.23338845929609</c:v>
                </c:pt>
                <c:pt idx="110">
                  <c:v>154.14326634932908</c:v>
                </c:pt>
                <c:pt idx="111">
                  <c:v>153.06834817395043</c:v>
                </c:pt>
                <c:pt idx="112">
                  <c:v>152.00831806194228</c:v>
                </c:pt>
                <c:pt idx="113">
                  <c:v>150.96286883180514</c:v>
                </c:pt>
                <c:pt idx="114">
                  <c:v>149.93170169497566</c:v>
                </c:pt>
                <c:pt idx="115">
                  <c:v>148.91452597112919</c:v>
                </c:pt>
                <c:pt idx="116">
                  <c:v>147.91105881498967</c:v>
                </c:pt>
                <c:pt idx="117">
                  <c:v>146.92102495411288</c:v>
                </c:pt>
                <c:pt idx="118">
                  <c:v>145.94415643713077</c:v>
                </c:pt>
                <c:pt idx="119">
                  <c:v>144.9801923919714</c:v>
                </c:pt>
                <c:pt idx="120">
                  <c:v>144.02887879359878</c:v>
                </c:pt>
                <c:pt idx="121">
                  <c:v>143.08996824083738</c:v>
                </c:pt>
                <c:pt idx="122">
                  <c:v>142.16321974186803</c:v>
                </c:pt>
                <c:pt idx="123">
                  <c:v>141.24839850800817</c:v>
                </c:pt>
                <c:pt idx="124">
                  <c:v>140.34527575539943</c:v>
                </c:pt>
                <c:pt idx="125">
                  <c:v>139.45362851425963</c:v>
                </c:pt>
                <c:pt idx="126">
                  <c:v>138.57323944535648</c:v>
                </c:pt>
                <c:pt idx="127">
                  <c:v>137.70389666339045</c:v>
                </c:pt>
                <c:pt idx="128">
                  <c:v>136.84539356698548</c:v>
                </c:pt>
                <c:pt idx="129">
                  <c:v>135.99752867499674</c:v>
                </c:pt>
                <c:pt idx="130">
                  <c:v>135.16010546886972</c:v>
                </c:pt>
                <c:pt idx="131">
                  <c:v>134.33293224078636</c:v>
                </c:pt>
                <c:pt idx="132">
                  <c:v>133.51582194735079</c:v>
                </c:pt>
                <c:pt idx="133">
                  <c:v>132.7085920685879</c:v>
                </c:pt>
                <c:pt idx="134">
                  <c:v>131.91106447202205</c:v>
                </c:pt>
                <c:pt idx="135">
                  <c:v>131.12306528162748</c:v>
                </c:pt>
                <c:pt idx="136">
                  <c:v>130.34442475145173</c:v>
                </c:pt>
                <c:pt idx="137">
                  <c:v>129.57497714370999</c:v>
                </c:pt>
                <c:pt idx="138">
                  <c:v>128.81456061117618</c:v>
                </c:pt>
                <c:pt idx="139">
                  <c:v>128.0630170836902</c:v>
                </c:pt>
                <c:pt idx="140">
                  <c:v>127.32019215861052</c:v>
                </c:pt>
                <c:pt idx="141">
                  <c:v>126.58593499506614</c:v>
                </c:pt>
                <c:pt idx="142">
                  <c:v>125.86009821183757</c:v>
                </c:pt>
                <c:pt idx="143">
                  <c:v>125.142537788737</c:v>
                </c:pt>
                <c:pt idx="144">
                  <c:v>124.43311297134071</c:v>
                </c:pt>
                <c:pt idx="145">
                  <c:v>123.73168617894289</c:v>
                </c:pt>
                <c:pt idx="146">
                  <c:v>123.03812291560803</c:v>
                </c:pt>
                <c:pt idx="147">
                  <c:v>122.35229168419438</c:v>
                </c:pt>
                <c:pt idx="148">
                  <c:v>121.67406390323984</c:v>
                </c:pt>
                <c:pt idx="149">
                  <c:v>121.0033138265957</c:v>
                </c:pt>
                <c:pt idx="150">
                  <c:v>120.33991846570436</c:v>
                </c:pt>
                <c:pt idx="151">
                  <c:v>119.68375751441896</c:v>
                </c:pt>
                <c:pt idx="152">
                  <c:v>119.03471327627156</c:v>
                </c:pt>
                <c:pt idx="153">
                  <c:v>118.3926705940909</c:v>
                </c:pt>
                <c:pt idx="154">
                  <c:v>117.75751678189104</c:v>
                </c:pt>
                <c:pt idx="155">
                  <c:v>117.12914155893525</c:v>
                </c:pt>
                <c:pt idx="156">
                  <c:v>116.50743698590486</c:v>
                </c:pt>
                <c:pt idx="157">
                  <c:v>115.89229740308591</c:v>
                </c:pt>
                <c:pt idx="158">
                  <c:v>115.28361937050667</c:v>
                </c:pt>
                <c:pt idx="159">
                  <c:v>114.68130160995024</c:v>
                </c:pt>
                <c:pt idx="160">
                  <c:v>114.08524494877589</c:v>
                </c:pt>
                <c:pt idx="161">
                  <c:v>113.49535226548331</c:v>
                </c:pt>
                <c:pt idx="162">
                  <c:v>112.91152843695725</c:v>
                </c:pt>
                <c:pt idx="163">
                  <c:v>112.33368028733096</c:v>
                </c:pt>
                <c:pt idx="164">
                  <c:v>111.76171653841384</c:v>
                </c:pt>
                <c:pt idx="165">
                  <c:v>111.19554776162339</c:v>
                </c:pt>
                <c:pt idx="166">
                  <c:v>110.63508633137327</c:v>
                </c:pt>
                <c:pt idx="167">
                  <c:v>110.08024637986195</c:v>
                </c:pt>
                <c:pt idx="168">
                  <c:v>109.53094375321606</c:v>
                </c:pt>
                <c:pt idx="169">
                  <c:v>108.98709596893997</c:v>
                </c:pt>
                <c:pt idx="170">
                  <c:v>108.44862217462695</c:v>
                </c:pt>
                <c:pt idx="171">
                  <c:v>107.91544310788838</c:v>
                </c:pt>
                <c:pt idx="172">
                  <c:v>107.38748105745823</c:v>
                </c:pt>
                <c:pt idx="173">
                  <c:v>106.86465982543572</c:v>
                </c:pt>
                <c:pt idx="174">
                  <c:v>106.34690469062259</c:v>
                </c:pt>
                <c:pt idx="175">
                  <c:v>105.83414237292413</c:v>
                </c:pt>
                <c:pt idx="176">
                  <c:v>105.32630099877395</c:v>
                </c:pt>
                <c:pt idx="177">
                  <c:v>104.82331006754771</c:v>
                </c:pt>
                <c:pt idx="178">
                  <c:v>104.32510041893771</c:v>
                </c:pt>
                <c:pt idx="179">
                  <c:v>103.83160420125122</c:v>
                </c:pt>
                <c:pt idx="180">
                  <c:v>103.3427548406049</c:v>
                </c:pt>
                <c:pt idx="181">
                  <c:v>102.85848701098618</c:v>
                </c:pt>
                <c:pt idx="182">
                  <c:v>102.3787366051514</c:v>
                </c:pt>
                <c:pt idx="183">
                  <c:v>101.90344070633471</c:v>
                </c:pt>
                <c:pt idx="184">
                  <c:v>101.43253756074165</c:v>
                </c:pt>
                <c:pt idx="185">
                  <c:v>100.96596655080266</c:v>
                </c:pt>
                <c:pt idx="186">
                  <c:v>100.50366816915978</c:v>
                </c:pt>
                <c:pt idx="187">
                  <c:v>100.04558399336599</c:v>
                </c:pt>
                <c:pt idx="188">
                  <c:v>99.591656661272893</c:v>
                </c:pt>
                <c:pt idx="189">
                  <c:v>99.141829847084452</c:v>
                </c:pt>
                <c:pt idx="190">
                  <c:v>98.696048238059646</c:v>
                </c:pt>
                <c:pt idx="191">
                  <c:v>98.254257511837494</c:v>
                </c:pt>
                <c:pt idx="192">
                  <c:v>97.816404314369379</c:v>
                </c:pt>
                <c:pt idx="193">
                  <c:v>97.382436238440405</c:v>
                </c:pt>
                <c:pt idx="194">
                  <c:v>96.952301802758186</c:v>
                </c:pt>
                <c:pt idx="195">
                  <c:v>96.525950431593998</c:v>
                </c:pt>
                <c:pt idx="196">
                  <c:v>96.103332434958219</c:v>
                </c:pt>
                <c:pt idx="197">
                  <c:v>95.684398989295957</c:v>
                </c:pt>
                <c:pt idx="198">
                  <c:v>95.269102118682568</c:v>
                </c:pt>
                <c:pt idx="199">
                  <c:v>94.857394676510353</c:v>
                </c:pt>
                <c:pt idx="200">
                  <c:v>94.449230327644173</c:v>
                </c:pt>
                <c:pt idx="201">
                  <c:v>94.044563531039088</c:v>
                </c:pt>
                <c:pt idx="202">
                  <c:v>93.643349522800719</c:v>
                </c:pt>
                <c:pt idx="203">
                  <c:v>93.245544299679267</c:v>
                </c:pt>
                <c:pt idx="204">
                  <c:v>92.851104602980087</c:v>
                </c:pt>
                <c:pt idx="205">
                  <c:v>92.459987902883213</c:v>
                </c:pt>
                <c:pt idx="206">
                  <c:v>92.072152383156265</c:v>
                </c:pt>
                <c:pt idx="207">
                  <c:v>91.687556926250949</c:v>
                </c:pt>
                <c:pt idx="208">
                  <c:v>91.306161098770787</c:v>
                </c:pt>
                <c:pt idx="209">
                  <c:v>90.927925137301145</c:v>
                </c:pt>
                <c:pt idx="210">
                  <c:v>90.552809934589348</c:v>
                </c:pt>
                <c:pt idx="211">
                  <c:v>90.180777026065925</c:v>
                </c:pt>
                <c:pt idx="212">
                  <c:v>89.811788576695804</c:v>
                </c:pt>
                <c:pt idx="213">
                  <c:v>89.445807368151918</c:v>
                </c:pt>
                <c:pt idx="214">
                  <c:v>89.082796786300648</c:v>
                </c:pt>
                <c:pt idx="215">
                  <c:v>88.722720808991397</c:v>
                </c:pt>
                <c:pt idx="216">
                  <c:v>88.365543994140495</c:v>
                </c:pt>
                <c:pt idx="217">
                  <c:v>88.011231468101499</c:v>
                </c:pt>
                <c:pt idx="218">
                  <c:v>87.659748914314974</c:v>
                </c:pt>
                <c:pt idx="219">
                  <c:v>87.311062562229509</c:v>
                </c:pt>
                <c:pt idx="220">
                  <c:v>86.965139176483603</c:v>
                </c:pt>
                <c:pt idx="221">
                  <c:v>86.621946046347645</c:v>
                </c:pt>
                <c:pt idx="222">
                  <c:v>86.281450975410763</c:v>
                </c:pt>
                <c:pt idx="223">
                  <c:v>85.943622271513405</c:v>
                </c:pt>
                <c:pt idx="224">
                  <c:v>85.608428736912927</c:v>
                </c:pt>
                <c:pt idx="225">
                  <c:v>85.275839658680866</c:v>
                </c:pt>
                <c:pt idx="226">
                  <c:v>84.945824799320917</c:v>
                </c:pt>
                <c:pt idx="227">
                  <c:v>84.618354387603958</c:v>
                </c:pt>
                <c:pt idx="228">
                  <c:v>84.293399109617894</c:v>
                </c:pt>
                <c:pt idx="229">
                  <c:v>83.970930100017185</c:v>
                </c:pt>
                <c:pt idx="230">
                  <c:v>83.650918933477413</c:v>
                </c:pt>
                <c:pt idx="231">
                  <c:v>83.33333761634205</c:v>
                </c:pt>
                <c:pt idx="232">
                  <c:v>83.018158578458625</c:v>
                </c:pt>
                <c:pt idx="233">
                  <c:v>82.705354665201597</c:v>
                </c:pt>
                <c:pt idx="234">
                  <c:v>82.394899129671515</c:v>
                </c:pt>
                <c:pt idx="235">
                  <c:v>82.086765625072999</c:v>
                </c:pt>
                <c:pt idx="236">
                  <c:v>81.78092819725957</c:v>
                </c:pt>
                <c:pt idx="237">
                  <c:v>81.477361277448011</c:v>
                </c:pt>
                <c:pt idx="238">
                  <c:v>81.176039675090578</c:v>
                </c:pt>
                <c:pt idx="239">
                  <c:v>80.876938570908095</c:v>
                </c:pt>
                <c:pt idx="240">
                  <c:v>80.580033510075239</c:v>
                </c:pt>
                <c:pt idx="241">
                  <c:v>80.285300395553946</c:v>
                </c:pt>
                <c:pt idx="242">
                  <c:v>79.992715481576226</c:v>
                </c:pt>
                <c:pt idx="243">
                  <c:v>79.702255367263945</c:v>
                </c:pt>
                <c:pt idx="244">
                  <c:v>79.413896990392615</c:v>
                </c:pt>
                <c:pt idx="245">
                  <c:v>79.127617621285196</c:v>
                </c:pt>
                <c:pt idx="246">
                  <c:v>78.843394856840789</c:v>
                </c:pt>
                <c:pt idx="247">
                  <c:v>78.561206614690377</c:v>
                </c:pt>
                <c:pt idx="248">
                  <c:v>78.281031127476666</c:v>
                </c:pt>
                <c:pt idx="249">
                  <c:v>78.002846937258226</c:v>
                </c:pt>
                <c:pt idx="250">
                  <c:v>77.726632890030018</c:v>
                </c:pt>
                <c:pt idx="251">
                  <c:v>77.452368130361506</c:v>
                </c:pt>
                <c:pt idx="252">
                  <c:v>77.180032096147869</c:v>
                </c:pt>
                <c:pt idx="253">
                  <c:v>76.909604513470555</c:v>
                </c:pt>
                <c:pt idx="254">
                  <c:v>76.641065391565974</c:v>
                </c:pt>
                <c:pt idx="255">
                  <c:v>76.374395017900028</c:v>
                </c:pt>
                <c:pt idx="256">
                  <c:v>76.109573953344281</c:v>
                </c:pt>
                <c:pt idx="257">
                  <c:v>75.846583027451558</c:v>
                </c:pt>
                <c:pt idx="258">
                  <c:v>75.585403333830797</c:v>
                </c:pt>
                <c:pt idx="259">
                  <c:v>75.326016225615987</c:v>
                </c:pt>
                <c:pt idx="260">
                  <c:v>75.06840331102768</c:v>
                </c:pt>
                <c:pt idx="261">
                  <c:v>74.812546449026911</c:v>
                </c:pt>
                <c:pt idx="262">
                  <c:v>74.558427745056008</c:v>
                </c:pt>
                <c:pt idx="263">
                  <c:v>74.306029546866938</c:v>
                </c:pt>
                <c:pt idx="264">
                  <c:v>74.055334440433427</c:v>
                </c:pt>
                <c:pt idx="265">
                  <c:v>73.806325245946525</c:v>
                </c:pt>
                <c:pt idx="266">
                  <c:v>73.558985013888872</c:v>
                </c:pt>
                <c:pt idx="267">
                  <c:v>73.313297021190692</c:v>
                </c:pt>
                <c:pt idx="268">
                  <c:v>73.069244767458386</c:v>
                </c:pt>
                <c:pt idx="269">
                  <c:v>72.826811971282311</c:v>
                </c:pt>
                <c:pt idx="270">
                  <c:v>72.5859825666153</c:v>
                </c:pt>
                <c:pt idx="271">
                  <c:v>72.346740699223787</c:v>
                </c:pt>
                <c:pt idx="272">
                  <c:v>72.109070723207878</c:v>
                </c:pt>
                <c:pt idx="273">
                  <c:v>71.872957197591418</c:v>
                </c:pt>
                <c:pt idx="274">
                  <c:v>71.638384882978059</c:v>
                </c:pt>
                <c:pt idx="275">
                  <c:v>71.405338738270871</c:v>
                </c:pt>
                <c:pt idx="276">
                  <c:v>71.173803917459253</c:v>
                </c:pt>
                <c:pt idx="277">
                  <c:v>70.943765766465717</c:v>
                </c:pt>
                <c:pt idx="278">
                  <c:v>70.715209820053133</c:v>
                </c:pt>
                <c:pt idx="279">
                  <c:v>70.48812179879414</c:v>
                </c:pt>
                <c:pt idx="280">
                  <c:v>70.262487606096258</c:v>
                </c:pt>
                <c:pt idx="281">
                  <c:v>70.038293325285593</c:v>
                </c:pt>
                <c:pt idx="282">
                  <c:v>69.815525216744589</c:v>
                </c:pt>
                <c:pt idx="283">
                  <c:v>69.594169715106304</c:v>
                </c:pt>
                <c:pt idx="284">
                  <c:v>69.374213426499651</c:v>
                </c:pt>
                <c:pt idx="285">
                  <c:v>69.155643125849082</c:v>
                </c:pt>
                <c:pt idx="286">
                  <c:v>68.938445754222656</c:v>
                </c:pt>
                <c:pt idx="287">
                  <c:v>68.722608416231836</c:v>
                </c:pt>
                <c:pt idx="288">
                  <c:v>68.508118377479533</c:v>
                </c:pt>
                <c:pt idx="289">
                  <c:v>68.294963062055174</c:v>
                </c:pt>
                <c:pt idx="290">
                  <c:v>68.083130050075951</c:v>
                </c:pt>
                <c:pt idx="291">
                  <c:v>67.872607075276719</c:v>
                </c:pt>
                <c:pt idx="292">
                  <c:v>67.663382022640107</c:v>
                </c:pt>
                <c:pt idx="293">
                  <c:v>67.455442926073957</c:v>
                </c:pt>
                <c:pt idx="294">
                  <c:v>67.24877796612887</c:v>
                </c:pt>
                <c:pt idx="295">
                  <c:v>67.043375467759589</c:v>
                </c:pt>
                <c:pt idx="296">
                  <c:v>66.839223898125766</c:v>
                </c:pt>
                <c:pt idx="297">
                  <c:v>66.636311864433665</c:v>
                </c:pt>
                <c:pt idx="298">
                  <c:v>66.434628111817574</c:v>
                </c:pt>
                <c:pt idx="299">
                  <c:v>66.234161521256794</c:v>
                </c:pt>
                <c:pt idx="300">
                  <c:v>66.034901107534438</c:v>
                </c:pt>
                <c:pt idx="301">
                  <c:v>65.836836017229857</c:v>
                </c:pt>
                <c:pt idx="302">
                  <c:v>65.639955526747883</c:v>
                </c:pt>
                <c:pt idx="303">
                  <c:v>65.444249040383269</c:v>
                </c:pt>
                <c:pt idx="304">
                  <c:v>65.249706088420012</c:v>
                </c:pt>
                <c:pt idx="305">
                  <c:v>65.056316325265243</c:v>
                </c:pt>
                <c:pt idx="306">
                  <c:v>64.864069527613765</c:v>
                </c:pt>
                <c:pt idx="307">
                  <c:v>64.672955592647199</c:v>
                </c:pt>
                <c:pt idx="308">
                  <c:v>64.482964536264618</c:v>
                </c:pt>
                <c:pt idx="309">
                  <c:v>64.294086491343137</c:v>
                </c:pt>
                <c:pt idx="310">
                  <c:v>64.106311706029317</c:v>
                </c:pt>
                <c:pt idx="311">
                  <c:v>63.919630542063146</c:v>
                </c:pt>
                <c:pt idx="312">
                  <c:v>63.734033473125763</c:v>
                </c:pt>
                <c:pt idx="313">
                  <c:v>63.549511083220885</c:v>
                </c:pt>
                <c:pt idx="314">
                  <c:v>63.366054065082189</c:v>
                </c:pt>
                <c:pt idx="315">
                  <c:v>63.183653218608221</c:v>
                </c:pt>
                <c:pt idx="316">
                  <c:v>63.002299449324035</c:v>
                </c:pt>
                <c:pt idx="317">
                  <c:v>62.821983766870346</c:v>
                </c:pt>
                <c:pt idx="318">
                  <c:v>62.64269728351735</c:v>
                </c:pt>
                <c:pt idx="319">
                  <c:v>62.464431212704881</c:v>
                </c:pt>
                <c:pt idx="320">
                  <c:v>62.287176867606362</c:v>
                </c:pt>
                <c:pt idx="321">
                  <c:v>62.110925659718369</c:v>
                </c:pt>
                <c:pt idx="322">
                  <c:v>61.935669097473145</c:v>
                </c:pt>
                <c:pt idx="323">
                  <c:v>61.761398784874849</c:v>
                </c:pt>
                <c:pt idx="324">
                  <c:v>61.58810642015851</c:v>
                </c:pt>
                <c:pt idx="325">
                  <c:v>61.415783794472546</c:v>
                </c:pt>
                <c:pt idx="326">
                  <c:v>61.244422790581773</c:v>
                </c:pt>
                <c:pt idx="327">
                  <c:v>61.074015381592922</c:v>
                </c:pt>
                <c:pt idx="328">
                  <c:v>60.904553629701709</c:v>
                </c:pt>
                <c:pt idx="329">
                  <c:v>60.736029684959924</c:v>
                </c:pt>
                <c:pt idx="330">
                  <c:v>60.568435784063183</c:v>
                </c:pt>
                <c:pt idx="331">
                  <c:v>60.401764249159307</c:v>
                </c:pt>
                <c:pt idx="332">
                  <c:v>60.236007486675348</c:v>
                </c:pt>
                <c:pt idx="333">
                  <c:v>60.071157986164465</c:v>
                </c:pt>
                <c:pt idx="334">
                  <c:v>59.907208319171652</c:v>
                </c:pt>
                <c:pt idx="335">
                  <c:v>59.744151138117886</c:v>
                </c:pt>
                <c:pt idx="336">
                  <c:v>59.581979175202122</c:v>
                </c:pt>
                <c:pt idx="337">
                  <c:v>59.420685241322396</c:v>
                </c:pt>
                <c:pt idx="338">
                  <c:v>59.260262225012134</c:v>
                </c:pt>
                <c:pt idx="339">
                  <c:v>59.100703091396007</c:v>
                </c:pt>
                <c:pt idx="340">
                  <c:v>58.942000881161377</c:v>
                </c:pt>
                <c:pt idx="341">
                  <c:v>58.784148709546024</c:v>
                </c:pt>
                <c:pt idx="342">
                  <c:v>58.627139765343195</c:v>
                </c:pt>
                <c:pt idx="343">
                  <c:v>58.470967309921406</c:v>
                </c:pt>
                <c:pt idx="344">
                  <c:v>58.315624676260512</c:v>
                </c:pt>
                <c:pt idx="345">
                  <c:v>58.161105268003432</c:v>
                </c:pt>
                <c:pt idx="346">
                  <c:v>58.007402558521392</c:v>
                </c:pt>
                <c:pt idx="347">
                  <c:v>57.854510089995998</c:v>
                </c:pt>
                <c:pt idx="348">
                  <c:v>57.702421472514445</c:v>
                </c:pt>
                <c:pt idx="349">
                  <c:v>57.551130383179107</c:v>
                </c:pt>
                <c:pt idx="350">
                  <c:v>57.400630565231339</c:v>
                </c:pt>
                <c:pt idx="351">
                  <c:v>57.250915827189644</c:v>
                </c:pt>
                <c:pt idx="352">
                  <c:v>57.101980041999205</c:v>
                </c:pt>
                <c:pt idx="353">
                  <c:v>56.953817146197444</c:v>
                </c:pt>
                <c:pt idx="354">
                  <c:v>56.806421139090247</c:v>
                </c:pt>
                <c:pt idx="355">
                  <c:v>56.659786081942329</c:v>
                </c:pt>
                <c:pt idx="356">
                  <c:v>56.513906097179429</c:v>
                </c:pt>
                <c:pt idx="357">
                  <c:v>56.368775367602716</c:v>
                </c:pt>
                <c:pt idx="358">
                  <c:v>56.224388135616024</c:v>
                </c:pt>
                <c:pt idx="359">
                  <c:v>56.080738702464231</c:v>
                </c:pt>
                <c:pt idx="360">
                  <c:v>55.937821427483335</c:v>
                </c:pt>
                <c:pt idx="361">
                  <c:v>55.795630727362763</c:v>
                </c:pt>
                <c:pt idx="362">
                  <c:v>55.654161075417001</c:v>
                </c:pt>
                <c:pt idx="363">
                  <c:v>55.513407000871254</c:v>
                </c:pt>
                <c:pt idx="364">
                  <c:v>55.373363088154626</c:v>
                </c:pt>
                <c:pt idx="365">
                  <c:v>55.234023976206544</c:v>
                </c:pt>
                <c:pt idx="366">
                  <c:v>55.095384357792341</c:v>
                </c:pt>
                <c:pt idx="367">
                  <c:v>54.957438978829479</c:v>
                </c:pt>
                <c:pt idx="368">
                  <c:v>54.820182637723505</c:v>
                </c:pt>
                <c:pt idx="369">
                  <c:v>54.683610184714738</c:v>
                </c:pt>
                <c:pt idx="370">
                  <c:v>54.547716521233824</c:v>
                </c:pt>
                <c:pt idx="371">
                  <c:v>54.412496599267364</c:v>
                </c:pt>
                <c:pt idx="372">
                  <c:v>54.277945420733175</c:v>
                </c:pt>
                <c:pt idx="373">
                  <c:v>54.144058036863584</c:v>
                </c:pt>
                <c:pt idx="374">
                  <c:v>54.010829547599599</c:v>
                </c:pt>
                <c:pt idx="375">
                  <c:v>53.878255100992867</c:v>
                </c:pt>
                <c:pt idx="376">
                  <c:v>53.746329892616274</c:v>
                </c:pt>
                <c:pt idx="377">
                  <c:v>53.615049164984114</c:v>
                </c:pt>
                <c:pt idx="378">
                  <c:v>53.484408206979808</c:v>
                </c:pt>
                <c:pt idx="379">
                  <c:v>53.354402353292279</c:v>
                </c:pt>
                <c:pt idx="380">
                  <c:v>53.225026983861532</c:v>
                </c:pt>
                <c:pt idx="381">
                  <c:v>53.09627752332969</c:v>
                </c:pt>
                <c:pt idx="382">
                  <c:v>52.968149440503133</c:v>
                </c:pt>
                <c:pt idx="383">
                  <c:v>52.840638247820166</c:v>
                </c:pt>
                <c:pt idx="384">
                  <c:v>52.713739500827316</c:v>
                </c:pt>
                <c:pt idx="385">
                  <c:v>52.587448797662823</c:v>
                </c:pt>
                <c:pt idx="386">
                  <c:v>52.461761778547995</c:v>
                </c:pt>
                <c:pt idx="387">
                  <c:v>52.336674125284894</c:v>
                </c:pt>
                <c:pt idx="388">
                  <c:v>52.212181560762289</c:v>
                </c:pt>
                <c:pt idx="389">
                  <c:v>52.088279848468211</c:v>
                </c:pt>
                <c:pt idx="390">
                  <c:v>51.964964792008743</c:v>
                </c:pt>
                <c:pt idx="391">
                  <c:v>51.842232234635112</c:v>
                </c:pt>
                <c:pt idx="392">
                  <c:v>51.720078058775975</c:v>
                </c:pt>
                <c:pt idx="393">
                  <c:v>51.598498185577135</c:v>
                </c:pt>
                <c:pt idx="394">
                  <c:v>51.477488574447591</c:v>
                </c:pt>
                <c:pt idx="395">
                  <c:v>51.357045222612207</c:v>
                </c:pt>
                <c:pt idx="396">
                  <c:v>51.237164164669636</c:v>
                </c:pt>
                <c:pt idx="397">
                  <c:v>51.117841472157565</c:v>
                </c:pt>
                <c:pt idx="398">
                  <c:v>50.999073253123832</c:v>
                </c:pt>
                <c:pt idx="399">
                  <c:v>50.880855651702475</c:v>
                </c:pt>
                <c:pt idx="400">
                  <c:v>50.763184847697723</c:v>
                </c:pt>
                <c:pt idx="401">
                  <c:v>50.64605705617096</c:v>
                </c:pt>
                <c:pt idx="402">
                  <c:v>50.529468527036094</c:v>
                </c:pt>
                <c:pt idx="403">
                  <c:v>50.413415544658932</c:v>
                </c:pt>
                <c:pt idx="404">
                  <c:v>50.297894427462118</c:v>
                </c:pt>
                <c:pt idx="405">
                  <c:v>50.182901527536544</c:v>
                </c:pt>
                <c:pt idx="406">
                  <c:v>50.068433230256602</c:v>
                </c:pt>
                <c:pt idx="407">
                  <c:v>49.954485953901894</c:v>
                </c:pt>
                <c:pt idx="408">
                  <c:v>49.841056149283524</c:v>
                </c:pt>
                <c:pt idx="409">
                  <c:v>49.728140299375944</c:v>
                </c:pt>
                <c:pt idx="410">
                  <c:v>49.615734918952313</c:v>
                </c:pt>
                <c:pt idx="411">
                  <c:v>49.50383655422749</c:v>
                </c:pt>
                <c:pt idx="412">
                  <c:v>49.392441782503354</c:v>
                </c:pt>
                <c:pt idx="413">
                  <c:v>49.281547211819657</c:v>
                </c:pt>
                <c:pt idx="414">
                  <c:v>49.171149480610353</c:v>
                </c:pt>
                <c:pt idx="415">
                  <c:v>49.061245257363574</c:v>
                </c:pt>
                <c:pt idx="416">
                  <c:v>48.951831240286495</c:v>
                </c:pt>
                <c:pt idx="417">
                  <c:v>48.842904156974839</c:v>
                </c:pt>
                <c:pt idx="418">
                  <c:v>48.734460764086307</c:v>
                </c:pt>
                <c:pt idx="419">
                  <c:v>48.626497847019252</c:v>
                </c:pt>
                <c:pt idx="420">
                  <c:v>48.519012219594373</c:v>
                </c:pt>
                <c:pt idx="421">
                  <c:v>48.412000723741706</c:v>
                </c:pt>
                <c:pt idx="422">
                  <c:v>48.305460229191226</c:v>
                </c:pt>
                <c:pt idx="423">
                  <c:v>48.199387633167525</c:v>
                </c:pt>
                <c:pt idx="424">
                  <c:v>48.09377986008878</c:v>
                </c:pt>
                <c:pt idx="425">
                  <c:v>47.988633861269072</c:v>
                </c:pt>
                <c:pt idx="426">
                  <c:v>47.883946614625856</c:v>
                </c:pt>
                <c:pt idx="427">
                  <c:v>47.77971512438949</c:v>
                </c:pt>
                <c:pt idx="428">
                  <c:v>47.675936420817763</c:v>
                </c:pt>
                <c:pt idx="429">
                  <c:v>47.572607559914317</c:v>
                </c:pt>
                <c:pt idx="430">
                  <c:v>47.469725623149863</c:v>
                </c:pt>
                <c:pt idx="431">
                  <c:v>47.367287717187033</c:v>
                </c:pt>
                <c:pt idx="432">
                  <c:v>47.265290973610028</c:v>
                </c:pt>
                <c:pt idx="433">
                  <c:v>47.163732548656036</c:v>
                </c:pt>
                <c:pt idx="434">
                  <c:v>47.062609622951364</c:v>
                </c:pt>
                <c:pt idx="435">
                  <c:v>46.961919401250455</c:v>
                </c:pt>
                <c:pt idx="436">
                  <c:v>46.861659112178678</c:v>
                </c:pt>
                <c:pt idx="437">
                  <c:v>46.761826007977191</c:v>
                </c:pt>
                <c:pt idx="438">
                  <c:v>46.662417364252761</c:v>
                </c:pt>
                <c:pt idx="439">
                  <c:v>46.563430479729504</c:v>
                </c:pt>
                <c:pt idx="440">
                  <c:v>46.464862676004394</c:v>
                </c:pt>
                <c:pt idx="441">
                  <c:v>46.366711297305642</c:v>
                </c:pt>
                <c:pt idx="442">
                  <c:v>46.268973710254059</c:v>
                </c:pt>
                <c:pt idx="443">
                  <c:v>46.171647303627388</c:v>
                </c:pt>
                <c:pt idx="444">
                  <c:v>46.074729488128654</c:v>
                </c:pt>
                <c:pt idx="445">
                  <c:v>45.978217696155212</c:v>
                </c:pt>
                <c:pt idx="446">
                  <c:v>45.882109381572938</c:v>
                </c:pt>
                <c:pt idx="447">
                  <c:v>45.786402019492044</c:v>
                </c:pt>
                <c:pt idx="448">
                  <c:v>45.691093106045983</c:v>
                </c:pt>
                <c:pt idx="449">
                  <c:v>45.596180158173063</c:v>
                </c:pt>
                <c:pt idx="450">
                  <c:v>45.501660713400625</c:v>
                </c:pt>
                <c:pt idx="451">
                  <c:v>45.407532329632801</c:v>
                </c:pt>
                <c:pt idx="452">
                  <c:v>45.313792584939087</c:v>
                </c:pt>
                <c:pt idx="453">
                  <c:v>45.220439077347507</c:v>
                </c:pt>
                <c:pt idx="454">
                  <c:v>45.127469424639145</c:v>
                </c:pt>
                <c:pt idx="455">
                  <c:v>45.034881264145397</c:v>
                </c:pt>
                <c:pt idx="456">
                  <c:v>44.9426722525481</c:v>
                </c:pt>
                <c:pt idx="457">
                  <c:v>44.850840065681318</c:v>
                </c:pt>
                <c:pt idx="458">
                  <c:v>44.759382398337081</c:v>
                </c:pt>
                <c:pt idx="459">
                  <c:v>44.668296964071075</c:v>
                </c:pt>
                <c:pt idx="460">
                  <c:v>44.577581495013114</c:v>
                </c:pt>
                <c:pt idx="461">
                  <c:v>44.487233741679155</c:v>
                </c:pt>
                <c:pt idx="462">
                  <c:v>44.397251472784127</c:v>
                </c:pt>
                <c:pt idx="463">
                  <c:v>44.307632475059485</c:v>
                </c:pt>
                <c:pt idx="464">
                  <c:v>44.218374553071101</c:v>
                </c:pt>
                <c:pt idx="465">
                  <c:v>44.12947552904</c:v>
                </c:pt>
                <c:pt idx="466">
                  <c:v>44.040933242665517</c:v>
                </c:pt>
                <c:pt idx="467">
                  <c:v>43.952745550950134</c:v>
                </c:pt>
                <c:pt idx="468">
                  <c:v>43.864910328026582</c:v>
                </c:pt>
                <c:pt idx="469">
                  <c:v>43.777425464987026</c:v>
                </c:pt>
                <c:pt idx="470">
                  <c:v>43.690288869714344</c:v>
                </c:pt>
                <c:pt idx="471">
                  <c:v>43.603498466715294</c:v>
                </c:pt>
                <c:pt idx="472">
                  <c:v>43.517052196955845</c:v>
                </c:pt>
                <c:pt idx="473">
                  <c:v>43.430948017697844</c:v>
                </c:pt>
                <c:pt idx="474">
                  <c:v>43.345183902339059</c:v>
                </c:pt>
                <c:pt idx="475">
                  <c:v>43.259757840253243</c:v>
                </c:pt>
                <c:pt idx="476">
                  <c:v>43.174667836633475</c:v>
                </c:pt>
                <c:pt idx="477">
                  <c:v>43.089911912337058</c:v>
                </c:pt>
                <c:pt idx="478">
                  <c:v>43.005488103731345</c:v>
                </c:pt>
                <c:pt idx="479">
                  <c:v>42.921394462542949</c:v>
                </c:pt>
                <c:pt idx="480">
                  <c:v>42.837629055707332</c:v>
                </c:pt>
                <c:pt idx="481">
                  <c:v>42.754189965221045</c:v>
                </c:pt>
                <c:pt idx="482">
                  <c:v>42.671075287994753</c:v>
                </c:pt>
                <c:pt idx="483">
                  <c:v>42.588283135709148</c:v>
                </c:pt>
                <c:pt idx="484">
                  <c:v>42.505811634671794</c:v>
                </c:pt>
                <c:pt idx="485">
                  <c:v>42.423658925675511</c:v>
                </c:pt>
                <c:pt idx="486">
                  <c:v>42.341823163858919</c:v>
                </c:pt>
                <c:pt idx="487">
                  <c:v>42.260302518568579</c:v>
                </c:pt>
                <c:pt idx="488">
                  <c:v>42.179095173221555</c:v>
                </c:pt>
                <c:pt idx="489">
                  <c:v>42.098199325171727</c:v>
                </c:pt>
                <c:pt idx="490">
                  <c:v>42.017613185575222</c:v>
                </c:pt>
                <c:pt idx="491">
                  <c:v>41.937334979259624</c:v>
                </c:pt>
                <c:pt idx="492">
                  <c:v>41.857362944592857</c:v>
                </c:pt>
                <c:pt idx="493">
                  <c:v>41.777695333354572</c:v>
                </c:pt>
                <c:pt idx="494">
                  <c:v>41.698330410608911</c:v>
                </c:pt>
                <c:pt idx="495">
                  <c:v>41.619266454578096</c:v>
                </c:pt>
                <c:pt idx="496">
                  <c:v>41.540501756518722</c:v>
                </c:pt>
                <c:pt idx="497">
                  <c:v>41.462034620597862</c:v>
                </c:pt>
                <c:pt idx="498">
                  <c:v>41.383863363771603</c:v>
                </c:pt>
                <c:pt idx="499">
                  <c:v>41.305986315665194</c:v>
                </c:pt>
              </c:numCache>
            </c:numRef>
          </c:xVal>
          <c:yVal>
            <c:numRef>
              <c:f>'Shot 8'!$R$881:$R$1380</c:f>
              <c:numCache>
                <c:formatCode>General</c:formatCode>
                <c:ptCount val="500"/>
                <c:pt idx="0">
                  <c:v>11.445130000000006</c:v>
                </c:pt>
                <c:pt idx="1">
                  <c:v>9.8412800000000118</c:v>
                </c:pt>
                <c:pt idx="2">
                  <c:v>9.8459000000000003</c:v>
                </c:pt>
                <c:pt idx="3">
                  <c:v>9.365660000000009</c:v>
                </c:pt>
                <c:pt idx="4">
                  <c:v>10.798830000000008</c:v>
                </c:pt>
                <c:pt idx="5">
                  <c:v>12.3338</c:v>
                </c:pt>
                <c:pt idx="6">
                  <c:v>10.266710000000002</c:v>
                </c:pt>
                <c:pt idx="7">
                  <c:v>11.094450000000002</c:v>
                </c:pt>
                <c:pt idx="8">
                  <c:v>8.9431800000000123</c:v>
                </c:pt>
                <c:pt idx="9">
                  <c:v>11.237790000000018</c:v>
                </c:pt>
                <c:pt idx="10">
                  <c:v>9.2048200000000016</c:v>
                </c:pt>
                <c:pt idx="11">
                  <c:v>9.8441200000000002</c:v>
                </c:pt>
                <c:pt idx="12">
                  <c:v>9.5823700000000009</c:v>
                </c:pt>
                <c:pt idx="13">
                  <c:v>11.291319999999985</c:v>
                </c:pt>
                <c:pt idx="14">
                  <c:v>9.1683199999999943</c:v>
                </c:pt>
                <c:pt idx="15">
                  <c:v>6.2422599999999884</c:v>
                </c:pt>
                <c:pt idx="16">
                  <c:v>6.6821700000000082</c:v>
                </c:pt>
                <c:pt idx="17">
                  <c:v>6.6547700000000072</c:v>
                </c:pt>
                <c:pt idx="18">
                  <c:v>7.4102499999999933</c:v>
                </c:pt>
                <c:pt idx="19">
                  <c:v>5.3637799999999896</c:v>
                </c:pt>
                <c:pt idx="20">
                  <c:v>3.9164100000000133</c:v>
                </c:pt>
                <c:pt idx="21">
                  <c:v>5.5892200000000134</c:v>
                </c:pt>
                <c:pt idx="22">
                  <c:v>5.0222300000000075</c:v>
                </c:pt>
                <c:pt idx="23">
                  <c:v>1.6663499999999942</c:v>
                </c:pt>
                <c:pt idx="24">
                  <c:v>0.59766999999999348</c:v>
                </c:pt>
                <c:pt idx="25">
                  <c:v>0.63800000000000601</c:v>
                </c:pt>
                <c:pt idx="26">
                  <c:v>0.67438999999998861</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1.255169999999991</c:v>
                </c:pt>
                <c:pt idx="64">
                  <c:v>4.3756600000000114</c:v>
                </c:pt>
                <c:pt idx="65">
                  <c:v>8.2143399999999946</c:v>
                </c:pt>
                <c:pt idx="66">
                  <c:v>8.8292700000000082</c:v>
                </c:pt>
                <c:pt idx="67">
                  <c:v>10.851780000000005</c:v>
                </c:pt>
                <c:pt idx="68">
                  <c:v>16.313570000000031</c:v>
                </c:pt>
                <c:pt idx="69">
                  <c:v>21.903079999999989</c:v>
                </c:pt>
                <c:pt idx="70">
                  <c:v>23.802700000000016</c:v>
                </c:pt>
                <c:pt idx="71">
                  <c:v>28.622920000000025</c:v>
                </c:pt>
                <c:pt idx="72">
                  <c:v>31.30682000000003</c:v>
                </c:pt>
                <c:pt idx="73">
                  <c:v>30.658999999999992</c:v>
                </c:pt>
                <c:pt idx="74">
                  <c:v>30.513120000000015</c:v>
                </c:pt>
                <c:pt idx="75">
                  <c:v>35.012879999999996</c:v>
                </c:pt>
                <c:pt idx="76">
                  <c:v>37.95614999999998</c:v>
                </c:pt>
                <c:pt idx="77">
                  <c:v>40.039249999999981</c:v>
                </c:pt>
                <c:pt idx="78">
                  <c:v>37.717069999999978</c:v>
                </c:pt>
                <c:pt idx="79">
                  <c:v>33.679080000000006</c:v>
                </c:pt>
                <c:pt idx="80">
                  <c:v>33.057009999999991</c:v>
                </c:pt>
                <c:pt idx="81">
                  <c:v>31.36707000000003</c:v>
                </c:pt>
                <c:pt idx="82">
                  <c:v>28.641599999999983</c:v>
                </c:pt>
                <c:pt idx="83">
                  <c:v>28.255519999999965</c:v>
                </c:pt>
                <c:pt idx="84">
                  <c:v>25.527499999999954</c:v>
                </c:pt>
                <c:pt idx="85">
                  <c:v>24.65399000000005</c:v>
                </c:pt>
                <c:pt idx="86">
                  <c:v>24.365169999999956</c:v>
                </c:pt>
                <c:pt idx="87">
                  <c:v>25.878019999999989</c:v>
                </c:pt>
                <c:pt idx="88">
                  <c:v>23.112149999999986</c:v>
                </c:pt>
                <c:pt idx="89">
                  <c:v>21.227359999999976</c:v>
                </c:pt>
                <c:pt idx="90">
                  <c:v>20.851990000000022</c:v>
                </c:pt>
                <c:pt idx="91">
                  <c:v>20.702060000000017</c:v>
                </c:pt>
                <c:pt idx="92">
                  <c:v>17.107570000000031</c:v>
                </c:pt>
                <c:pt idx="93">
                  <c:v>14.375150000000026</c:v>
                </c:pt>
                <c:pt idx="94">
                  <c:v>13.271029999999996</c:v>
                </c:pt>
                <c:pt idx="95">
                  <c:v>12.433010000000023</c:v>
                </c:pt>
                <c:pt idx="96">
                  <c:v>15.777589999999986</c:v>
                </c:pt>
                <c:pt idx="97">
                  <c:v>14.733249999999998</c:v>
                </c:pt>
                <c:pt idx="98">
                  <c:v>14.970730000000014</c:v>
                </c:pt>
                <c:pt idx="99">
                  <c:v>13.573120000000017</c:v>
                </c:pt>
                <c:pt idx="100">
                  <c:v>13.126860000000018</c:v>
                </c:pt>
                <c:pt idx="101">
                  <c:v>15.696039999999998</c:v>
                </c:pt>
                <c:pt idx="102">
                  <c:v>12.35757000000002</c:v>
                </c:pt>
                <c:pt idx="103">
                  <c:v>12.234129999999993</c:v>
                </c:pt>
                <c:pt idx="104">
                  <c:v>13.444149999999979</c:v>
                </c:pt>
                <c:pt idx="105">
                  <c:v>10.344860000000011</c:v>
                </c:pt>
                <c:pt idx="106">
                  <c:v>11.115079999999979</c:v>
                </c:pt>
                <c:pt idx="107">
                  <c:v>9.0296500000000037</c:v>
                </c:pt>
                <c:pt idx="108">
                  <c:v>8.8976300000000048</c:v>
                </c:pt>
                <c:pt idx="109">
                  <c:v>11.106600000000014</c:v>
                </c:pt>
                <c:pt idx="110">
                  <c:v>11.916229999999986</c:v>
                </c:pt>
                <c:pt idx="111">
                  <c:v>11.230830000000021</c:v>
                </c:pt>
                <c:pt idx="112">
                  <c:v>10.99344000000001</c:v>
                </c:pt>
                <c:pt idx="113">
                  <c:v>10.91769</c:v>
                </c:pt>
                <c:pt idx="114">
                  <c:v>12.572810000000004</c:v>
                </c:pt>
                <c:pt idx="115">
                  <c:v>14.479920000000002</c:v>
                </c:pt>
                <c:pt idx="116">
                  <c:v>14.854249999999995</c:v>
                </c:pt>
                <c:pt idx="117">
                  <c:v>11.685580000000028</c:v>
                </c:pt>
                <c:pt idx="118">
                  <c:v>11.63644</c:v>
                </c:pt>
                <c:pt idx="119">
                  <c:v>12.628169999999999</c:v>
                </c:pt>
                <c:pt idx="120">
                  <c:v>10.81606</c:v>
                </c:pt>
                <c:pt idx="121">
                  <c:v>10.785430000000007</c:v>
                </c:pt>
                <c:pt idx="122">
                  <c:v>7.1738</c:v>
                </c:pt>
                <c:pt idx="123">
                  <c:v>10.854860000000002</c:v>
                </c:pt>
                <c:pt idx="124">
                  <c:v>8.9227400000000046</c:v>
                </c:pt>
                <c:pt idx="125">
                  <c:v>12.498780000000012</c:v>
                </c:pt>
                <c:pt idx="126">
                  <c:v>11.147130000000001</c:v>
                </c:pt>
                <c:pt idx="127">
                  <c:v>14.181300000000018</c:v>
                </c:pt>
                <c:pt idx="128">
                  <c:v>14.014130000000023</c:v>
                </c:pt>
                <c:pt idx="129">
                  <c:v>13.595980000000004</c:v>
                </c:pt>
                <c:pt idx="130">
                  <c:v>14.903110000000027</c:v>
                </c:pt>
                <c:pt idx="131">
                  <c:v>12.090179999999975</c:v>
                </c:pt>
                <c:pt idx="132">
                  <c:v>9.9129600000000018</c:v>
                </c:pt>
                <c:pt idx="133">
                  <c:v>9.1254900000000205</c:v>
                </c:pt>
                <c:pt idx="134">
                  <c:v>11.482449999999993</c:v>
                </c:pt>
                <c:pt idx="135">
                  <c:v>11.559840000000019</c:v>
                </c:pt>
                <c:pt idx="136">
                  <c:v>11.724910000000012</c:v>
                </c:pt>
                <c:pt idx="137">
                  <c:v>11.824340000000007</c:v>
                </c:pt>
                <c:pt idx="138">
                  <c:v>14.80234000000002</c:v>
                </c:pt>
                <c:pt idx="139">
                  <c:v>11.452029999999999</c:v>
                </c:pt>
                <c:pt idx="140">
                  <c:v>10.04083</c:v>
                </c:pt>
                <c:pt idx="141">
                  <c:v>12.037570000000017</c:v>
                </c:pt>
                <c:pt idx="142">
                  <c:v>10.816020000000009</c:v>
                </c:pt>
                <c:pt idx="143">
                  <c:v>6.9132099999999923</c:v>
                </c:pt>
                <c:pt idx="144">
                  <c:v>6.2898900000000184</c:v>
                </c:pt>
                <c:pt idx="145">
                  <c:v>9.7994100000000017</c:v>
                </c:pt>
                <c:pt idx="146">
                  <c:v>12.392330000000022</c:v>
                </c:pt>
                <c:pt idx="147">
                  <c:v>9.0359000000000016</c:v>
                </c:pt>
                <c:pt idx="148">
                  <c:v>7.9433899999999937</c:v>
                </c:pt>
                <c:pt idx="149">
                  <c:v>8.3283699999999996</c:v>
                </c:pt>
                <c:pt idx="150">
                  <c:v>8.8130600000000072</c:v>
                </c:pt>
                <c:pt idx="151">
                  <c:v>10.107620000000001</c:v>
                </c:pt>
                <c:pt idx="152">
                  <c:v>6.8745299999999885</c:v>
                </c:pt>
                <c:pt idx="153">
                  <c:v>6.9757099999999923</c:v>
                </c:pt>
                <c:pt idx="154">
                  <c:v>7.7401000000000115</c:v>
                </c:pt>
                <c:pt idx="155">
                  <c:v>6.6676600000000095</c:v>
                </c:pt>
                <c:pt idx="156">
                  <c:v>5.2786600000000092</c:v>
                </c:pt>
                <c:pt idx="157">
                  <c:v>5.934190000000001</c:v>
                </c:pt>
                <c:pt idx="158">
                  <c:v>7.9767200000000065</c:v>
                </c:pt>
                <c:pt idx="159">
                  <c:v>4.846509999999995</c:v>
                </c:pt>
                <c:pt idx="160">
                  <c:v>5.1960599999999886</c:v>
                </c:pt>
                <c:pt idx="161">
                  <c:v>4.0629399999999913</c:v>
                </c:pt>
                <c:pt idx="162">
                  <c:v>7.0294800000000066</c:v>
                </c:pt>
                <c:pt idx="163">
                  <c:v>2.2040299999999888</c:v>
                </c:pt>
                <c:pt idx="164">
                  <c:v>1.8822000000000121</c:v>
                </c:pt>
                <c:pt idx="165">
                  <c:v>4.8278400000000055</c:v>
                </c:pt>
                <c:pt idx="166">
                  <c:v>4.535570000000007</c:v>
                </c:pt>
                <c:pt idx="167">
                  <c:v>2.7293099999999981</c:v>
                </c:pt>
                <c:pt idx="168">
                  <c:v>2.9354700000000067</c:v>
                </c:pt>
                <c:pt idx="169">
                  <c:v>2.6777199999999941</c:v>
                </c:pt>
                <c:pt idx="170">
                  <c:v>3.306270000000012</c:v>
                </c:pt>
                <c:pt idx="171">
                  <c:v>2.2471300000000016</c:v>
                </c:pt>
                <c:pt idx="172">
                  <c:v>3.1601699999999942</c:v>
                </c:pt>
                <c:pt idx="173">
                  <c:v>2.3461200000000142</c:v>
                </c:pt>
                <c:pt idx="174">
                  <c:v>2.7530500000000018</c:v>
                </c:pt>
                <c:pt idx="175">
                  <c:v>3.4463499999999927</c:v>
                </c:pt>
                <c:pt idx="176">
                  <c:v>4.484880000000004</c:v>
                </c:pt>
                <c:pt idx="177">
                  <c:v>2.9716899999999926</c:v>
                </c:pt>
                <c:pt idx="178">
                  <c:v>3.0431399999999966</c:v>
                </c:pt>
                <c:pt idx="179">
                  <c:v>1.0127899999999954</c:v>
                </c:pt>
                <c:pt idx="180">
                  <c:v>0.23068000000000666</c:v>
                </c:pt>
                <c:pt idx="181">
                  <c:v>0.5446599999999937</c:v>
                </c:pt>
                <c:pt idx="182">
                  <c:v>2.7887299999999882</c:v>
                </c:pt>
                <c:pt idx="183">
                  <c:v>0</c:v>
                </c:pt>
                <c:pt idx="184">
                  <c:v>0</c:v>
                </c:pt>
                <c:pt idx="185">
                  <c:v>0</c:v>
                </c:pt>
                <c:pt idx="186">
                  <c:v>0</c:v>
                </c:pt>
                <c:pt idx="187">
                  <c:v>0</c:v>
                </c:pt>
                <c:pt idx="188">
                  <c:v>0.50645000000000051</c:v>
                </c:pt>
                <c:pt idx="189">
                  <c:v>0</c:v>
                </c:pt>
                <c:pt idx="190">
                  <c:v>2.1204700000000116</c:v>
                </c:pt>
                <c:pt idx="191">
                  <c:v>0.25739999999999036</c:v>
                </c:pt>
                <c:pt idx="192">
                  <c:v>0</c:v>
                </c:pt>
                <c:pt idx="193">
                  <c:v>2.5553600000000074</c:v>
                </c:pt>
                <c:pt idx="194">
                  <c:v>1.3481099999999913</c:v>
                </c:pt>
                <c:pt idx="195">
                  <c:v>0</c:v>
                </c:pt>
                <c:pt idx="196">
                  <c:v>0.92821000000000708</c:v>
                </c:pt>
                <c:pt idx="197">
                  <c:v>0</c:v>
                </c:pt>
                <c:pt idx="198">
                  <c:v>0</c:v>
                </c:pt>
                <c:pt idx="199">
                  <c:v>2.4624799999999967</c:v>
                </c:pt>
                <c:pt idx="200">
                  <c:v>1.1659199999999998</c:v>
                </c:pt>
                <c:pt idx="201">
                  <c:v>0.73700999999999794</c:v>
                </c:pt>
                <c:pt idx="202">
                  <c:v>0</c:v>
                </c:pt>
                <c:pt idx="203">
                  <c:v>0</c:v>
                </c:pt>
                <c:pt idx="204">
                  <c:v>2.7382399999999905</c:v>
                </c:pt>
                <c:pt idx="205">
                  <c:v>1.4126699999999897</c:v>
                </c:pt>
                <c:pt idx="206">
                  <c:v>2.4602700000000084</c:v>
                </c:pt>
                <c:pt idx="207">
                  <c:v>0</c:v>
                </c:pt>
                <c:pt idx="208">
                  <c:v>0.70399000000000533</c:v>
                </c:pt>
                <c:pt idx="209">
                  <c:v>0.59730999999999257</c:v>
                </c:pt>
                <c:pt idx="210">
                  <c:v>2.2383000000000095</c:v>
                </c:pt>
                <c:pt idx="211">
                  <c:v>2.6900200000000041</c:v>
                </c:pt>
                <c:pt idx="212">
                  <c:v>3.2162899999999834</c:v>
                </c:pt>
                <c:pt idx="213">
                  <c:v>3.5744300000000071</c:v>
                </c:pt>
                <c:pt idx="214">
                  <c:v>3.5765100000000132</c:v>
                </c:pt>
                <c:pt idx="215">
                  <c:v>2.4366099999999982</c:v>
                </c:pt>
                <c:pt idx="216">
                  <c:v>2.6379499999999867</c:v>
                </c:pt>
                <c:pt idx="217">
                  <c:v>3.491739999999993</c:v>
                </c:pt>
                <c:pt idx="218">
                  <c:v>1.439539999999992</c:v>
                </c:pt>
                <c:pt idx="219">
                  <c:v>1.1723000000000081</c:v>
                </c:pt>
                <c:pt idx="220">
                  <c:v>4.4412199999999924</c:v>
                </c:pt>
                <c:pt idx="221">
                  <c:v>6.2221499999999965</c:v>
                </c:pt>
                <c:pt idx="222">
                  <c:v>4.3863399999999899</c:v>
                </c:pt>
                <c:pt idx="223">
                  <c:v>5.7781799999999919</c:v>
                </c:pt>
                <c:pt idx="224">
                  <c:v>0.93788000000000693</c:v>
                </c:pt>
                <c:pt idx="225">
                  <c:v>0</c:v>
                </c:pt>
                <c:pt idx="226">
                  <c:v>1.3959999999997311E-2</c:v>
                </c:pt>
                <c:pt idx="227">
                  <c:v>1.3635400000000004</c:v>
                </c:pt>
                <c:pt idx="228">
                  <c:v>1.3448300000000017</c:v>
                </c:pt>
                <c:pt idx="229">
                  <c:v>2.1621600000000001</c:v>
                </c:pt>
                <c:pt idx="230">
                  <c:v>0.96345999999999776</c:v>
                </c:pt>
                <c:pt idx="231">
                  <c:v>2.5142999999999907</c:v>
                </c:pt>
                <c:pt idx="232">
                  <c:v>4.4656999999999982</c:v>
                </c:pt>
                <c:pt idx="233">
                  <c:v>4.2159599999999955</c:v>
                </c:pt>
                <c:pt idx="234">
                  <c:v>5.5950799999999958</c:v>
                </c:pt>
                <c:pt idx="235">
                  <c:v>5.9172800000000052</c:v>
                </c:pt>
                <c:pt idx="236">
                  <c:v>5.4382200000000083</c:v>
                </c:pt>
                <c:pt idx="237">
                  <c:v>9.8354900000000125</c:v>
                </c:pt>
                <c:pt idx="238">
                  <c:v>12.501430000000029</c:v>
                </c:pt>
                <c:pt idx="239">
                  <c:v>15.610349999999984</c:v>
                </c:pt>
                <c:pt idx="240">
                  <c:v>15.403530000000005</c:v>
                </c:pt>
                <c:pt idx="241">
                  <c:v>14.137879999999996</c:v>
                </c:pt>
                <c:pt idx="242">
                  <c:v>11.48520000000002</c:v>
                </c:pt>
                <c:pt idx="243">
                  <c:v>11.662989999999999</c:v>
                </c:pt>
                <c:pt idx="244">
                  <c:v>16.904269999999986</c:v>
                </c:pt>
                <c:pt idx="245">
                  <c:v>20.512389999999982</c:v>
                </c:pt>
                <c:pt idx="246">
                  <c:v>28.736080000000015</c:v>
                </c:pt>
                <c:pt idx="247">
                  <c:v>33.566010000000013</c:v>
                </c:pt>
                <c:pt idx="248">
                  <c:v>36.07465000000002</c:v>
                </c:pt>
                <c:pt idx="249">
                  <c:v>28.173979999999975</c:v>
                </c:pt>
                <c:pt idx="250">
                  <c:v>24.318539999999963</c:v>
                </c:pt>
                <c:pt idx="251">
                  <c:v>12.929780000000004</c:v>
                </c:pt>
                <c:pt idx="252">
                  <c:v>8.9076700000000013</c:v>
                </c:pt>
                <c:pt idx="253">
                  <c:v>9.3305400000000205</c:v>
                </c:pt>
                <c:pt idx="254">
                  <c:v>10.346390000000014</c:v>
                </c:pt>
                <c:pt idx="255">
                  <c:v>8.5372599999999998</c:v>
                </c:pt>
                <c:pt idx="256">
                  <c:v>7.1279399999999846</c:v>
                </c:pt>
                <c:pt idx="257">
                  <c:v>7.0977900000000025</c:v>
                </c:pt>
                <c:pt idx="258">
                  <c:v>6.2614100000000095</c:v>
                </c:pt>
                <c:pt idx="259">
                  <c:v>4.0728000000000009</c:v>
                </c:pt>
                <c:pt idx="260">
                  <c:v>5.9211400000000083</c:v>
                </c:pt>
                <c:pt idx="261">
                  <c:v>9.120129999999989</c:v>
                </c:pt>
                <c:pt idx="262">
                  <c:v>6.9695700000000054</c:v>
                </c:pt>
                <c:pt idx="263">
                  <c:v>7.1631899999999797</c:v>
                </c:pt>
                <c:pt idx="264">
                  <c:v>6.784639999999996</c:v>
                </c:pt>
                <c:pt idx="265">
                  <c:v>8.20505</c:v>
                </c:pt>
                <c:pt idx="266">
                  <c:v>7.4211999999999989</c:v>
                </c:pt>
                <c:pt idx="267">
                  <c:v>6.7731799999999964</c:v>
                </c:pt>
                <c:pt idx="268">
                  <c:v>5.2298000000000116</c:v>
                </c:pt>
                <c:pt idx="269">
                  <c:v>4.9843600000000094</c:v>
                </c:pt>
                <c:pt idx="270">
                  <c:v>6.0999300000000005</c:v>
                </c:pt>
                <c:pt idx="271">
                  <c:v>6.2370099999999979</c:v>
                </c:pt>
                <c:pt idx="272">
                  <c:v>6.7930900000000074</c:v>
                </c:pt>
                <c:pt idx="273">
                  <c:v>8.8723300000000158</c:v>
                </c:pt>
                <c:pt idx="274">
                  <c:v>9.1682999999999897</c:v>
                </c:pt>
                <c:pt idx="275">
                  <c:v>10.947340000000001</c:v>
                </c:pt>
                <c:pt idx="276">
                  <c:v>16.099400000000003</c:v>
                </c:pt>
                <c:pt idx="277">
                  <c:v>20.395570000000021</c:v>
                </c:pt>
                <c:pt idx="278">
                  <c:v>24.976929999999982</c:v>
                </c:pt>
                <c:pt idx="279">
                  <c:v>28.241179999999986</c:v>
                </c:pt>
                <c:pt idx="280">
                  <c:v>36.76999000000005</c:v>
                </c:pt>
                <c:pt idx="281">
                  <c:v>49.072880000000005</c:v>
                </c:pt>
                <c:pt idx="282">
                  <c:v>66.589870000000019</c:v>
                </c:pt>
                <c:pt idx="283">
                  <c:v>91.158969999999982</c:v>
                </c:pt>
                <c:pt idx="284">
                  <c:v>106.36246</c:v>
                </c:pt>
                <c:pt idx="285">
                  <c:v>112.15697999999998</c:v>
                </c:pt>
                <c:pt idx="286">
                  <c:v>90.609889999999979</c:v>
                </c:pt>
                <c:pt idx="287">
                  <c:v>63.332429999999988</c:v>
                </c:pt>
                <c:pt idx="288">
                  <c:v>44.418270000000007</c:v>
                </c:pt>
                <c:pt idx="289">
                  <c:v>40.355410000000006</c:v>
                </c:pt>
                <c:pt idx="290">
                  <c:v>43.817469999999972</c:v>
                </c:pt>
                <c:pt idx="291">
                  <c:v>51.005490000000009</c:v>
                </c:pt>
                <c:pt idx="292">
                  <c:v>63.801419999999993</c:v>
                </c:pt>
                <c:pt idx="293">
                  <c:v>68.698299999999989</c:v>
                </c:pt>
                <c:pt idx="294">
                  <c:v>59.625950000000046</c:v>
                </c:pt>
                <c:pt idx="295">
                  <c:v>43.749330000000029</c:v>
                </c:pt>
                <c:pt idx="296">
                  <c:v>25.834009999999978</c:v>
                </c:pt>
                <c:pt idx="297">
                  <c:v>14.965359999999988</c:v>
                </c:pt>
                <c:pt idx="298">
                  <c:v>10.895650000000009</c:v>
                </c:pt>
                <c:pt idx="299">
                  <c:v>9.174800000000003</c:v>
                </c:pt>
                <c:pt idx="300">
                  <c:v>6.7334700000000112</c:v>
                </c:pt>
                <c:pt idx="301">
                  <c:v>5.9804100000000062</c:v>
                </c:pt>
                <c:pt idx="302">
                  <c:v>6.6983899999999865</c:v>
                </c:pt>
                <c:pt idx="303">
                  <c:v>7.9628099999999895</c:v>
                </c:pt>
                <c:pt idx="304">
                  <c:v>8.9055300000000148</c:v>
                </c:pt>
                <c:pt idx="305">
                  <c:v>8.8454000000000228</c:v>
                </c:pt>
                <c:pt idx="306">
                  <c:v>7.3188000000000075</c:v>
                </c:pt>
                <c:pt idx="307">
                  <c:v>6.6955000000000044</c:v>
                </c:pt>
                <c:pt idx="308">
                  <c:v>6.6106299999999862</c:v>
                </c:pt>
                <c:pt idx="309">
                  <c:v>10.513720000000005</c:v>
                </c:pt>
                <c:pt idx="310">
                  <c:v>8.631590000000001</c:v>
                </c:pt>
                <c:pt idx="311">
                  <c:v>5.5427899999999966</c:v>
                </c:pt>
                <c:pt idx="312">
                  <c:v>7.3360600000000034</c:v>
                </c:pt>
                <c:pt idx="313">
                  <c:v>6.7848799999999869</c:v>
                </c:pt>
                <c:pt idx="314">
                  <c:v>6.1244499999999897</c:v>
                </c:pt>
                <c:pt idx="315">
                  <c:v>5.8515600000000063</c:v>
                </c:pt>
                <c:pt idx="316">
                  <c:v>5.9674200000000042</c:v>
                </c:pt>
                <c:pt idx="317">
                  <c:v>4.3306300000000135</c:v>
                </c:pt>
                <c:pt idx="318">
                  <c:v>3.7857999999999952</c:v>
                </c:pt>
                <c:pt idx="319">
                  <c:v>3.2010300000000051</c:v>
                </c:pt>
                <c:pt idx="320">
                  <c:v>3.2026500000000047</c:v>
                </c:pt>
                <c:pt idx="321">
                  <c:v>1.5220799999999879</c:v>
                </c:pt>
                <c:pt idx="322">
                  <c:v>1.9341699999999946</c:v>
                </c:pt>
                <c:pt idx="323">
                  <c:v>1.6102600000000109</c:v>
                </c:pt>
                <c:pt idx="324">
                  <c:v>3.3779900000000112</c:v>
                </c:pt>
                <c:pt idx="325">
                  <c:v>6.1747599999999885</c:v>
                </c:pt>
                <c:pt idx="326">
                  <c:v>5.6540099999999942</c:v>
                </c:pt>
                <c:pt idx="327">
                  <c:v>6.3065200000000061</c:v>
                </c:pt>
                <c:pt idx="328">
                  <c:v>6.6287699999999985</c:v>
                </c:pt>
                <c:pt idx="329">
                  <c:v>5.8367599999999982</c:v>
                </c:pt>
                <c:pt idx="330">
                  <c:v>6.5556200000000064</c:v>
                </c:pt>
                <c:pt idx="331">
                  <c:v>8.4123100000000015</c:v>
                </c:pt>
                <c:pt idx="332">
                  <c:v>8.1202999999999861</c:v>
                </c:pt>
                <c:pt idx="333">
                  <c:v>8.3517900000000047</c:v>
                </c:pt>
                <c:pt idx="334">
                  <c:v>9.1166200000000117</c:v>
                </c:pt>
                <c:pt idx="335">
                  <c:v>8.2471299999999985</c:v>
                </c:pt>
                <c:pt idx="336">
                  <c:v>7.7331499999999984</c:v>
                </c:pt>
                <c:pt idx="337">
                  <c:v>7.2047100000000057</c:v>
                </c:pt>
                <c:pt idx="338">
                  <c:v>8.7353500000000111</c:v>
                </c:pt>
                <c:pt idx="339">
                  <c:v>8.3520500000000073</c:v>
                </c:pt>
                <c:pt idx="340">
                  <c:v>7.2304100000000062</c:v>
                </c:pt>
                <c:pt idx="341">
                  <c:v>7.7032900000000124</c:v>
                </c:pt>
                <c:pt idx="342">
                  <c:v>6.7963399999999874</c:v>
                </c:pt>
                <c:pt idx="343">
                  <c:v>5.5157800000000066</c:v>
                </c:pt>
                <c:pt idx="344">
                  <c:v>4.7436399999999992</c:v>
                </c:pt>
                <c:pt idx="345">
                  <c:v>4.2915500000000009</c:v>
                </c:pt>
                <c:pt idx="346">
                  <c:v>6.5481100000000065</c:v>
                </c:pt>
                <c:pt idx="347">
                  <c:v>12.440029999999979</c:v>
                </c:pt>
                <c:pt idx="348">
                  <c:v>9.9125800000000073</c:v>
                </c:pt>
                <c:pt idx="349">
                  <c:v>11.930480000000001</c:v>
                </c:pt>
                <c:pt idx="350">
                  <c:v>11.128629999999987</c:v>
                </c:pt>
                <c:pt idx="351">
                  <c:v>9.9166600000000074</c:v>
                </c:pt>
                <c:pt idx="352">
                  <c:v>10.60211000000001</c:v>
                </c:pt>
                <c:pt idx="353">
                  <c:v>11.979490000000014</c:v>
                </c:pt>
                <c:pt idx="354">
                  <c:v>9.2461500000000001</c:v>
                </c:pt>
                <c:pt idx="355">
                  <c:v>7.5175000000000072</c:v>
                </c:pt>
                <c:pt idx="356">
                  <c:v>7.5530500000000105</c:v>
                </c:pt>
                <c:pt idx="357">
                  <c:v>8.2044400000000053</c:v>
                </c:pt>
                <c:pt idx="358">
                  <c:v>11.488530000000026</c:v>
                </c:pt>
                <c:pt idx="359">
                  <c:v>13.339290000000005</c:v>
                </c:pt>
                <c:pt idx="360">
                  <c:v>14.990599999999985</c:v>
                </c:pt>
                <c:pt idx="361">
                  <c:v>16.572810000000004</c:v>
                </c:pt>
                <c:pt idx="362">
                  <c:v>15.665680000000023</c:v>
                </c:pt>
                <c:pt idx="363">
                  <c:v>10.123919999999998</c:v>
                </c:pt>
                <c:pt idx="364">
                  <c:v>10.495680000000007</c:v>
                </c:pt>
                <c:pt idx="365">
                  <c:v>8.2408099999999997</c:v>
                </c:pt>
                <c:pt idx="366">
                  <c:v>10.824490000000004</c:v>
                </c:pt>
                <c:pt idx="367">
                  <c:v>14.890630000000002</c:v>
                </c:pt>
                <c:pt idx="368">
                  <c:v>13.441070000000018</c:v>
                </c:pt>
                <c:pt idx="369">
                  <c:v>10.243230000000011</c:v>
                </c:pt>
                <c:pt idx="370">
                  <c:v>12.13101</c:v>
                </c:pt>
                <c:pt idx="371">
                  <c:v>9.1658300000000068</c:v>
                </c:pt>
                <c:pt idx="372">
                  <c:v>12.662690000000012</c:v>
                </c:pt>
                <c:pt idx="373">
                  <c:v>9.3919100000000011</c:v>
                </c:pt>
                <c:pt idx="374">
                  <c:v>10.014740000000002</c:v>
                </c:pt>
                <c:pt idx="375">
                  <c:v>11.455409999999999</c:v>
                </c:pt>
                <c:pt idx="376">
                  <c:v>11.492340000000016</c:v>
                </c:pt>
                <c:pt idx="377">
                  <c:v>10.068369999999987</c:v>
                </c:pt>
                <c:pt idx="378">
                  <c:v>11.005040000000019</c:v>
                </c:pt>
                <c:pt idx="379">
                  <c:v>10.248959999999999</c:v>
                </c:pt>
                <c:pt idx="380">
                  <c:v>9.1990099999999995</c:v>
                </c:pt>
                <c:pt idx="381">
                  <c:v>10.819240000000018</c:v>
                </c:pt>
                <c:pt idx="382">
                  <c:v>14.788209999999992</c:v>
                </c:pt>
                <c:pt idx="383">
                  <c:v>14.673130000000016</c:v>
                </c:pt>
                <c:pt idx="384">
                  <c:v>11.854550000000026</c:v>
                </c:pt>
                <c:pt idx="385">
                  <c:v>14.153810000000021</c:v>
                </c:pt>
                <c:pt idx="386">
                  <c:v>13.554690000000004</c:v>
                </c:pt>
                <c:pt idx="387">
                  <c:v>13.05829</c:v>
                </c:pt>
                <c:pt idx="388">
                  <c:v>8.6401499999999984</c:v>
                </c:pt>
                <c:pt idx="389">
                  <c:v>8.7679100000000005</c:v>
                </c:pt>
                <c:pt idx="390">
                  <c:v>11.161800000000028</c:v>
                </c:pt>
                <c:pt idx="391">
                  <c:v>11.828919999999982</c:v>
                </c:pt>
                <c:pt idx="392">
                  <c:v>11.961580000000026</c:v>
                </c:pt>
                <c:pt idx="393">
                  <c:v>9.9103700000000003</c:v>
                </c:pt>
                <c:pt idx="394">
                  <c:v>6.8606900000000053</c:v>
                </c:pt>
                <c:pt idx="395">
                  <c:v>7.4808800000000115</c:v>
                </c:pt>
                <c:pt idx="396">
                  <c:v>7.0300900000000013</c:v>
                </c:pt>
                <c:pt idx="397">
                  <c:v>8.7117499999999968</c:v>
                </c:pt>
                <c:pt idx="398">
                  <c:v>9.7804100000000016</c:v>
                </c:pt>
                <c:pt idx="399">
                  <c:v>9.9285700000000059</c:v>
                </c:pt>
                <c:pt idx="400">
                  <c:v>9.4555200000000195</c:v>
                </c:pt>
                <c:pt idx="401">
                  <c:v>9.2775000000000034</c:v>
                </c:pt>
                <c:pt idx="402">
                  <c:v>8.9274100000000107</c:v>
                </c:pt>
                <c:pt idx="403">
                  <c:v>11.311339999999976</c:v>
                </c:pt>
                <c:pt idx="404">
                  <c:v>8.3220700000000036</c:v>
                </c:pt>
                <c:pt idx="405">
                  <c:v>11.159520000000002</c:v>
                </c:pt>
                <c:pt idx="406">
                  <c:v>10.208940000000013</c:v>
                </c:pt>
                <c:pt idx="407">
                  <c:v>10.020370000000003</c:v>
                </c:pt>
                <c:pt idx="408">
                  <c:v>14.008390000000018</c:v>
                </c:pt>
                <c:pt idx="409">
                  <c:v>15.718380000000018</c:v>
                </c:pt>
                <c:pt idx="410">
                  <c:v>14.473360000000014</c:v>
                </c:pt>
                <c:pt idx="411">
                  <c:v>16.939480000000003</c:v>
                </c:pt>
                <c:pt idx="412">
                  <c:v>12.529540000000004</c:v>
                </c:pt>
                <c:pt idx="413">
                  <c:v>11.430480000000001</c:v>
                </c:pt>
                <c:pt idx="414">
                  <c:v>12.061710000000005</c:v>
                </c:pt>
                <c:pt idx="415">
                  <c:v>10.017149999999997</c:v>
                </c:pt>
                <c:pt idx="416">
                  <c:v>12.041319999999985</c:v>
                </c:pt>
                <c:pt idx="417">
                  <c:v>12.855740000000042</c:v>
                </c:pt>
                <c:pt idx="418">
                  <c:v>13.076630000000026</c:v>
                </c:pt>
                <c:pt idx="419">
                  <c:v>13.587519999999996</c:v>
                </c:pt>
                <c:pt idx="420">
                  <c:v>13.577729999999974</c:v>
                </c:pt>
                <c:pt idx="421">
                  <c:v>14.997160000000008</c:v>
                </c:pt>
                <c:pt idx="422">
                  <c:v>11.599980000000016</c:v>
                </c:pt>
                <c:pt idx="423">
                  <c:v>9.8294500000000191</c:v>
                </c:pt>
                <c:pt idx="424">
                  <c:v>11.318730000000016</c:v>
                </c:pt>
                <c:pt idx="425">
                  <c:v>12.270940000000001</c:v>
                </c:pt>
                <c:pt idx="426">
                  <c:v>12.517269999999996</c:v>
                </c:pt>
                <c:pt idx="427">
                  <c:v>12.845030000000019</c:v>
                </c:pt>
                <c:pt idx="428">
                  <c:v>13.761660000000003</c:v>
                </c:pt>
                <c:pt idx="429">
                  <c:v>11.678530000000023</c:v>
                </c:pt>
                <c:pt idx="430">
                  <c:v>11.239109999999982</c:v>
                </c:pt>
                <c:pt idx="431">
                  <c:v>14.438570000000018</c:v>
                </c:pt>
                <c:pt idx="432">
                  <c:v>13.10845999999999</c:v>
                </c:pt>
                <c:pt idx="433">
                  <c:v>14.276210000000001</c:v>
                </c:pt>
                <c:pt idx="434">
                  <c:v>13.430880000000002</c:v>
                </c:pt>
                <c:pt idx="435">
                  <c:v>15.951510000000004</c:v>
                </c:pt>
                <c:pt idx="436">
                  <c:v>14.52533</c:v>
                </c:pt>
                <c:pt idx="437">
                  <c:v>16.728729999999942</c:v>
                </c:pt>
                <c:pt idx="438">
                  <c:v>15.463260000000002</c:v>
                </c:pt>
                <c:pt idx="439">
                  <c:v>17.146849999999972</c:v>
                </c:pt>
                <c:pt idx="440">
                  <c:v>15.374600000000004</c:v>
                </c:pt>
                <c:pt idx="441">
                  <c:v>12.442990000000009</c:v>
                </c:pt>
                <c:pt idx="442">
                  <c:v>11.840670000000001</c:v>
                </c:pt>
                <c:pt idx="443">
                  <c:v>10.131180000000001</c:v>
                </c:pt>
                <c:pt idx="444">
                  <c:v>10.469480000000022</c:v>
                </c:pt>
                <c:pt idx="445">
                  <c:v>11.686159999999974</c:v>
                </c:pt>
                <c:pt idx="446">
                  <c:v>10.352370000000009</c:v>
                </c:pt>
                <c:pt idx="447">
                  <c:v>12.022310000000003</c:v>
                </c:pt>
                <c:pt idx="448">
                  <c:v>9.8221299999999996</c:v>
                </c:pt>
                <c:pt idx="449">
                  <c:v>10.012020000000007</c:v>
                </c:pt>
                <c:pt idx="450">
                  <c:v>10.833740000000006</c:v>
                </c:pt>
                <c:pt idx="451">
                  <c:v>10.934600000000001</c:v>
                </c:pt>
                <c:pt idx="452">
                  <c:v>9.7768900000000087</c:v>
                </c:pt>
                <c:pt idx="453">
                  <c:v>9.1550400000000227</c:v>
                </c:pt>
                <c:pt idx="454">
                  <c:v>9.3071300000000008</c:v>
                </c:pt>
                <c:pt idx="455">
                  <c:v>11.688780000000008</c:v>
                </c:pt>
                <c:pt idx="456">
                  <c:v>14.723239999999976</c:v>
                </c:pt>
                <c:pt idx="457">
                  <c:v>9.2980999999999998</c:v>
                </c:pt>
                <c:pt idx="458">
                  <c:v>9.820130000000006</c:v>
                </c:pt>
                <c:pt idx="459">
                  <c:v>10.544399999999996</c:v>
                </c:pt>
                <c:pt idx="460">
                  <c:v>11.821010000000001</c:v>
                </c:pt>
                <c:pt idx="461">
                  <c:v>9.0963100000000008</c:v>
                </c:pt>
                <c:pt idx="462">
                  <c:v>10.825360000000002</c:v>
                </c:pt>
                <c:pt idx="463">
                  <c:v>13.838289999999972</c:v>
                </c:pt>
                <c:pt idx="464">
                  <c:v>10.896790000000021</c:v>
                </c:pt>
                <c:pt idx="465">
                  <c:v>12.461460000000002</c:v>
                </c:pt>
                <c:pt idx="466">
                  <c:v>14.216279999999983</c:v>
                </c:pt>
                <c:pt idx="467">
                  <c:v>13.203700000000023</c:v>
                </c:pt>
                <c:pt idx="468">
                  <c:v>12.902980000000024</c:v>
                </c:pt>
                <c:pt idx="469">
                  <c:v>8.1824300000000232</c:v>
                </c:pt>
                <c:pt idx="470">
                  <c:v>10.562150000000004</c:v>
                </c:pt>
                <c:pt idx="471">
                  <c:v>7.6732000000000093</c:v>
                </c:pt>
                <c:pt idx="472">
                  <c:v>10.330290000000002</c:v>
                </c:pt>
                <c:pt idx="473">
                  <c:v>10.433730000000002</c:v>
                </c:pt>
                <c:pt idx="474">
                  <c:v>10.983890000000002</c:v>
                </c:pt>
                <c:pt idx="475">
                  <c:v>12.399840000000005</c:v>
                </c:pt>
                <c:pt idx="476">
                  <c:v>13.637299999999982</c:v>
                </c:pt>
                <c:pt idx="477">
                  <c:v>14.252349999999989</c:v>
                </c:pt>
                <c:pt idx="478">
                  <c:v>13.324520000000007</c:v>
                </c:pt>
                <c:pt idx="479">
                  <c:v>13.026430000000015</c:v>
                </c:pt>
                <c:pt idx="480">
                  <c:v>12.616789999999995</c:v>
                </c:pt>
                <c:pt idx="481">
                  <c:v>13.379579999999995</c:v>
                </c:pt>
                <c:pt idx="482">
                  <c:v>10.838850000000008</c:v>
                </c:pt>
                <c:pt idx="483">
                  <c:v>8.1781000000000006</c:v>
                </c:pt>
                <c:pt idx="484">
                  <c:v>7.9556100000000072</c:v>
                </c:pt>
                <c:pt idx="485">
                  <c:v>9.3329800000000027</c:v>
                </c:pt>
                <c:pt idx="486">
                  <c:v>12.50797</c:v>
                </c:pt>
                <c:pt idx="487">
                  <c:v>11.716979999999978</c:v>
                </c:pt>
                <c:pt idx="488">
                  <c:v>12.902340000000002</c:v>
                </c:pt>
                <c:pt idx="489">
                  <c:v>16.077029999999979</c:v>
                </c:pt>
                <c:pt idx="490">
                  <c:v>11.892270000000002</c:v>
                </c:pt>
                <c:pt idx="491">
                  <c:v>13.015260000000012</c:v>
                </c:pt>
                <c:pt idx="492">
                  <c:v>13.605129999999974</c:v>
                </c:pt>
                <c:pt idx="493">
                  <c:v>10.242570000000001</c:v>
                </c:pt>
                <c:pt idx="494">
                  <c:v>9.9625500000000109</c:v>
                </c:pt>
                <c:pt idx="495">
                  <c:v>12.175959999999986</c:v>
                </c:pt>
                <c:pt idx="496">
                  <c:v>11.843169999999986</c:v>
                </c:pt>
                <c:pt idx="497">
                  <c:v>9.4822800000000047</c:v>
                </c:pt>
                <c:pt idx="498">
                  <c:v>11.336400000000026</c:v>
                </c:pt>
                <c:pt idx="499">
                  <c:v>11.380280000000027</c:v>
                </c:pt>
              </c:numCache>
            </c:numRef>
          </c:yVal>
          <c:smooth val="1"/>
        </c:ser>
        <c:axId val="67777664"/>
        <c:axId val="67779584"/>
      </c:scatterChart>
      <c:valAx>
        <c:axId val="67777664"/>
        <c:scaling>
          <c:orientation val="minMax"/>
          <c:max val="90"/>
          <c:min val="60"/>
        </c:scaling>
        <c:axPos val="b"/>
        <c:title>
          <c:tx>
            <c:rich>
              <a:bodyPr/>
              <a:lstStyle/>
              <a:p>
                <a:pPr>
                  <a:defRPr/>
                </a:pPr>
                <a:r>
                  <a:rPr lang="en-US"/>
                  <a:t>Energy (KeV)</a:t>
                </a:r>
              </a:p>
            </c:rich>
          </c:tx>
          <c:layout/>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7779584"/>
        <c:crosses val="autoZero"/>
        <c:crossBetween val="midCat"/>
      </c:valAx>
      <c:valAx>
        <c:axId val="67779584"/>
        <c:scaling>
          <c:orientation val="minMax"/>
          <c:min val="0"/>
        </c:scaling>
        <c:axPos val="l"/>
        <c:majorGridlines/>
        <c:title>
          <c:tx>
            <c:rich>
              <a:bodyPr/>
              <a:lstStyle/>
              <a:p>
                <a:pPr>
                  <a:defRPr/>
                </a:pPr>
                <a:r>
                  <a:rPr lang="en-US"/>
                  <a:t>Intensity (Arb)</a:t>
                </a:r>
              </a:p>
            </c:rich>
          </c:tx>
          <c:layout/>
        </c:title>
        <c:numFmt formatCode="General" sourceLinked="1"/>
        <c:majorTickMark val="none"/>
        <c:tickLblPos val="nextTo"/>
        <c:crossAx val="67777664"/>
        <c:crosses val="autoZero"/>
        <c:crossBetween val="midCat"/>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a:t>Au K</a:t>
            </a:r>
            <a:r>
              <a:rPr lang="el-GR">
                <a:latin typeface="Calibri"/>
                <a:cs typeface="Calibri"/>
              </a:rPr>
              <a:t>α</a:t>
            </a:r>
            <a:r>
              <a:rPr lang="en-US">
                <a:latin typeface="Calibri"/>
                <a:cs typeface="Calibri"/>
              </a:rPr>
              <a:t>/K</a:t>
            </a:r>
            <a:r>
              <a:rPr lang="el-GR">
                <a:latin typeface="Calibri"/>
                <a:cs typeface="Calibri"/>
              </a:rPr>
              <a:t>β</a:t>
            </a:r>
            <a:endParaRPr lang="en-US"/>
          </a:p>
        </c:rich>
      </c:tx>
      <c:layout/>
    </c:title>
    <c:plotArea>
      <c:layout/>
      <c:scatterChart>
        <c:scatterStyle val="lineMarker"/>
        <c:ser>
          <c:idx val="0"/>
          <c:order val="0"/>
          <c:tx>
            <c:v>area</c:v>
          </c:tx>
          <c:spPr>
            <a:ln w="28575">
              <a:noFill/>
            </a:ln>
          </c:spPr>
          <c:xVal>
            <c:numRef>
              <c:f>Shotsheet!$H$25:$H$40</c:f>
              <c:numCache>
                <c:formatCode>General</c:formatCode>
                <c:ptCount val="16"/>
                <c:pt idx="0">
                  <c:v>0</c:v>
                </c:pt>
                <c:pt idx="1">
                  <c:v>0</c:v>
                </c:pt>
                <c:pt idx="2">
                  <c:v>0</c:v>
                </c:pt>
                <c:pt idx="3">
                  <c:v>0</c:v>
                </c:pt>
                <c:pt idx="4">
                  <c:v>0</c:v>
                </c:pt>
                <c:pt idx="5">
                  <c:v>1</c:v>
                </c:pt>
                <c:pt idx="6">
                  <c:v>0</c:v>
                </c:pt>
                <c:pt idx="7">
                  <c:v>1</c:v>
                </c:pt>
                <c:pt idx="8">
                  <c:v>10.01</c:v>
                </c:pt>
                <c:pt idx="9">
                  <c:v>9.6</c:v>
                </c:pt>
                <c:pt idx="10">
                  <c:v>0</c:v>
                </c:pt>
                <c:pt idx="11">
                  <c:v>8.4600000000000026</c:v>
                </c:pt>
                <c:pt idx="12">
                  <c:v>0</c:v>
                </c:pt>
                <c:pt idx="13">
                  <c:v>4</c:v>
                </c:pt>
                <c:pt idx="14">
                  <c:v>5.1099999999999985</c:v>
                </c:pt>
                <c:pt idx="15">
                  <c:v>2.7</c:v>
                </c:pt>
              </c:numCache>
            </c:numRef>
          </c:xVal>
          <c:yVal>
            <c:numRef>
              <c:f>Shotsheet!$X$25:$X$40</c:f>
              <c:numCache>
                <c:formatCode>General</c:formatCode>
                <c:ptCount val="16"/>
                <c:pt idx="8">
                  <c:v>6.0349232169557103</c:v>
                </c:pt>
                <c:pt idx="9">
                  <c:v>6.0253374216132274</c:v>
                </c:pt>
                <c:pt idx="10">
                  <c:v>4.3076224117585262</c:v>
                </c:pt>
                <c:pt idx="12">
                  <c:v>4.710877256780484</c:v>
                </c:pt>
                <c:pt idx="13">
                  <c:v>4.7950559032173254</c:v>
                </c:pt>
                <c:pt idx="14">
                  <c:v>12.203504407945289</c:v>
                </c:pt>
                <c:pt idx="15">
                  <c:v>5.0289779471097278</c:v>
                </c:pt>
              </c:numCache>
            </c:numRef>
          </c:yVal>
        </c:ser>
        <c:ser>
          <c:idx val="1"/>
          <c:order val="1"/>
          <c:tx>
            <c:v>Peak</c:v>
          </c:tx>
          <c:spPr>
            <a:ln w="28575">
              <a:noFill/>
            </a:ln>
          </c:spPr>
          <c:xVal>
            <c:numRef>
              <c:f>Shotsheet!$H$25:$H$40</c:f>
              <c:numCache>
                <c:formatCode>General</c:formatCode>
                <c:ptCount val="16"/>
                <c:pt idx="0">
                  <c:v>0</c:v>
                </c:pt>
                <c:pt idx="1">
                  <c:v>0</c:v>
                </c:pt>
                <c:pt idx="2">
                  <c:v>0</c:v>
                </c:pt>
                <c:pt idx="3">
                  <c:v>0</c:v>
                </c:pt>
                <c:pt idx="4">
                  <c:v>0</c:v>
                </c:pt>
                <c:pt idx="5">
                  <c:v>1</c:v>
                </c:pt>
                <c:pt idx="6">
                  <c:v>0</c:v>
                </c:pt>
                <c:pt idx="7">
                  <c:v>1</c:v>
                </c:pt>
                <c:pt idx="8">
                  <c:v>10.01</c:v>
                </c:pt>
                <c:pt idx="9">
                  <c:v>9.6</c:v>
                </c:pt>
                <c:pt idx="10">
                  <c:v>0</c:v>
                </c:pt>
                <c:pt idx="11">
                  <c:v>8.4600000000000026</c:v>
                </c:pt>
                <c:pt idx="12">
                  <c:v>0</c:v>
                </c:pt>
                <c:pt idx="13">
                  <c:v>4</c:v>
                </c:pt>
                <c:pt idx="14">
                  <c:v>5.1099999999999985</c:v>
                </c:pt>
                <c:pt idx="15">
                  <c:v>2.7</c:v>
                </c:pt>
              </c:numCache>
            </c:numRef>
          </c:xVal>
          <c:yVal>
            <c:numRef>
              <c:f>Shotsheet!$Y$25:$Y$40</c:f>
              <c:numCache>
                <c:formatCode>General</c:formatCode>
                <c:ptCount val="16"/>
                <c:pt idx="8">
                  <c:v>4.4673312782655099</c:v>
                </c:pt>
                <c:pt idx="9">
                  <c:v>3.4721970365580161</c:v>
                </c:pt>
                <c:pt idx="10">
                  <c:v>2.9521286597071597</c:v>
                </c:pt>
                <c:pt idx="12">
                  <c:v>2.8474981987082577</c:v>
                </c:pt>
                <c:pt idx="13">
                  <c:v>4.2621690199265894</c:v>
                </c:pt>
                <c:pt idx="14">
                  <c:v>3.3459912963146135</c:v>
                </c:pt>
                <c:pt idx="15">
                  <c:v>4.1210906489657138</c:v>
                </c:pt>
              </c:numCache>
            </c:numRef>
          </c:yVal>
        </c:ser>
        <c:axId val="67823872"/>
        <c:axId val="67830144"/>
      </c:scatterChart>
      <c:valAx>
        <c:axId val="67823872"/>
        <c:scaling>
          <c:orientation val="minMax"/>
        </c:scaling>
        <c:axPos val="b"/>
        <c:title>
          <c:tx>
            <c:rich>
              <a:bodyPr/>
              <a:lstStyle/>
              <a:p>
                <a:pPr>
                  <a:defRPr/>
                </a:pPr>
                <a:r>
                  <a:rPr lang="en-US"/>
                  <a:t>Joules</a:t>
                </a:r>
              </a:p>
            </c:rich>
          </c:tx>
          <c:layout/>
        </c:title>
        <c:numFmt formatCode="General" sourceLinked="1"/>
        <c:majorTickMark val="none"/>
        <c:tickLblPos val="nextTo"/>
        <c:crossAx val="67830144"/>
        <c:crosses val="autoZero"/>
        <c:crossBetween val="midCat"/>
      </c:valAx>
      <c:valAx>
        <c:axId val="67830144"/>
        <c:scaling>
          <c:orientation val="minMax"/>
          <c:max val="6.5"/>
          <c:min val="2.5"/>
        </c:scaling>
        <c:axPos val="l"/>
        <c:majorGridlines/>
        <c:title>
          <c:tx>
            <c:rich>
              <a:bodyPr/>
              <a:lstStyle/>
              <a:p>
                <a:pPr>
                  <a:defRPr/>
                </a:pPr>
                <a:r>
                  <a:rPr lang="en-US"/>
                  <a:t>Ratio</a:t>
                </a:r>
              </a:p>
            </c:rich>
          </c:tx>
          <c:layout/>
        </c:title>
        <c:numFmt formatCode="General" sourceLinked="1"/>
        <c:majorTickMark val="none"/>
        <c:tickLblPos val="nextTo"/>
        <c:crossAx val="67823872"/>
        <c:crossesAt val="-2"/>
        <c:crossBetween val="midCat"/>
      </c:valAx>
      <c:spPr>
        <a:solidFill>
          <a:sysClr val="window" lastClr="FFFFFF">
            <a:lumMod val="85000"/>
          </a:sysClr>
        </a:solidFill>
      </c:spPr>
    </c:plotArea>
    <c:legend>
      <c:legendPos val="r"/>
      <c:layout/>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a:t>Eu K</a:t>
            </a:r>
            <a:r>
              <a:rPr lang="el-GR" sz="1800" b="1" i="0" baseline="0"/>
              <a:t>α</a:t>
            </a:r>
            <a:r>
              <a:rPr lang="en-US" sz="1800" b="1" i="0" baseline="0"/>
              <a:t>/K</a:t>
            </a:r>
            <a:r>
              <a:rPr lang="el-GR" sz="1800" b="1" i="0" baseline="0"/>
              <a:t>β</a:t>
            </a:r>
            <a:endParaRPr lang="en-US" sz="1800" b="1" i="0" baseline="0"/>
          </a:p>
        </c:rich>
      </c:tx>
      <c:layout/>
    </c:title>
    <c:plotArea>
      <c:layout/>
      <c:scatterChart>
        <c:scatterStyle val="lineMarker"/>
        <c:ser>
          <c:idx val="0"/>
          <c:order val="0"/>
          <c:tx>
            <c:v>Area</c:v>
          </c:tx>
          <c:spPr>
            <a:ln w="28575">
              <a:noFill/>
            </a:ln>
          </c:spPr>
          <c:xVal>
            <c:numRef>
              <c:f>Shotsheet!$H$30:$H$45</c:f>
              <c:numCache>
                <c:formatCode>General</c:formatCode>
                <c:ptCount val="16"/>
                <c:pt idx="0">
                  <c:v>1</c:v>
                </c:pt>
                <c:pt idx="1">
                  <c:v>0</c:v>
                </c:pt>
                <c:pt idx="2">
                  <c:v>1</c:v>
                </c:pt>
                <c:pt idx="3">
                  <c:v>10.01</c:v>
                </c:pt>
                <c:pt idx="4">
                  <c:v>9.6</c:v>
                </c:pt>
                <c:pt idx="5">
                  <c:v>0</c:v>
                </c:pt>
                <c:pt idx="6">
                  <c:v>8.4600000000000026</c:v>
                </c:pt>
                <c:pt idx="7">
                  <c:v>0</c:v>
                </c:pt>
                <c:pt idx="8">
                  <c:v>4</c:v>
                </c:pt>
                <c:pt idx="9">
                  <c:v>5.1099999999999985</c:v>
                </c:pt>
                <c:pt idx="10">
                  <c:v>2.7</c:v>
                </c:pt>
                <c:pt idx="11">
                  <c:v>0</c:v>
                </c:pt>
                <c:pt idx="12">
                  <c:v>2.4899999999999998</c:v>
                </c:pt>
                <c:pt idx="13">
                  <c:v>2.5</c:v>
                </c:pt>
                <c:pt idx="14">
                  <c:v>6.8</c:v>
                </c:pt>
                <c:pt idx="15">
                  <c:v>294</c:v>
                </c:pt>
              </c:numCache>
            </c:numRef>
          </c:xVal>
          <c:yVal>
            <c:numRef>
              <c:f>Shotsheet!$Z$30:$Z$45</c:f>
              <c:numCache>
                <c:formatCode>General</c:formatCode>
                <c:ptCount val="16"/>
                <c:pt idx="0">
                  <c:v>3.5660510347178245</c:v>
                </c:pt>
                <c:pt idx="6">
                  <c:v>4.143824824630248</c:v>
                </c:pt>
                <c:pt idx="12">
                  <c:v>3.8619435944710689</c:v>
                </c:pt>
                <c:pt idx="15">
                  <c:v>5.8945461126948624</c:v>
                </c:pt>
              </c:numCache>
            </c:numRef>
          </c:yVal>
        </c:ser>
        <c:ser>
          <c:idx val="1"/>
          <c:order val="1"/>
          <c:tx>
            <c:v>Peak</c:v>
          </c:tx>
          <c:spPr>
            <a:ln w="28575">
              <a:noFill/>
            </a:ln>
          </c:spPr>
          <c:xVal>
            <c:numRef>
              <c:f>Shotsheet!$H$30:$H$45</c:f>
              <c:numCache>
                <c:formatCode>General</c:formatCode>
                <c:ptCount val="16"/>
                <c:pt idx="0">
                  <c:v>1</c:v>
                </c:pt>
                <c:pt idx="1">
                  <c:v>0</c:v>
                </c:pt>
                <c:pt idx="2">
                  <c:v>1</c:v>
                </c:pt>
                <c:pt idx="3">
                  <c:v>10.01</c:v>
                </c:pt>
                <c:pt idx="4">
                  <c:v>9.6</c:v>
                </c:pt>
                <c:pt idx="5">
                  <c:v>0</c:v>
                </c:pt>
                <c:pt idx="6">
                  <c:v>8.4600000000000026</c:v>
                </c:pt>
                <c:pt idx="7">
                  <c:v>0</c:v>
                </c:pt>
                <c:pt idx="8">
                  <c:v>4</c:v>
                </c:pt>
                <c:pt idx="9">
                  <c:v>5.1099999999999985</c:v>
                </c:pt>
                <c:pt idx="10">
                  <c:v>2.7</c:v>
                </c:pt>
                <c:pt idx="11">
                  <c:v>0</c:v>
                </c:pt>
                <c:pt idx="12">
                  <c:v>2.4899999999999998</c:v>
                </c:pt>
                <c:pt idx="13">
                  <c:v>2.5</c:v>
                </c:pt>
                <c:pt idx="14">
                  <c:v>6.8</c:v>
                </c:pt>
                <c:pt idx="15">
                  <c:v>294</c:v>
                </c:pt>
              </c:numCache>
            </c:numRef>
          </c:xVal>
          <c:yVal>
            <c:numRef>
              <c:f>Shotsheet!$AA$30:$AA$45</c:f>
              <c:numCache>
                <c:formatCode>General</c:formatCode>
                <c:ptCount val="16"/>
                <c:pt idx="0">
                  <c:v>3.2805652584078766</c:v>
                </c:pt>
                <c:pt idx="6">
                  <c:v>3.4056951990532771</c:v>
                </c:pt>
                <c:pt idx="12">
                  <c:v>3.288073900327376</c:v>
                </c:pt>
                <c:pt idx="15">
                  <c:v>3.9262146030498624</c:v>
                </c:pt>
              </c:numCache>
            </c:numRef>
          </c:yVal>
        </c:ser>
        <c:axId val="67851392"/>
        <c:axId val="67853312"/>
      </c:scatterChart>
      <c:valAx>
        <c:axId val="67851392"/>
        <c:scaling>
          <c:logBase val="10"/>
          <c:orientation val="minMax"/>
        </c:scaling>
        <c:axPos val="b"/>
        <c:title>
          <c:tx>
            <c:rich>
              <a:bodyPr/>
              <a:lstStyle/>
              <a:p>
                <a:pPr>
                  <a:defRPr/>
                </a:pPr>
                <a:r>
                  <a:rPr lang="en-US"/>
                  <a:t>Joules</a:t>
                </a:r>
              </a:p>
            </c:rich>
          </c:tx>
          <c:layout/>
        </c:title>
        <c:numFmt formatCode="General" sourceLinked="1"/>
        <c:majorTickMark val="none"/>
        <c:tickLblPos val="nextTo"/>
        <c:crossAx val="67853312"/>
        <c:crosses val="autoZero"/>
        <c:crossBetween val="midCat"/>
      </c:valAx>
      <c:valAx>
        <c:axId val="67853312"/>
        <c:scaling>
          <c:orientation val="minMax"/>
          <c:max val="6"/>
          <c:min val="3"/>
        </c:scaling>
        <c:axPos val="l"/>
        <c:majorGridlines/>
        <c:title>
          <c:tx>
            <c:rich>
              <a:bodyPr/>
              <a:lstStyle/>
              <a:p>
                <a:pPr>
                  <a:defRPr/>
                </a:pPr>
                <a:r>
                  <a:rPr lang="en-US"/>
                  <a:t>Ratio</a:t>
                </a:r>
              </a:p>
            </c:rich>
          </c:tx>
          <c:layout/>
        </c:title>
        <c:numFmt formatCode="General" sourceLinked="1"/>
        <c:majorTickMark val="none"/>
        <c:tickLblPos val="nextTo"/>
        <c:crossAx val="67851392"/>
        <c:crosses val="autoZero"/>
        <c:crossBetween val="midCat"/>
      </c:valAx>
      <c:spPr>
        <a:solidFill>
          <a:sysClr val="window" lastClr="FFFFFF">
            <a:lumMod val="85000"/>
          </a:sysClr>
        </a:solidFill>
      </c:spPr>
    </c:plotArea>
    <c:legend>
      <c:legendPos val="r"/>
      <c:layout/>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K-alpha</a:t>
            </a:r>
            <a:r>
              <a:rPr lang="en-US" baseline="0"/>
              <a:t> / K-beta strengths for various Au conditions</a:t>
            </a:r>
            <a:endParaRPr lang="en-US"/>
          </a:p>
        </c:rich>
      </c:tx>
      <c:layout/>
    </c:title>
    <c:plotArea>
      <c:layout/>
      <c:scatterChart>
        <c:scatterStyle val="smoothMarker"/>
        <c:ser>
          <c:idx val="0"/>
          <c:order val="0"/>
          <c:tx>
            <c:v>Neutral</c:v>
          </c:tx>
          <c:marker>
            <c:symbol val="none"/>
          </c:marker>
          <c:xVal>
            <c:numRef>
              <c:f>Graphs!$B$45:$B$527</c:f>
              <c:numCache>
                <c:formatCode>0.00</c:formatCode>
                <c:ptCount val="483"/>
                <c:pt idx="0">
                  <c:v>20000</c:v>
                </c:pt>
                <c:pt idx="1">
                  <c:v>20162.408400000008</c:v>
                </c:pt>
                <c:pt idx="2">
                  <c:v>20326.135699999992</c:v>
                </c:pt>
                <c:pt idx="3">
                  <c:v>20491.1924</c:v>
                </c:pt>
                <c:pt idx="4">
                  <c:v>20657.589499999998</c:v>
                </c:pt>
                <c:pt idx="5">
                  <c:v>20825.337899999999</c:v>
                </c:pt>
                <c:pt idx="6">
                  <c:v>20994.448400000008</c:v>
                </c:pt>
                <c:pt idx="7">
                  <c:v>21164.932100000005</c:v>
                </c:pt>
                <c:pt idx="8">
                  <c:v>21336.800299999992</c:v>
                </c:pt>
                <c:pt idx="9">
                  <c:v>21510.064100000007</c:v>
                </c:pt>
                <c:pt idx="10">
                  <c:v>21684.734899999999</c:v>
                </c:pt>
                <c:pt idx="11">
                  <c:v>21860.824000000001</c:v>
                </c:pt>
                <c:pt idx="12">
                  <c:v>22038.343099999998</c:v>
                </c:pt>
                <c:pt idx="13">
                  <c:v>22217.303800000005</c:v>
                </c:pt>
                <c:pt idx="14">
                  <c:v>22397.7176</c:v>
                </c:pt>
                <c:pt idx="15">
                  <c:v>22579.5965</c:v>
                </c:pt>
                <c:pt idx="16">
                  <c:v>22762.952300000001</c:v>
                </c:pt>
                <c:pt idx="17">
                  <c:v>22947.797100000007</c:v>
                </c:pt>
                <c:pt idx="18">
                  <c:v>23134.142899999999</c:v>
                </c:pt>
                <c:pt idx="19">
                  <c:v>23322.001799999998</c:v>
                </c:pt>
                <c:pt idx="20">
                  <c:v>23511.386299999998</c:v>
                </c:pt>
                <c:pt idx="21">
                  <c:v>23702.308700000001</c:v>
                </c:pt>
                <c:pt idx="22">
                  <c:v>23894.781400000007</c:v>
                </c:pt>
                <c:pt idx="23">
                  <c:v>24088.8171</c:v>
                </c:pt>
                <c:pt idx="24">
                  <c:v>24284.428400000008</c:v>
                </c:pt>
                <c:pt idx="25">
                  <c:v>24481.628199999999</c:v>
                </c:pt>
                <c:pt idx="26">
                  <c:v>24680.4293</c:v>
                </c:pt>
                <c:pt idx="27">
                  <c:v>24880.844799999999</c:v>
                </c:pt>
                <c:pt idx="28">
                  <c:v>25082.887699999999</c:v>
                </c:pt>
                <c:pt idx="29">
                  <c:v>25286.5713</c:v>
                </c:pt>
                <c:pt idx="30">
                  <c:v>25491.908900000006</c:v>
                </c:pt>
                <c:pt idx="31">
                  <c:v>25698.914000000001</c:v>
                </c:pt>
                <c:pt idx="32">
                  <c:v>25907.599899999997</c:v>
                </c:pt>
                <c:pt idx="33">
                  <c:v>26117.980599999999</c:v>
                </c:pt>
                <c:pt idx="34">
                  <c:v>26330.069599999992</c:v>
                </c:pt>
                <c:pt idx="35">
                  <c:v>26543.880799999999</c:v>
                </c:pt>
                <c:pt idx="36">
                  <c:v>26759.428300000007</c:v>
                </c:pt>
                <c:pt idx="37">
                  <c:v>26976.726100000007</c:v>
                </c:pt>
                <c:pt idx="38">
                  <c:v>27195.788500000006</c:v>
                </c:pt>
                <c:pt idx="39">
                  <c:v>27416.629699999994</c:v>
                </c:pt>
                <c:pt idx="40">
                  <c:v>27639.264299999999</c:v>
                </c:pt>
                <c:pt idx="41">
                  <c:v>27863.706800000007</c:v>
                </c:pt>
                <c:pt idx="42">
                  <c:v>28089.971799999999</c:v>
                </c:pt>
                <c:pt idx="43">
                  <c:v>28318.074199999999</c:v>
                </c:pt>
                <c:pt idx="44">
                  <c:v>28548.028900000001</c:v>
                </c:pt>
                <c:pt idx="45">
                  <c:v>28779.850899999998</c:v>
                </c:pt>
                <c:pt idx="46">
                  <c:v>29013.555400000001</c:v>
                </c:pt>
                <c:pt idx="47">
                  <c:v>29249.1577</c:v>
                </c:pt>
                <c:pt idx="48">
                  <c:v>29486.6731</c:v>
                </c:pt>
                <c:pt idx="49">
                  <c:v>29726.117300000002</c:v>
                </c:pt>
                <c:pt idx="50">
                  <c:v>29967.5059</c:v>
                </c:pt>
                <c:pt idx="51">
                  <c:v>30210.8547</c:v>
                </c:pt>
                <c:pt idx="52">
                  <c:v>30456.179499999991</c:v>
                </c:pt>
                <c:pt idx="53">
                  <c:v>30703.496500000001</c:v>
                </c:pt>
                <c:pt idx="54">
                  <c:v>30952.821800000005</c:v>
                </c:pt>
                <c:pt idx="55">
                  <c:v>31204.1718</c:v>
                </c:pt>
                <c:pt idx="56">
                  <c:v>31457.562800000007</c:v>
                </c:pt>
                <c:pt idx="57">
                  <c:v>31713.011399999996</c:v>
                </c:pt>
                <c:pt idx="58">
                  <c:v>31970.534500000002</c:v>
                </c:pt>
                <c:pt idx="59">
                  <c:v>32230.1486</c:v>
                </c:pt>
                <c:pt idx="60">
                  <c:v>32491.870999999996</c:v>
                </c:pt>
                <c:pt idx="61">
                  <c:v>32755.718700000001</c:v>
                </c:pt>
                <c:pt idx="62">
                  <c:v>33021.708900000005</c:v>
                </c:pt>
                <c:pt idx="63">
                  <c:v>33289.859100000001</c:v>
                </c:pt>
                <c:pt idx="64">
                  <c:v>33560.186800000003</c:v>
                </c:pt>
                <c:pt idx="65">
                  <c:v>33832.709600000002</c:v>
                </c:pt>
                <c:pt idx="66">
                  <c:v>34107.445400000004</c:v>
                </c:pt>
                <c:pt idx="67">
                  <c:v>34384.412300000011</c:v>
                </c:pt>
                <c:pt idx="68">
                  <c:v>34663.628199999999</c:v>
                </c:pt>
                <c:pt idx="69">
                  <c:v>34945.111400000002</c:v>
                </c:pt>
                <c:pt idx="70">
                  <c:v>35228.880400000002</c:v>
                </c:pt>
                <c:pt idx="71">
                  <c:v>35514.953800000003</c:v>
                </c:pt>
                <c:pt idx="72">
                  <c:v>35803.350100000003</c:v>
                </c:pt>
                <c:pt idx="73">
                  <c:v>36094.088400000001</c:v>
                </c:pt>
                <c:pt idx="74">
                  <c:v>36387.187600000005</c:v>
                </c:pt>
                <c:pt idx="75">
                  <c:v>36682.666900000004</c:v>
                </c:pt>
                <c:pt idx="76">
                  <c:v>36980.545600000005</c:v>
                </c:pt>
                <c:pt idx="77">
                  <c:v>37280.843200000003</c:v>
                </c:pt>
                <c:pt idx="78">
                  <c:v>37583.579300000005</c:v>
                </c:pt>
                <c:pt idx="79">
                  <c:v>37888.773799999995</c:v>
                </c:pt>
                <c:pt idx="80">
                  <c:v>38196.446600000003</c:v>
                </c:pt>
                <c:pt idx="81">
                  <c:v>38506.6178</c:v>
                </c:pt>
                <c:pt idx="82">
                  <c:v>38819.307700000005</c:v>
                </c:pt>
                <c:pt idx="83">
                  <c:v>39134.536900000006</c:v>
                </c:pt>
                <c:pt idx="84">
                  <c:v>39452.325799999999</c:v>
                </c:pt>
                <c:pt idx="85">
                  <c:v>39772.695299999999</c:v>
                </c:pt>
                <c:pt idx="86">
                  <c:v>40095.666300000004</c:v>
                </c:pt>
                <c:pt idx="87">
                  <c:v>40421.26</c:v>
                </c:pt>
                <c:pt idx="88">
                  <c:v>40749.497600000002</c:v>
                </c:pt>
                <c:pt idx="89">
                  <c:v>41080.400700000006</c:v>
                </c:pt>
                <c:pt idx="90">
                  <c:v>41413.9908</c:v>
                </c:pt>
                <c:pt idx="91">
                  <c:v>41750.289900000003</c:v>
                </c:pt>
                <c:pt idx="92">
                  <c:v>42089.319800000012</c:v>
                </c:pt>
                <c:pt idx="93">
                  <c:v>42431.102800000001</c:v>
                </c:pt>
                <c:pt idx="94">
                  <c:v>42775.661199999995</c:v>
                </c:pt>
                <c:pt idx="95">
                  <c:v>43123.017600000006</c:v>
                </c:pt>
                <c:pt idx="96">
                  <c:v>43473.194600000003</c:v>
                </c:pt>
                <c:pt idx="97">
                  <c:v>43826.215300000003</c:v>
                </c:pt>
                <c:pt idx="98">
                  <c:v>44182.102600000006</c:v>
                </c:pt>
                <c:pt idx="99">
                  <c:v>44540.8799</c:v>
                </c:pt>
                <c:pt idx="100">
                  <c:v>44902.570500000002</c:v>
                </c:pt>
                <c:pt idx="101">
                  <c:v>45267.198300000004</c:v>
                </c:pt>
                <c:pt idx="102">
                  <c:v>45634.787000000004</c:v>
                </c:pt>
                <c:pt idx="103">
                  <c:v>46005.360700000005</c:v>
                </c:pt>
                <c:pt idx="104">
                  <c:v>46378.943600000006</c:v>
                </c:pt>
                <c:pt idx="105">
                  <c:v>46755.560100000002</c:v>
                </c:pt>
                <c:pt idx="106">
                  <c:v>47135.234999999993</c:v>
                </c:pt>
                <c:pt idx="107">
                  <c:v>47517.992900000005</c:v>
                </c:pt>
                <c:pt idx="108">
                  <c:v>47903.859000000011</c:v>
                </c:pt>
                <c:pt idx="109">
                  <c:v>48292.858500000017</c:v>
                </c:pt>
                <c:pt idx="110">
                  <c:v>48685.016900000002</c:v>
                </c:pt>
                <c:pt idx="111">
                  <c:v>49080.359700000001</c:v>
                </c:pt>
                <c:pt idx="112">
                  <c:v>49478.912900000003</c:v>
                </c:pt>
                <c:pt idx="113">
                  <c:v>49880.702499999999</c:v>
                </c:pt>
                <c:pt idx="114">
                  <c:v>50285.754800000002</c:v>
                </c:pt>
                <c:pt idx="115">
                  <c:v>50694.096300000005</c:v>
                </c:pt>
                <c:pt idx="116">
                  <c:v>51105.753700000001</c:v>
                </c:pt>
                <c:pt idx="117">
                  <c:v>51520.753900000003</c:v>
                </c:pt>
                <c:pt idx="118">
                  <c:v>51939.124100000001</c:v>
                </c:pt>
                <c:pt idx="119">
                  <c:v>52360.891600000003</c:v>
                </c:pt>
                <c:pt idx="120">
                  <c:v>52786.0841</c:v>
                </c:pt>
                <c:pt idx="121">
                  <c:v>53214.729299999999</c:v>
                </c:pt>
                <c:pt idx="122">
                  <c:v>53646.855300000003</c:v>
                </c:pt>
                <c:pt idx="123">
                  <c:v>54082.490400000002</c:v>
                </c:pt>
                <c:pt idx="124">
                  <c:v>54521.662999999993</c:v>
                </c:pt>
                <c:pt idx="125">
                  <c:v>54964.4018</c:v>
                </c:pt>
                <c:pt idx="126">
                  <c:v>55410.735899999992</c:v>
                </c:pt>
                <c:pt idx="127">
                  <c:v>55860.694399999993</c:v>
                </c:pt>
                <c:pt idx="128">
                  <c:v>56314.306800000013</c:v>
                </c:pt>
                <c:pt idx="129">
                  <c:v>56771.602600000006</c:v>
                </c:pt>
                <c:pt idx="130">
                  <c:v>57232.611900000004</c:v>
                </c:pt>
                <c:pt idx="131">
                  <c:v>57697.364800000003</c:v>
                </c:pt>
                <c:pt idx="132">
                  <c:v>58165.891699999993</c:v>
                </c:pt>
                <c:pt idx="133">
                  <c:v>58638.223199999986</c:v>
                </c:pt>
                <c:pt idx="134">
                  <c:v>59114.390300000006</c:v>
                </c:pt>
                <c:pt idx="135">
                  <c:v>59594.423999999999</c:v>
                </c:pt>
                <c:pt idx="136">
                  <c:v>59720.781399999993</c:v>
                </c:pt>
                <c:pt idx="137">
                  <c:v>59720.844400000002</c:v>
                </c:pt>
                <c:pt idx="138">
                  <c:v>60078.355800000012</c:v>
                </c:pt>
                <c:pt idx="139">
                  <c:v>60566.217400000001</c:v>
                </c:pt>
                <c:pt idx="140">
                  <c:v>61058.0406</c:v>
                </c:pt>
                <c:pt idx="141">
                  <c:v>61553.857500000013</c:v>
                </c:pt>
                <c:pt idx="142">
                  <c:v>62053.700799999999</c:v>
                </c:pt>
                <c:pt idx="143">
                  <c:v>62557.602900000005</c:v>
                </c:pt>
                <c:pt idx="144">
                  <c:v>63065.597000000002</c:v>
                </c:pt>
                <c:pt idx="145">
                  <c:v>63577.716200000003</c:v>
                </c:pt>
                <c:pt idx="146">
                  <c:v>63935.066300000006</c:v>
                </c:pt>
                <c:pt idx="147">
                  <c:v>63935.129299999993</c:v>
                </c:pt>
                <c:pt idx="148">
                  <c:v>64093.993999999999</c:v>
                </c:pt>
                <c:pt idx="149">
                  <c:v>64614.464200000002</c:v>
                </c:pt>
                <c:pt idx="150">
                  <c:v>65139.160900000003</c:v>
                </c:pt>
                <c:pt idx="151">
                  <c:v>65668.118300000002</c:v>
                </c:pt>
                <c:pt idx="152">
                  <c:v>65741.022499999992</c:v>
                </c:pt>
                <c:pt idx="153">
                  <c:v>65741.188500000004</c:v>
                </c:pt>
                <c:pt idx="154">
                  <c:v>65741.251500000013</c:v>
                </c:pt>
                <c:pt idx="155">
                  <c:v>66201.371000000028</c:v>
                </c:pt>
                <c:pt idx="156">
                  <c:v>66343.229200000002</c:v>
                </c:pt>
                <c:pt idx="157">
                  <c:v>66343.292199999967</c:v>
                </c:pt>
                <c:pt idx="158">
                  <c:v>66738.953999999998</c:v>
                </c:pt>
                <c:pt idx="159">
                  <c:v>66945.269899999999</c:v>
                </c:pt>
                <c:pt idx="160">
                  <c:v>66945.332899999979</c:v>
                </c:pt>
                <c:pt idx="161">
                  <c:v>67280.902399999977</c:v>
                </c:pt>
                <c:pt idx="162">
                  <c:v>67547.310599999968</c:v>
                </c:pt>
                <c:pt idx="163">
                  <c:v>67547.373600000006</c:v>
                </c:pt>
                <c:pt idx="164">
                  <c:v>67827.251699999993</c:v>
                </c:pt>
                <c:pt idx="165">
                  <c:v>67848.330900000001</c:v>
                </c:pt>
                <c:pt idx="166">
                  <c:v>67848.393899999966</c:v>
                </c:pt>
                <c:pt idx="167">
                  <c:v>68089.147199999992</c:v>
                </c:pt>
                <c:pt idx="168">
                  <c:v>68089.210199999972</c:v>
                </c:pt>
                <c:pt idx="169">
                  <c:v>68149.185299999997</c:v>
                </c:pt>
                <c:pt idx="170">
                  <c:v>68269.759399999995</c:v>
                </c:pt>
                <c:pt idx="171">
                  <c:v>68269.822400000005</c:v>
                </c:pt>
                <c:pt idx="172">
                  <c:v>68378.037499999991</c:v>
                </c:pt>
                <c:pt idx="173">
                  <c:v>68450.205600000001</c:v>
                </c:pt>
                <c:pt idx="174">
                  <c:v>68450.371600000028</c:v>
                </c:pt>
                <c:pt idx="175">
                  <c:v>68450.434599999979</c:v>
                </c:pt>
                <c:pt idx="176">
                  <c:v>68570.613799999992</c:v>
                </c:pt>
                <c:pt idx="177">
                  <c:v>68570.779800000004</c:v>
                </c:pt>
                <c:pt idx="178">
                  <c:v>68570.842799999999</c:v>
                </c:pt>
                <c:pt idx="179">
                  <c:v>68660.919899999979</c:v>
                </c:pt>
                <c:pt idx="180">
                  <c:v>68661.085900000005</c:v>
                </c:pt>
                <c:pt idx="181">
                  <c:v>68661.1489</c:v>
                </c:pt>
                <c:pt idx="182">
                  <c:v>68751.225999999995</c:v>
                </c:pt>
                <c:pt idx="183">
                  <c:v>68751.391999999993</c:v>
                </c:pt>
                <c:pt idx="184">
                  <c:v>68751.455000000002</c:v>
                </c:pt>
                <c:pt idx="185">
                  <c:v>68841.532099999968</c:v>
                </c:pt>
                <c:pt idx="186">
                  <c:v>68841.698099999994</c:v>
                </c:pt>
                <c:pt idx="187">
                  <c:v>68841.761100000003</c:v>
                </c:pt>
                <c:pt idx="188">
                  <c:v>68931.838200000013</c:v>
                </c:pt>
                <c:pt idx="189">
                  <c:v>68932.004199999996</c:v>
                </c:pt>
                <c:pt idx="190">
                  <c:v>68932.06719999999</c:v>
                </c:pt>
                <c:pt idx="191">
                  <c:v>68933.295999999988</c:v>
                </c:pt>
                <c:pt idx="192">
                  <c:v>69052.246399999975</c:v>
                </c:pt>
                <c:pt idx="193">
                  <c:v>69052.412399999957</c:v>
                </c:pt>
                <c:pt idx="194">
                  <c:v>69052.475399999996</c:v>
                </c:pt>
                <c:pt idx="195">
                  <c:v>69233.024600000004</c:v>
                </c:pt>
                <c:pt idx="196">
                  <c:v>69233.087599999999</c:v>
                </c:pt>
                <c:pt idx="197">
                  <c:v>69353.266699999978</c:v>
                </c:pt>
                <c:pt idx="198">
                  <c:v>69413.636799999993</c:v>
                </c:pt>
                <c:pt idx="199">
                  <c:v>69413.699800000002</c:v>
                </c:pt>
                <c:pt idx="200">
                  <c:v>69493.063299999965</c:v>
                </c:pt>
                <c:pt idx="201">
                  <c:v>69654.453099999999</c:v>
                </c:pt>
                <c:pt idx="202">
                  <c:v>69654.516099999979</c:v>
                </c:pt>
                <c:pt idx="203">
                  <c:v>69955.473400000003</c:v>
                </c:pt>
                <c:pt idx="204">
                  <c:v>69955.536399999968</c:v>
                </c:pt>
                <c:pt idx="205">
                  <c:v>70057.376300000004</c:v>
                </c:pt>
                <c:pt idx="206">
                  <c:v>70557.5141</c:v>
                </c:pt>
                <c:pt idx="207">
                  <c:v>70557.577099999995</c:v>
                </c:pt>
                <c:pt idx="208">
                  <c:v>70626.271599999993</c:v>
                </c:pt>
                <c:pt idx="209">
                  <c:v>71159.554800000013</c:v>
                </c:pt>
                <c:pt idx="210">
                  <c:v>71159.617799999993</c:v>
                </c:pt>
                <c:pt idx="211">
                  <c:v>71199.786699999968</c:v>
                </c:pt>
                <c:pt idx="212">
                  <c:v>71761.429500000013</c:v>
                </c:pt>
                <c:pt idx="213">
                  <c:v>71761.595499999996</c:v>
                </c:pt>
                <c:pt idx="214">
                  <c:v>71761.658500000005</c:v>
                </c:pt>
                <c:pt idx="215">
                  <c:v>71777.958899999998</c:v>
                </c:pt>
                <c:pt idx="216">
                  <c:v>72360.826199999996</c:v>
                </c:pt>
                <c:pt idx="217">
                  <c:v>72948.426499999972</c:v>
                </c:pt>
                <c:pt idx="218">
                  <c:v>73409.321500000005</c:v>
                </c:pt>
                <c:pt idx="219">
                  <c:v>73540.79849999999</c:v>
                </c:pt>
                <c:pt idx="220">
                  <c:v>73567.717699999979</c:v>
                </c:pt>
                <c:pt idx="221">
                  <c:v>73567.780700000003</c:v>
                </c:pt>
                <c:pt idx="222">
                  <c:v>74137.9807</c:v>
                </c:pt>
                <c:pt idx="223">
                  <c:v>74740.012299999973</c:v>
                </c:pt>
                <c:pt idx="224">
                  <c:v>75346.932699999976</c:v>
                </c:pt>
                <c:pt idx="225">
                  <c:v>75485.844199999992</c:v>
                </c:pt>
                <c:pt idx="226">
                  <c:v>75958.781499999997</c:v>
                </c:pt>
                <c:pt idx="227">
                  <c:v>76375.612499999988</c:v>
                </c:pt>
                <c:pt idx="228">
                  <c:v>76375.782499999972</c:v>
                </c:pt>
                <c:pt idx="229">
                  <c:v>76575.598799999992</c:v>
                </c:pt>
                <c:pt idx="230">
                  <c:v>76672.428599999999</c:v>
                </c:pt>
                <c:pt idx="231">
                  <c:v>76969.074699999997</c:v>
                </c:pt>
                <c:pt idx="232">
                  <c:v>77197.424799999993</c:v>
                </c:pt>
                <c:pt idx="233">
                  <c:v>77265.720799999996</c:v>
                </c:pt>
                <c:pt idx="234">
                  <c:v>77414.043799999999</c:v>
                </c:pt>
                <c:pt idx="235">
                  <c:v>77532.702299999975</c:v>
                </c:pt>
                <c:pt idx="236">
                  <c:v>77562.196899999966</c:v>
                </c:pt>
                <c:pt idx="237">
                  <c:v>77599.920199999993</c:v>
                </c:pt>
                <c:pt idx="238">
                  <c:v>77601.389200000005</c:v>
                </c:pt>
                <c:pt idx="239">
                  <c:v>77621.696100000001</c:v>
                </c:pt>
                <c:pt idx="240">
                  <c:v>77710.519899999999</c:v>
                </c:pt>
                <c:pt idx="241">
                  <c:v>77710.689900000027</c:v>
                </c:pt>
                <c:pt idx="242">
                  <c:v>77769.849199999997</c:v>
                </c:pt>
                <c:pt idx="243">
                  <c:v>77770.019199999995</c:v>
                </c:pt>
                <c:pt idx="244">
                  <c:v>77782.002599999978</c:v>
                </c:pt>
                <c:pt idx="245">
                  <c:v>77782.065600000002</c:v>
                </c:pt>
                <c:pt idx="246">
                  <c:v>77814.346099999966</c:v>
                </c:pt>
                <c:pt idx="247">
                  <c:v>77814.516099999979</c:v>
                </c:pt>
                <c:pt idx="248">
                  <c:v>77824.300399999993</c:v>
                </c:pt>
                <c:pt idx="249">
                  <c:v>77858.842999999979</c:v>
                </c:pt>
                <c:pt idx="250">
                  <c:v>77859.012999999977</c:v>
                </c:pt>
                <c:pt idx="251">
                  <c:v>77903.339900000006</c:v>
                </c:pt>
                <c:pt idx="252">
                  <c:v>77903.509900000005</c:v>
                </c:pt>
                <c:pt idx="253">
                  <c:v>77947.83679999999</c:v>
                </c:pt>
                <c:pt idx="254">
                  <c:v>77948.006799999988</c:v>
                </c:pt>
                <c:pt idx="255">
                  <c:v>78007.166100000002</c:v>
                </c:pt>
                <c:pt idx="256">
                  <c:v>78007.3361</c:v>
                </c:pt>
                <c:pt idx="257">
                  <c:v>78096.329899999997</c:v>
                </c:pt>
                <c:pt idx="258">
                  <c:v>78155.489100000006</c:v>
                </c:pt>
                <c:pt idx="259">
                  <c:v>78185.323699999994</c:v>
                </c:pt>
                <c:pt idx="260">
                  <c:v>78303.982199999999</c:v>
                </c:pt>
                <c:pt idx="261">
                  <c:v>78452.305200000003</c:v>
                </c:pt>
                <c:pt idx="262">
                  <c:v>78456.266499999998</c:v>
                </c:pt>
                <c:pt idx="263">
                  <c:v>78732.851899999994</c:v>
                </c:pt>
                <c:pt idx="264">
                  <c:v>78733.620899999994</c:v>
                </c:pt>
                <c:pt idx="265">
                  <c:v>78748.951300000001</c:v>
                </c:pt>
                <c:pt idx="266">
                  <c:v>79045.597399999999</c:v>
                </c:pt>
                <c:pt idx="267">
                  <c:v>79093.364400000006</c:v>
                </c:pt>
                <c:pt idx="268">
                  <c:v>79218.213099999979</c:v>
                </c:pt>
                <c:pt idx="269">
                  <c:v>79218.394100000005</c:v>
                </c:pt>
                <c:pt idx="270">
                  <c:v>79218.863100000002</c:v>
                </c:pt>
                <c:pt idx="271">
                  <c:v>79342.073500000013</c:v>
                </c:pt>
                <c:pt idx="272">
                  <c:v>79342.243499999968</c:v>
                </c:pt>
                <c:pt idx="273">
                  <c:v>79380.241499999989</c:v>
                </c:pt>
                <c:pt idx="274">
                  <c:v>79380.610499999995</c:v>
                </c:pt>
                <c:pt idx="275">
                  <c:v>79542.088800000012</c:v>
                </c:pt>
                <c:pt idx="276">
                  <c:v>79542.357800000013</c:v>
                </c:pt>
                <c:pt idx="277">
                  <c:v>79703.936199999967</c:v>
                </c:pt>
                <c:pt idx="278">
                  <c:v>79704.105200000005</c:v>
                </c:pt>
                <c:pt idx="279">
                  <c:v>79735.635800000004</c:v>
                </c:pt>
                <c:pt idx="280">
                  <c:v>79784.859899999996</c:v>
                </c:pt>
                <c:pt idx="281">
                  <c:v>79784.978900000002</c:v>
                </c:pt>
                <c:pt idx="282">
                  <c:v>79849.598899999968</c:v>
                </c:pt>
                <c:pt idx="283">
                  <c:v>79849.677899999995</c:v>
                </c:pt>
                <c:pt idx="284">
                  <c:v>79865.602599999998</c:v>
                </c:pt>
                <c:pt idx="285">
                  <c:v>79898.153099999996</c:v>
                </c:pt>
                <c:pt idx="286">
                  <c:v>79898.202099999966</c:v>
                </c:pt>
                <c:pt idx="287">
                  <c:v>79946.526299999998</c:v>
                </c:pt>
                <c:pt idx="288">
                  <c:v>79946.707299999965</c:v>
                </c:pt>
                <c:pt idx="289">
                  <c:v>79978.895800000013</c:v>
                </c:pt>
                <c:pt idx="290">
                  <c:v>79979.075800000006</c:v>
                </c:pt>
                <c:pt idx="291">
                  <c:v>80003.172900000005</c:v>
                </c:pt>
                <c:pt idx="292">
                  <c:v>80003.337899999999</c:v>
                </c:pt>
                <c:pt idx="293">
                  <c:v>80027.45</c:v>
                </c:pt>
                <c:pt idx="294">
                  <c:v>80027.600000000006</c:v>
                </c:pt>
                <c:pt idx="295">
                  <c:v>80027.630999999994</c:v>
                </c:pt>
                <c:pt idx="296">
                  <c:v>80051.727100000004</c:v>
                </c:pt>
                <c:pt idx="297">
                  <c:v>80051.862099999998</c:v>
                </c:pt>
                <c:pt idx="298">
                  <c:v>80051.908100000001</c:v>
                </c:pt>
                <c:pt idx="299">
                  <c:v>80076.004199999996</c:v>
                </c:pt>
                <c:pt idx="300">
                  <c:v>80076.124200000006</c:v>
                </c:pt>
                <c:pt idx="301">
                  <c:v>80076.185200000007</c:v>
                </c:pt>
                <c:pt idx="302">
                  <c:v>80108.373699999996</c:v>
                </c:pt>
                <c:pt idx="303">
                  <c:v>80108.473700000002</c:v>
                </c:pt>
                <c:pt idx="304">
                  <c:v>80108.554699999993</c:v>
                </c:pt>
                <c:pt idx="305">
                  <c:v>80156.997899999973</c:v>
                </c:pt>
                <c:pt idx="306">
                  <c:v>80157.108900000007</c:v>
                </c:pt>
                <c:pt idx="307">
                  <c:v>80176.594599999968</c:v>
                </c:pt>
                <c:pt idx="308">
                  <c:v>80187.543599999975</c:v>
                </c:pt>
                <c:pt idx="309">
                  <c:v>80189.297399999967</c:v>
                </c:pt>
                <c:pt idx="310">
                  <c:v>80205.522100000002</c:v>
                </c:pt>
                <c:pt idx="311">
                  <c:v>80205.663100000005</c:v>
                </c:pt>
                <c:pt idx="312">
                  <c:v>80232.181800000006</c:v>
                </c:pt>
                <c:pt idx="313">
                  <c:v>80270.221099999995</c:v>
                </c:pt>
                <c:pt idx="314">
                  <c:v>80270.402099999978</c:v>
                </c:pt>
                <c:pt idx="315">
                  <c:v>80320.200700000001</c:v>
                </c:pt>
                <c:pt idx="316">
                  <c:v>80333.826700000005</c:v>
                </c:pt>
                <c:pt idx="317">
                  <c:v>80351.094799999992</c:v>
                </c:pt>
                <c:pt idx="318">
                  <c:v>80351.325800000006</c:v>
                </c:pt>
                <c:pt idx="319">
                  <c:v>80383.122700000007</c:v>
                </c:pt>
                <c:pt idx="320">
                  <c:v>80403.028900000005</c:v>
                </c:pt>
                <c:pt idx="321">
                  <c:v>80408.867899999968</c:v>
                </c:pt>
                <c:pt idx="322">
                  <c:v>80456.831300000005</c:v>
                </c:pt>
                <c:pt idx="323">
                  <c:v>80459.097299999979</c:v>
                </c:pt>
                <c:pt idx="324">
                  <c:v>80473.910199999998</c:v>
                </c:pt>
                <c:pt idx="325">
                  <c:v>80474.756199999989</c:v>
                </c:pt>
                <c:pt idx="326">
                  <c:v>80480.741699999999</c:v>
                </c:pt>
                <c:pt idx="327">
                  <c:v>80481.019700000004</c:v>
                </c:pt>
                <c:pt idx="328">
                  <c:v>80485.717399999965</c:v>
                </c:pt>
                <c:pt idx="329">
                  <c:v>80485.865399999995</c:v>
                </c:pt>
                <c:pt idx="330">
                  <c:v>80487.79819999999</c:v>
                </c:pt>
                <c:pt idx="331">
                  <c:v>80490.414999999979</c:v>
                </c:pt>
                <c:pt idx="332">
                  <c:v>80490.989000000001</c:v>
                </c:pt>
                <c:pt idx="333">
                  <c:v>80491.593999999968</c:v>
                </c:pt>
                <c:pt idx="334">
                  <c:v>80495.112599999979</c:v>
                </c:pt>
                <c:pt idx="335">
                  <c:v>80496.112599999979</c:v>
                </c:pt>
                <c:pt idx="336">
                  <c:v>80499.810299999968</c:v>
                </c:pt>
                <c:pt idx="337">
                  <c:v>80500.072199999995</c:v>
                </c:pt>
                <c:pt idx="338">
                  <c:v>80501.236299999975</c:v>
                </c:pt>
                <c:pt idx="339">
                  <c:v>80503.7212</c:v>
                </c:pt>
                <c:pt idx="340">
                  <c:v>80506.073800000013</c:v>
                </c:pt>
                <c:pt idx="341">
                  <c:v>80508.06779999999</c:v>
                </c:pt>
                <c:pt idx="342">
                  <c:v>80512.842199999999</c:v>
                </c:pt>
                <c:pt idx="343">
                  <c:v>80513.173200000005</c:v>
                </c:pt>
                <c:pt idx="344">
                  <c:v>80521.732699999979</c:v>
                </c:pt>
                <c:pt idx="345">
                  <c:v>80525.146699999998</c:v>
                </c:pt>
                <c:pt idx="346">
                  <c:v>80532.42</c:v>
                </c:pt>
                <c:pt idx="347">
                  <c:v>80535.339000000007</c:v>
                </c:pt>
                <c:pt idx="348">
                  <c:v>80564.767699999968</c:v>
                </c:pt>
                <c:pt idx="349">
                  <c:v>80566.956699999966</c:v>
                </c:pt>
                <c:pt idx="350">
                  <c:v>80597.1155</c:v>
                </c:pt>
                <c:pt idx="351">
                  <c:v>80598.574500000002</c:v>
                </c:pt>
                <c:pt idx="352">
                  <c:v>80610.820099999997</c:v>
                </c:pt>
                <c:pt idx="353">
                  <c:v>80613.289399999994</c:v>
                </c:pt>
                <c:pt idx="354">
                  <c:v>80614.383400000006</c:v>
                </c:pt>
                <c:pt idx="355">
                  <c:v>80617.433699999965</c:v>
                </c:pt>
                <c:pt idx="356">
                  <c:v>80618.049599999998</c:v>
                </c:pt>
                <c:pt idx="357">
                  <c:v>80626.228499999997</c:v>
                </c:pt>
                <c:pt idx="358">
                  <c:v>80627.030499999993</c:v>
                </c:pt>
                <c:pt idx="359">
                  <c:v>80627.341199999995</c:v>
                </c:pt>
                <c:pt idx="360">
                  <c:v>80628.029200000004</c:v>
                </c:pt>
                <c:pt idx="361">
                  <c:v>80635.932799999966</c:v>
                </c:pt>
                <c:pt idx="362">
                  <c:v>80636.515799999994</c:v>
                </c:pt>
                <c:pt idx="363">
                  <c:v>80645.558099999995</c:v>
                </c:pt>
                <c:pt idx="364">
                  <c:v>80645.637100000007</c:v>
                </c:pt>
                <c:pt idx="365">
                  <c:v>80646.001099999994</c:v>
                </c:pt>
                <c:pt idx="366">
                  <c:v>80647.003299999968</c:v>
                </c:pt>
                <c:pt idx="367">
                  <c:v>80652.106700000004</c:v>
                </c:pt>
                <c:pt idx="368">
                  <c:v>80652.324699999997</c:v>
                </c:pt>
                <c:pt idx="369">
                  <c:v>80652.569699999993</c:v>
                </c:pt>
                <c:pt idx="370">
                  <c:v>80656.958799999993</c:v>
                </c:pt>
                <c:pt idx="371">
                  <c:v>80657.067299999966</c:v>
                </c:pt>
                <c:pt idx="372">
                  <c:v>80657.828299999994</c:v>
                </c:pt>
                <c:pt idx="373">
                  <c:v>80661.777300000002</c:v>
                </c:pt>
                <c:pt idx="374">
                  <c:v>80661.81</c:v>
                </c:pt>
                <c:pt idx="375">
                  <c:v>80663.087</c:v>
                </c:pt>
                <c:pt idx="376">
                  <c:v>80666.5527</c:v>
                </c:pt>
                <c:pt idx="377">
                  <c:v>80666.663199999995</c:v>
                </c:pt>
                <c:pt idx="378">
                  <c:v>80668.345700000005</c:v>
                </c:pt>
                <c:pt idx="379">
                  <c:v>80671.295299999998</c:v>
                </c:pt>
                <c:pt idx="380">
                  <c:v>80671.515299999999</c:v>
                </c:pt>
                <c:pt idx="381">
                  <c:v>80673.604300000006</c:v>
                </c:pt>
                <c:pt idx="382">
                  <c:v>80674.589500000002</c:v>
                </c:pt>
                <c:pt idx="383">
                  <c:v>80675.020500000013</c:v>
                </c:pt>
                <c:pt idx="384">
                  <c:v>80677.618900000001</c:v>
                </c:pt>
                <c:pt idx="385">
                  <c:v>80677.984899999967</c:v>
                </c:pt>
                <c:pt idx="386">
                  <c:v>80680.615900000004</c:v>
                </c:pt>
                <c:pt idx="387">
                  <c:v>80687.104200000002</c:v>
                </c:pt>
                <c:pt idx="388">
                  <c:v>80687.689200000023</c:v>
                </c:pt>
                <c:pt idx="389">
                  <c:v>80696.589500000002</c:v>
                </c:pt>
                <c:pt idx="390">
                  <c:v>80697.393499999991</c:v>
                </c:pt>
                <c:pt idx="391">
                  <c:v>80698.144799999995</c:v>
                </c:pt>
                <c:pt idx="392">
                  <c:v>80703.241599999979</c:v>
                </c:pt>
                <c:pt idx="393">
                  <c:v>80708.836299999966</c:v>
                </c:pt>
                <c:pt idx="394">
                  <c:v>80709.236599999975</c:v>
                </c:pt>
                <c:pt idx="395">
                  <c:v>80709.613100000002</c:v>
                </c:pt>
                <c:pt idx="396">
                  <c:v>80710.332599999965</c:v>
                </c:pt>
                <c:pt idx="397">
                  <c:v>80714.794299999965</c:v>
                </c:pt>
                <c:pt idx="398">
                  <c:v>80718.847399999999</c:v>
                </c:pt>
                <c:pt idx="399">
                  <c:v>80719.415399999998</c:v>
                </c:pt>
                <c:pt idx="400">
                  <c:v>80720.261700000003</c:v>
                </c:pt>
                <c:pt idx="401">
                  <c:v>80721.058600000004</c:v>
                </c:pt>
                <c:pt idx="402">
                  <c:v>80722.881200000003</c:v>
                </c:pt>
                <c:pt idx="403">
                  <c:v>80724.8318</c:v>
                </c:pt>
                <c:pt idx="404">
                  <c:v>80725.045499999993</c:v>
                </c:pt>
                <c:pt idx="405">
                  <c:v>80725.636700000003</c:v>
                </c:pt>
                <c:pt idx="406">
                  <c:v>80726.346999999965</c:v>
                </c:pt>
                <c:pt idx="407">
                  <c:v>80726.506499999989</c:v>
                </c:pt>
                <c:pt idx="408">
                  <c:v>80728.259399999995</c:v>
                </c:pt>
                <c:pt idx="409">
                  <c:v>80729.070399999997</c:v>
                </c:pt>
                <c:pt idx="410">
                  <c:v>80729.812799999971</c:v>
                </c:pt>
                <c:pt idx="411">
                  <c:v>80730.285699999993</c:v>
                </c:pt>
                <c:pt idx="412">
                  <c:v>80731.687000000005</c:v>
                </c:pt>
                <c:pt idx="413">
                  <c:v>80732.504000000001</c:v>
                </c:pt>
                <c:pt idx="414">
                  <c:v>80733.278600000005</c:v>
                </c:pt>
                <c:pt idx="415">
                  <c:v>80734.861000000004</c:v>
                </c:pt>
                <c:pt idx="416">
                  <c:v>80735.114600000001</c:v>
                </c:pt>
                <c:pt idx="417">
                  <c:v>80735.937599999976</c:v>
                </c:pt>
                <c:pt idx="418">
                  <c:v>80737.899699999994</c:v>
                </c:pt>
                <c:pt idx="419">
                  <c:v>80738.292499999967</c:v>
                </c:pt>
                <c:pt idx="420">
                  <c:v>80738.542199999967</c:v>
                </c:pt>
                <c:pt idx="421">
                  <c:v>80739.092999999979</c:v>
                </c:pt>
                <c:pt idx="422">
                  <c:v>80739.371300000028</c:v>
                </c:pt>
                <c:pt idx="423">
                  <c:v>80741.724000000002</c:v>
                </c:pt>
                <c:pt idx="424">
                  <c:v>80743.112299999979</c:v>
                </c:pt>
                <c:pt idx="425">
                  <c:v>80743.949399999998</c:v>
                </c:pt>
                <c:pt idx="426">
                  <c:v>80745.155500000023</c:v>
                </c:pt>
                <c:pt idx="427">
                  <c:v>80748.587</c:v>
                </c:pt>
                <c:pt idx="428">
                  <c:v>80749.452399999966</c:v>
                </c:pt>
                <c:pt idx="429">
                  <c:v>80752.304000000004</c:v>
                </c:pt>
                <c:pt idx="430">
                  <c:v>80753.162299999967</c:v>
                </c:pt>
                <c:pt idx="431">
                  <c:v>80754.537700000001</c:v>
                </c:pt>
                <c:pt idx="432">
                  <c:v>80755.394899999999</c:v>
                </c:pt>
                <c:pt idx="433">
                  <c:v>80756.6633</c:v>
                </c:pt>
                <c:pt idx="434">
                  <c:v>80758.854300000006</c:v>
                </c:pt>
                <c:pt idx="435">
                  <c:v>80764.600600000005</c:v>
                </c:pt>
                <c:pt idx="436">
                  <c:v>80788.281000000003</c:v>
                </c:pt>
                <c:pt idx="437">
                  <c:v>80791.20199999999</c:v>
                </c:pt>
                <c:pt idx="438">
                  <c:v>80819.898799999995</c:v>
                </c:pt>
                <c:pt idx="439">
                  <c:v>80823.549799999993</c:v>
                </c:pt>
                <c:pt idx="440">
                  <c:v>80836.336899999966</c:v>
                </c:pt>
                <c:pt idx="441">
                  <c:v>80836.686900000001</c:v>
                </c:pt>
                <c:pt idx="442">
                  <c:v>80836.867899999968</c:v>
                </c:pt>
                <c:pt idx="443">
                  <c:v>80838.375800000023</c:v>
                </c:pt>
                <c:pt idx="444">
                  <c:v>80841.873900000006</c:v>
                </c:pt>
                <c:pt idx="445">
                  <c:v>80845.940299999958</c:v>
                </c:pt>
                <c:pt idx="446">
                  <c:v>80846.958400000003</c:v>
                </c:pt>
                <c:pt idx="447">
                  <c:v>80856.106799999994</c:v>
                </c:pt>
                <c:pt idx="448">
                  <c:v>80914.752099999998</c:v>
                </c:pt>
                <c:pt idx="449">
                  <c:v>80920.593099999998</c:v>
                </c:pt>
                <c:pt idx="450">
                  <c:v>81035.867499999993</c:v>
                </c:pt>
                <c:pt idx="451">
                  <c:v>81136.076400000005</c:v>
                </c:pt>
                <c:pt idx="452">
                  <c:v>81147.027400000006</c:v>
                </c:pt>
                <c:pt idx="453">
                  <c:v>81321.579100000032</c:v>
                </c:pt>
                <c:pt idx="454">
                  <c:v>81322.410099999979</c:v>
                </c:pt>
                <c:pt idx="455">
                  <c:v>81693.912899999938</c:v>
                </c:pt>
                <c:pt idx="456">
                  <c:v>82308.704499999993</c:v>
                </c:pt>
                <c:pt idx="457">
                  <c:v>82357.301800000001</c:v>
                </c:pt>
                <c:pt idx="458">
                  <c:v>82453.810799999992</c:v>
                </c:pt>
                <c:pt idx="459">
                  <c:v>82455.341799999995</c:v>
                </c:pt>
                <c:pt idx="460">
                  <c:v>83026.077800000014</c:v>
                </c:pt>
                <c:pt idx="461">
                  <c:v>83700.284499999994</c:v>
                </c:pt>
                <c:pt idx="462">
                  <c:v>84379.965999999971</c:v>
                </c:pt>
                <c:pt idx="463">
                  <c:v>85065.166899999967</c:v>
                </c:pt>
                <c:pt idx="464">
                  <c:v>85755.931799999991</c:v>
                </c:pt>
                <c:pt idx="465">
                  <c:v>86452.306100000002</c:v>
                </c:pt>
                <c:pt idx="466">
                  <c:v>87154.335200000001</c:v>
                </c:pt>
                <c:pt idx="467">
                  <c:v>87862.065100000007</c:v>
                </c:pt>
                <c:pt idx="468">
                  <c:v>88575.542099999977</c:v>
                </c:pt>
                <c:pt idx="469">
                  <c:v>89294.812699999966</c:v>
                </c:pt>
                <c:pt idx="470">
                  <c:v>90019.924199999994</c:v>
                </c:pt>
                <c:pt idx="471">
                  <c:v>90750.923899999965</c:v>
                </c:pt>
                <c:pt idx="472">
                  <c:v>91487.859599999996</c:v>
                </c:pt>
                <c:pt idx="473">
                  <c:v>92230.779500000004</c:v>
                </c:pt>
                <c:pt idx="474">
                  <c:v>92979.732299999974</c:v>
                </c:pt>
                <c:pt idx="475">
                  <c:v>93734.766799999998</c:v>
                </c:pt>
                <c:pt idx="476">
                  <c:v>94495.932599999956</c:v>
                </c:pt>
                <c:pt idx="477">
                  <c:v>95263.279299999995</c:v>
                </c:pt>
                <c:pt idx="478">
                  <c:v>96036.857300000003</c:v>
                </c:pt>
                <c:pt idx="479">
                  <c:v>96816.716999999975</c:v>
                </c:pt>
                <c:pt idx="480">
                  <c:v>97602.909400000004</c:v>
                </c:pt>
                <c:pt idx="481">
                  <c:v>98395.486199999999</c:v>
                </c:pt>
                <c:pt idx="482">
                  <c:v>99194.498899999977</c:v>
                </c:pt>
              </c:numCache>
            </c:numRef>
          </c:xVal>
          <c:yVal>
            <c:numRef>
              <c:f>Graphs!$D$45:$D$527</c:f>
              <c:numCache>
                <c:formatCode>0.00E+00</c:formatCode>
                <c:ptCount val="483"/>
                <c:pt idx="0">
                  <c:v>2.0154788777813761E-69</c:v>
                </c:pt>
                <c:pt idx="1">
                  <c:v>2.0154788777813761E-69</c:v>
                </c:pt>
                <c:pt idx="2">
                  <c:v>2.0154788777813761E-69</c:v>
                </c:pt>
                <c:pt idx="3">
                  <c:v>2.0154788777813761E-69</c:v>
                </c:pt>
                <c:pt idx="4">
                  <c:v>2.0154788777813761E-69</c:v>
                </c:pt>
                <c:pt idx="5">
                  <c:v>2.0154788777813761E-69</c:v>
                </c:pt>
                <c:pt idx="6">
                  <c:v>2.0154788777813761E-69</c:v>
                </c:pt>
                <c:pt idx="7">
                  <c:v>2.0154788777813761E-69</c:v>
                </c:pt>
                <c:pt idx="8">
                  <c:v>2.0154788777813761E-69</c:v>
                </c:pt>
                <c:pt idx="9">
                  <c:v>2.0154788777813761E-69</c:v>
                </c:pt>
                <c:pt idx="10">
                  <c:v>2.0154788777813761E-69</c:v>
                </c:pt>
                <c:pt idx="11">
                  <c:v>2.0154788777813761E-69</c:v>
                </c:pt>
                <c:pt idx="12">
                  <c:v>2.0154788777813761E-69</c:v>
                </c:pt>
                <c:pt idx="13">
                  <c:v>2.0154788777813761E-69</c:v>
                </c:pt>
                <c:pt idx="14">
                  <c:v>2.0154788777813761E-69</c:v>
                </c:pt>
                <c:pt idx="15">
                  <c:v>2.0154788777813761E-69</c:v>
                </c:pt>
                <c:pt idx="16">
                  <c:v>2.0154788777813761E-69</c:v>
                </c:pt>
                <c:pt idx="17">
                  <c:v>2.0154788777813761E-69</c:v>
                </c:pt>
                <c:pt idx="18">
                  <c:v>2.0154788777813761E-69</c:v>
                </c:pt>
                <c:pt idx="19">
                  <c:v>2.0154788777813761E-69</c:v>
                </c:pt>
                <c:pt idx="20">
                  <c:v>2.0154788777813761E-69</c:v>
                </c:pt>
                <c:pt idx="21">
                  <c:v>2.0154788777813761E-69</c:v>
                </c:pt>
                <c:pt idx="22">
                  <c:v>2.0154788777813761E-69</c:v>
                </c:pt>
                <c:pt idx="23">
                  <c:v>2.0154788777813761E-69</c:v>
                </c:pt>
                <c:pt idx="24">
                  <c:v>2.0154788777813761E-69</c:v>
                </c:pt>
                <c:pt idx="25">
                  <c:v>2.0154788777813761E-69</c:v>
                </c:pt>
                <c:pt idx="26">
                  <c:v>2.0154788777813761E-69</c:v>
                </c:pt>
                <c:pt idx="27">
                  <c:v>2.0154788777813761E-69</c:v>
                </c:pt>
                <c:pt idx="28">
                  <c:v>2.0154788777813761E-69</c:v>
                </c:pt>
                <c:pt idx="29">
                  <c:v>2.0154788777813761E-69</c:v>
                </c:pt>
                <c:pt idx="30">
                  <c:v>2.0154788777813761E-69</c:v>
                </c:pt>
                <c:pt idx="31">
                  <c:v>2.0154788777813761E-69</c:v>
                </c:pt>
                <c:pt idx="32">
                  <c:v>2.0154788777813761E-69</c:v>
                </c:pt>
                <c:pt idx="33">
                  <c:v>2.0154788777813761E-69</c:v>
                </c:pt>
                <c:pt idx="34">
                  <c:v>2.0154788777813761E-69</c:v>
                </c:pt>
                <c:pt idx="35">
                  <c:v>2.0154788777813761E-69</c:v>
                </c:pt>
                <c:pt idx="36">
                  <c:v>2.0154788777813761E-69</c:v>
                </c:pt>
                <c:pt idx="37">
                  <c:v>2.0154788777813761E-69</c:v>
                </c:pt>
                <c:pt idx="38">
                  <c:v>2.0154788777813761E-69</c:v>
                </c:pt>
                <c:pt idx="39">
                  <c:v>2.0154788777813761E-69</c:v>
                </c:pt>
                <c:pt idx="40">
                  <c:v>2.0154788777813761E-69</c:v>
                </c:pt>
                <c:pt idx="41">
                  <c:v>2.0154788777813761E-69</c:v>
                </c:pt>
                <c:pt idx="42">
                  <c:v>2.0154788777813761E-69</c:v>
                </c:pt>
                <c:pt idx="43">
                  <c:v>2.0154788777813761E-69</c:v>
                </c:pt>
                <c:pt idx="44">
                  <c:v>2.0154788777813761E-69</c:v>
                </c:pt>
                <c:pt idx="45">
                  <c:v>2.0154788777813761E-69</c:v>
                </c:pt>
                <c:pt idx="46">
                  <c:v>2.0154788777813761E-69</c:v>
                </c:pt>
                <c:pt idx="47">
                  <c:v>2.0154788777813761E-69</c:v>
                </c:pt>
                <c:pt idx="48">
                  <c:v>2.0154788777813761E-69</c:v>
                </c:pt>
                <c:pt idx="49">
                  <c:v>2.0154788777813761E-69</c:v>
                </c:pt>
                <c:pt idx="50">
                  <c:v>2.0154788777813761E-69</c:v>
                </c:pt>
                <c:pt idx="51">
                  <c:v>2.0154788777813761E-69</c:v>
                </c:pt>
                <c:pt idx="52">
                  <c:v>2.0154788777813761E-69</c:v>
                </c:pt>
                <c:pt idx="53">
                  <c:v>2.0154788777813761E-69</c:v>
                </c:pt>
                <c:pt idx="54">
                  <c:v>2.0154788777813761E-69</c:v>
                </c:pt>
                <c:pt idx="55">
                  <c:v>2.0154788777813761E-69</c:v>
                </c:pt>
                <c:pt idx="56">
                  <c:v>2.0154788777813761E-69</c:v>
                </c:pt>
                <c:pt idx="57">
                  <c:v>2.0154788777813761E-69</c:v>
                </c:pt>
                <c:pt idx="58">
                  <c:v>2.0154788777813761E-69</c:v>
                </c:pt>
                <c:pt idx="59">
                  <c:v>2.0154788777813761E-69</c:v>
                </c:pt>
                <c:pt idx="60">
                  <c:v>2.0154788777813761E-69</c:v>
                </c:pt>
                <c:pt idx="61">
                  <c:v>2.0154788777813761E-69</c:v>
                </c:pt>
                <c:pt idx="62">
                  <c:v>2.0154788777813761E-69</c:v>
                </c:pt>
                <c:pt idx="63">
                  <c:v>2.0154788777813761E-69</c:v>
                </c:pt>
                <c:pt idx="64">
                  <c:v>2.0154788777813761E-69</c:v>
                </c:pt>
                <c:pt idx="65">
                  <c:v>2.0154788777813761E-69</c:v>
                </c:pt>
                <c:pt idx="66">
                  <c:v>2.0154788777813761E-69</c:v>
                </c:pt>
                <c:pt idx="67">
                  <c:v>2.0154788777813761E-69</c:v>
                </c:pt>
                <c:pt idx="68">
                  <c:v>2.0154788777813761E-69</c:v>
                </c:pt>
                <c:pt idx="69">
                  <c:v>2.0154788777813761E-69</c:v>
                </c:pt>
                <c:pt idx="70">
                  <c:v>2.0154788777813761E-69</c:v>
                </c:pt>
                <c:pt idx="71">
                  <c:v>2.0154788777813761E-69</c:v>
                </c:pt>
                <c:pt idx="72">
                  <c:v>2.0154788777813761E-69</c:v>
                </c:pt>
                <c:pt idx="73">
                  <c:v>2.0154788777813761E-69</c:v>
                </c:pt>
                <c:pt idx="74">
                  <c:v>2.0154788777813761E-69</c:v>
                </c:pt>
                <c:pt idx="75">
                  <c:v>2.0154788777813761E-69</c:v>
                </c:pt>
                <c:pt idx="76">
                  <c:v>2.0154788777813761E-69</c:v>
                </c:pt>
                <c:pt idx="77">
                  <c:v>2.0154788777813761E-69</c:v>
                </c:pt>
                <c:pt idx="78">
                  <c:v>2.0154788777813761E-69</c:v>
                </c:pt>
                <c:pt idx="79">
                  <c:v>2.0154788777813761E-69</c:v>
                </c:pt>
                <c:pt idx="80">
                  <c:v>2.0154788777813761E-69</c:v>
                </c:pt>
                <c:pt idx="81">
                  <c:v>2.0154788777813761E-69</c:v>
                </c:pt>
                <c:pt idx="82">
                  <c:v>2.0154788777813761E-69</c:v>
                </c:pt>
                <c:pt idx="83">
                  <c:v>2.0154788777813761E-69</c:v>
                </c:pt>
                <c:pt idx="84">
                  <c:v>2.0154788777813761E-69</c:v>
                </c:pt>
                <c:pt idx="85">
                  <c:v>2.0154788777813761E-69</c:v>
                </c:pt>
                <c:pt idx="86">
                  <c:v>2.0154788777813761E-69</c:v>
                </c:pt>
                <c:pt idx="87">
                  <c:v>2.0154788777813761E-69</c:v>
                </c:pt>
                <c:pt idx="88">
                  <c:v>2.0154788777813761E-69</c:v>
                </c:pt>
                <c:pt idx="89">
                  <c:v>2.0154788777813761E-69</c:v>
                </c:pt>
                <c:pt idx="90">
                  <c:v>2.0154788777813761E-69</c:v>
                </c:pt>
                <c:pt idx="91">
                  <c:v>2.0154788777813761E-69</c:v>
                </c:pt>
                <c:pt idx="92">
                  <c:v>2.0154788777813761E-69</c:v>
                </c:pt>
                <c:pt idx="93">
                  <c:v>2.0154788777813761E-69</c:v>
                </c:pt>
                <c:pt idx="94">
                  <c:v>2.0154788777813761E-69</c:v>
                </c:pt>
                <c:pt idx="95">
                  <c:v>2.0154788777813761E-69</c:v>
                </c:pt>
                <c:pt idx="96">
                  <c:v>2.0154788777813761E-69</c:v>
                </c:pt>
                <c:pt idx="97">
                  <c:v>2.0154788777813761E-69</c:v>
                </c:pt>
                <c:pt idx="98">
                  <c:v>2.0154788777813761E-69</c:v>
                </c:pt>
                <c:pt idx="99">
                  <c:v>2.0154788777813761E-69</c:v>
                </c:pt>
                <c:pt idx="100">
                  <c:v>2.0154788777813761E-69</c:v>
                </c:pt>
                <c:pt idx="101">
                  <c:v>2.0154788777813761E-69</c:v>
                </c:pt>
                <c:pt idx="102">
                  <c:v>2.0154788777813761E-69</c:v>
                </c:pt>
                <c:pt idx="103">
                  <c:v>2.0154788777813761E-69</c:v>
                </c:pt>
                <c:pt idx="104">
                  <c:v>2.0154788777813761E-69</c:v>
                </c:pt>
                <c:pt idx="105">
                  <c:v>2.0154788777813761E-69</c:v>
                </c:pt>
                <c:pt idx="106">
                  <c:v>2.0154788777813761E-69</c:v>
                </c:pt>
                <c:pt idx="107">
                  <c:v>2.0154788777813761E-69</c:v>
                </c:pt>
                <c:pt idx="108">
                  <c:v>2.0154788777813761E-69</c:v>
                </c:pt>
                <c:pt idx="109">
                  <c:v>2.0154788777813761E-69</c:v>
                </c:pt>
                <c:pt idx="110">
                  <c:v>2.0154788777813761E-69</c:v>
                </c:pt>
                <c:pt idx="111">
                  <c:v>2.0154788777813761E-69</c:v>
                </c:pt>
                <c:pt idx="112">
                  <c:v>2.0154788777813761E-69</c:v>
                </c:pt>
                <c:pt idx="113">
                  <c:v>2.0154788777813761E-69</c:v>
                </c:pt>
                <c:pt idx="114">
                  <c:v>2.0154788777813761E-69</c:v>
                </c:pt>
                <c:pt idx="115">
                  <c:v>2.0154788777813761E-69</c:v>
                </c:pt>
                <c:pt idx="116">
                  <c:v>2.0154788777813761E-69</c:v>
                </c:pt>
                <c:pt idx="117">
                  <c:v>2.0154788777813761E-69</c:v>
                </c:pt>
                <c:pt idx="118">
                  <c:v>2.0154788777813761E-69</c:v>
                </c:pt>
                <c:pt idx="119">
                  <c:v>2.0154788777813761E-69</c:v>
                </c:pt>
                <c:pt idx="120">
                  <c:v>2.0154788777813761E-69</c:v>
                </c:pt>
                <c:pt idx="121">
                  <c:v>2.0154788777813761E-69</c:v>
                </c:pt>
                <c:pt idx="122">
                  <c:v>2.0154788777813761E-69</c:v>
                </c:pt>
                <c:pt idx="123">
                  <c:v>3.8793937439535658E-5</c:v>
                </c:pt>
                <c:pt idx="124">
                  <c:v>4.1224604966139965E-5</c:v>
                </c:pt>
                <c:pt idx="125">
                  <c:v>4.3915269267978082E-5</c:v>
                </c:pt>
                <c:pt idx="126">
                  <c:v>4.6904224443727862E-5</c:v>
                </c:pt>
                <c:pt idx="127">
                  <c:v>5.0235811028700439E-5</c:v>
                </c:pt>
                <c:pt idx="128">
                  <c:v>5.3966462431473747E-5</c:v>
                </c:pt>
                <c:pt idx="129">
                  <c:v>5.8164704933892334E-5</c:v>
                </c:pt>
                <c:pt idx="130">
                  <c:v>6.2913173169945206E-5</c:v>
                </c:pt>
                <c:pt idx="131">
                  <c:v>6.8314656562399253E-5</c:v>
                </c:pt>
                <c:pt idx="132">
                  <c:v>7.4496130280554709E-5</c:v>
                </c:pt>
                <c:pt idx="133">
                  <c:v>8.1616817155756241E-5</c:v>
                </c:pt>
                <c:pt idx="134">
                  <c:v>8.9882296033537572E-5</c:v>
                </c:pt>
                <c:pt idx="135">
                  <c:v>9.9552563689132641E-5</c:v>
                </c:pt>
                <c:pt idx="136">
                  <c:v>1.0235811028700423E-4</c:v>
                </c:pt>
                <c:pt idx="137">
                  <c:v>1.0236012576588198E-4</c:v>
                </c:pt>
                <c:pt idx="138">
                  <c:v>1.1097226701064175E-4</c:v>
                </c:pt>
                <c:pt idx="139">
                  <c:v>1.2459488874556594E-4</c:v>
                </c:pt>
                <c:pt idx="140">
                  <c:v>1.4103514995162858E-4</c:v>
                </c:pt>
                <c:pt idx="141">
                  <c:v>1.6113552079974203E-4</c:v>
                </c:pt>
                <c:pt idx="142">
                  <c:v>1.8608311834891978E-4</c:v>
                </c:pt>
                <c:pt idx="143">
                  <c:v>2.1759109964527586E-4</c:v>
                </c:pt>
                <c:pt idx="144">
                  <c:v>2.5820299903257012E-4</c:v>
                </c:pt>
                <c:pt idx="145">
                  <c:v>3.1185504675911008E-4</c:v>
                </c:pt>
                <c:pt idx="146">
                  <c:v>3.5984359883908416E-4</c:v>
                </c:pt>
                <c:pt idx="147">
                  <c:v>3.5986375362786214E-4</c:v>
                </c:pt>
                <c:pt idx="148">
                  <c:v>3.8481538213479554E-4</c:v>
                </c:pt>
                <c:pt idx="149">
                  <c:v>4.8774588842308948E-4</c:v>
                </c:pt>
                <c:pt idx="150">
                  <c:v>6.3971299580780391E-4</c:v>
                </c:pt>
                <c:pt idx="151">
                  <c:v>8.7802321831667205E-4</c:v>
                </c:pt>
                <c:pt idx="152">
                  <c:v>9.2105369235730475E-4</c:v>
                </c:pt>
                <c:pt idx="153">
                  <c:v>9.2127539503386038E-4</c:v>
                </c:pt>
                <c:pt idx="154">
                  <c:v>9.9016446307642787E-4</c:v>
                </c:pt>
                <c:pt idx="155">
                  <c:v>1.416821186713963E-3</c:v>
                </c:pt>
                <c:pt idx="156">
                  <c:v>1.6122218639148666E-3</c:v>
                </c:pt>
                <c:pt idx="157">
                  <c:v>1.6123226378587561E-3</c:v>
                </c:pt>
                <c:pt idx="158">
                  <c:v>2.465938406965496E-3</c:v>
                </c:pt>
                <c:pt idx="159">
                  <c:v>3.3531522089648509E-3</c:v>
                </c:pt>
                <c:pt idx="160">
                  <c:v>3.3535553047404072E-3</c:v>
                </c:pt>
                <c:pt idx="161">
                  <c:v>8.3638342470171E-3</c:v>
                </c:pt>
                <c:pt idx="162">
                  <c:v>2.8609722670106422E-2</c:v>
                </c:pt>
                <c:pt idx="163">
                  <c:v>2.861980006449534E-2</c:v>
                </c:pt>
                <c:pt idx="164">
                  <c:v>0.11220170912608839</c:v>
                </c:pt>
                <c:pt idx="165">
                  <c:v>0.12333521444695264</c:v>
                </c:pt>
                <c:pt idx="166">
                  <c:v>0.12336947758787489</c:v>
                </c:pt>
                <c:pt idx="167">
                  <c:v>0.31913092550790084</c:v>
                </c:pt>
                <c:pt idx="168">
                  <c:v>0.31919138987423423</c:v>
                </c:pt>
                <c:pt idx="169">
                  <c:v>0.38806030312802337</c:v>
                </c:pt>
                <c:pt idx="170">
                  <c:v>0.54464285714285732</c:v>
                </c:pt>
                <c:pt idx="171">
                  <c:v>0.54474363108674639</c:v>
                </c:pt>
                <c:pt idx="172">
                  <c:v>0.6934859722670107</c:v>
                </c:pt>
                <c:pt idx="173">
                  <c:v>0.78787084811351205</c:v>
                </c:pt>
                <c:pt idx="174">
                  <c:v>0.78809255079006757</c:v>
                </c:pt>
                <c:pt idx="175">
                  <c:v>0.78817316994517883</c:v>
                </c:pt>
                <c:pt idx="176">
                  <c:v>0.91758706868752016</c:v>
                </c:pt>
                <c:pt idx="177">
                  <c:v>0.91772815220896475</c:v>
                </c:pt>
                <c:pt idx="178">
                  <c:v>0.91778861657529875</c:v>
                </c:pt>
                <c:pt idx="179">
                  <c:v>0.97865607868429583</c:v>
                </c:pt>
                <c:pt idx="180">
                  <c:v>0.97873669783940664</c:v>
                </c:pt>
                <c:pt idx="181">
                  <c:v>0.97875685262818524</c:v>
                </c:pt>
                <c:pt idx="182">
                  <c:v>1</c:v>
                </c:pt>
                <c:pt idx="183">
                  <c:v>1</c:v>
                </c:pt>
                <c:pt idx="184">
                  <c:v>1</c:v>
                </c:pt>
                <c:pt idx="185">
                  <c:v>0.97887778136085135</c:v>
                </c:pt>
                <c:pt idx="186">
                  <c:v>0.97879716220574031</c:v>
                </c:pt>
                <c:pt idx="187">
                  <c:v>0.97875685262818524</c:v>
                </c:pt>
                <c:pt idx="188">
                  <c:v>0.91797000967429865</c:v>
                </c:pt>
                <c:pt idx="189">
                  <c:v>0.91782892615285394</c:v>
                </c:pt>
                <c:pt idx="190">
                  <c:v>0.91778861657529875</c:v>
                </c:pt>
                <c:pt idx="191">
                  <c:v>0.91670025798129662</c:v>
                </c:pt>
                <c:pt idx="192">
                  <c:v>0.78845533698806858</c:v>
                </c:pt>
                <c:pt idx="193">
                  <c:v>0.78823363431151261</c:v>
                </c:pt>
                <c:pt idx="194">
                  <c:v>0.78817316994517883</c:v>
                </c:pt>
                <c:pt idx="195">
                  <c:v>0.54482425024185765</c:v>
                </c:pt>
                <c:pt idx="196">
                  <c:v>0.54474363108674639</c:v>
                </c:pt>
                <c:pt idx="197">
                  <c:v>0.38860448242502427</c:v>
                </c:pt>
                <c:pt idx="198">
                  <c:v>0.31927200902934555</c:v>
                </c:pt>
                <c:pt idx="199">
                  <c:v>0.31919138987423423</c:v>
                </c:pt>
                <c:pt idx="200">
                  <c:v>0.24002337955498226</c:v>
                </c:pt>
                <c:pt idx="201">
                  <c:v>0.1234037407287972</c:v>
                </c:pt>
                <c:pt idx="202">
                  <c:v>0.12336947758787489</c:v>
                </c:pt>
                <c:pt idx="203">
                  <c:v>2.8627861980006448E-2</c:v>
                </c:pt>
                <c:pt idx="204">
                  <c:v>2.861980006449534E-2</c:v>
                </c:pt>
                <c:pt idx="205">
                  <c:v>1.7279103514995162E-2</c:v>
                </c:pt>
                <c:pt idx="206">
                  <c:v>3.3839890357949065E-3</c:v>
                </c:pt>
                <c:pt idx="207">
                  <c:v>3.3835859400193503E-3</c:v>
                </c:pt>
                <c:pt idx="208">
                  <c:v>3.012536278619801E-3</c:v>
                </c:pt>
                <c:pt idx="209">
                  <c:v>1.6481175427281532E-3</c:v>
                </c:pt>
                <c:pt idx="210">
                  <c:v>1.6480369235730421E-3</c:v>
                </c:pt>
                <c:pt idx="211">
                  <c:v>1.589648500483716E-3</c:v>
                </c:pt>
                <c:pt idx="212">
                  <c:v>1.0334367945823923E-3</c:v>
                </c:pt>
                <c:pt idx="213">
                  <c:v>1.0333158658497265E-3</c:v>
                </c:pt>
                <c:pt idx="214">
                  <c:v>1.0331546275395035E-3</c:v>
                </c:pt>
                <c:pt idx="215">
                  <c:v>9.5465172524991984E-4</c:v>
                </c:pt>
                <c:pt idx="216">
                  <c:v>6.9376813930990041E-4</c:v>
                </c:pt>
                <c:pt idx="217">
                  <c:v>5.4034988713318329E-4</c:v>
                </c:pt>
                <c:pt idx="218">
                  <c:v>4.6569654950016145E-4</c:v>
                </c:pt>
                <c:pt idx="219">
                  <c:v>4.4987504030957775E-4</c:v>
                </c:pt>
                <c:pt idx="220">
                  <c:v>4.4689213157046145E-4</c:v>
                </c:pt>
                <c:pt idx="221">
                  <c:v>4.4689213157046145E-4</c:v>
                </c:pt>
                <c:pt idx="222">
                  <c:v>4.0343840696549488E-4</c:v>
                </c:pt>
                <c:pt idx="223">
                  <c:v>3.9749274427604021E-4</c:v>
                </c:pt>
                <c:pt idx="224">
                  <c:v>4.4582392776523728E-4</c:v>
                </c:pt>
                <c:pt idx="225">
                  <c:v>4.6859883908416665E-4</c:v>
                </c:pt>
                <c:pt idx="226">
                  <c:v>6.0446227023540843E-4</c:v>
                </c:pt>
                <c:pt idx="227">
                  <c:v>8.9628345694937211E-4</c:v>
                </c:pt>
                <c:pt idx="228">
                  <c:v>8.9644469525959462E-4</c:v>
                </c:pt>
                <c:pt idx="229">
                  <c:v>1.2313165108029669E-3</c:v>
                </c:pt>
                <c:pt idx="230">
                  <c:v>1.4369759754917779E-3</c:v>
                </c:pt>
                <c:pt idx="231">
                  <c:v>2.7597952273460198E-3</c:v>
                </c:pt>
                <c:pt idx="232">
                  <c:v>8.810464366333445E-3</c:v>
                </c:pt>
                <c:pt idx="233">
                  <c:v>1.5303128023218324E-2</c:v>
                </c:pt>
                <c:pt idx="234">
                  <c:v>5.4641647855530495E-2</c:v>
                </c:pt>
                <c:pt idx="235">
                  <c:v>0.1307118671396324</c:v>
                </c:pt>
                <c:pt idx="236">
                  <c:v>0.15674983876168988</c:v>
                </c:pt>
                <c:pt idx="237">
                  <c:v>0.19318365043534338</c:v>
                </c:pt>
                <c:pt idx="238">
                  <c:v>0.19465293453724611</c:v>
                </c:pt>
                <c:pt idx="239">
                  <c:v>0.21545469203482753</c:v>
                </c:pt>
                <c:pt idx="240">
                  <c:v>0.30502257336343142</c:v>
                </c:pt>
                <c:pt idx="241">
                  <c:v>0.30518381167365388</c:v>
                </c:pt>
                <c:pt idx="242">
                  <c:v>0.3523460174137375</c:v>
                </c:pt>
                <c:pt idx="243">
                  <c:v>0.3524669461464045</c:v>
                </c:pt>
                <c:pt idx="244">
                  <c:v>0.35970251531763953</c:v>
                </c:pt>
                <c:pt idx="245">
                  <c:v>0.3597428248951951</c:v>
                </c:pt>
                <c:pt idx="246">
                  <c:v>0.37455659464688823</c:v>
                </c:pt>
                <c:pt idx="247">
                  <c:v>0.37459690422444397</c:v>
                </c:pt>
                <c:pt idx="248">
                  <c:v>0.37759996775233812</c:v>
                </c:pt>
                <c:pt idx="249">
                  <c:v>0.38231618832634656</c:v>
                </c:pt>
                <c:pt idx="250">
                  <c:v>0.38231618832634656</c:v>
                </c:pt>
                <c:pt idx="251">
                  <c:v>0.37467752337955518</c:v>
                </c:pt>
                <c:pt idx="252">
                  <c:v>0.37461705901322151</c:v>
                </c:pt>
                <c:pt idx="253">
                  <c:v>0.35258787487907151</c:v>
                </c:pt>
                <c:pt idx="254">
                  <c:v>0.35248710093518232</c:v>
                </c:pt>
                <c:pt idx="255">
                  <c:v>0.30536520477265422</c:v>
                </c:pt>
                <c:pt idx="256">
                  <c:v>0.30520396646243148</c:v>
                </c:pt>
                <c:pt idx="257">
                  <c:v>0.21549500161238322</c:v>
                </c:pt>
                <c:pt idx="258">
                  <c:v>0.15710859400193491</c:v>
                </c:pt>
                <c:pt idx="259">
                  <c:v>0.13075620767494356</c:v>
                </c:pt>
                <c:pt idx="260">
                  <c:v>5.4692034827475047E-2</c:v>
                </c:pt>
                <c:pt idx="261">
                  <c:v>1.5368026443082885E-2</c:v>
                </c:pt>
                <c:pt idx="262">
                  <c:v>1.4856900999677522E-2</c:v>
                </c:pt>
                <c:pt idx="263">
                  <c:v>3.0256368913253806E-3</c:v>
                </c:pt>
                <c:pt idx="264">
                  <c:v>3.0185827152531442E-3</c:v>
                </c:pt>
                <c:pt idx="265">
                  <c:v>2.8851580135440184E-3</c:v>
                </c:pt>
                <c:pt idx="266">
                  <c:v>1.6931231860690104E-3</c:v>
                </c:pt>
                <c:pt idx="267">
                  <c:v>1.6195582070299898E-3</c:v>
                </c:pt>
                <c:pt idx="268">
                  <c:v>1.5162044501773619E-3</c:v>
                </c:pt>
                <c:pt idx="269">
                  <c:v>1.5161641405998065E-3</c:v>
                </c:pt>
                <c:pt idx="270">
                  <c:v>1.5161439858110296E-3</c:v>
                </c:pt>
                <c:pt idx="271">
                  <c:v>1.6467067075137064E-3</c:v>
                </c:pt>
                <c:pt idx="272">
                  <c:v>1.6468477910351505E-3</c:v>
                </c:pt>
                <c:pt idx="273">
                  <c:v>1.6510601418897139E-3</c:v>
                </c:pt>
                <c:pt idx="274">
                  <c:v>1.6516446307642699E-3</c:v>
                </c:pt>
                <c:pt idx="275">
                  <c:v>2.4201870364398588E-3</c:v>
                </c:pt>
                <c:pt idx="276">
                  <c:v>2.4220009674298607E-3</c:v>
                </c:pt>
                <c:pt idx="277">
                  <c:v>8.2154950016123853E-3</c:v>
                </c:pt>
                <c:pt idx="278">
                  <c:v>8.224967752337952E-3</c:v>
                </c:pt>
                <c:pt idx="279">
                  <c:v>1.406784101902612E-2</c:v>
                </c:pt>
                <c:pt idx="280">
                  <c:v>2.3192115446630125E-2</c:v>
                </c:pt>
                <c:pt idx="281">
                  <c:v>2.3214285714285712E-2</c:v>
                </c:pt>
                <c:pt idx="282">
                  <c:v>5.1983231215736898E-2</c:v>
                </c:pt>
                <c:pt idx="283">
                  <c:v>5.2017494356659179E-2</c:v>
                </c:pt>
                <c:pt idx="284">
                  <c:v>5.9107949048693986E-2</c:v>
                </c:pt>
                <c:pt idx="285">
                  <c:v>7.9305062882940994E-2</c:v>
                </c:pt>
                <c:pt idx="286">
                  <c:v>7.9335295066107744E-2</c:v>
                </c:pt>
                <c:pt idx="287">
                  <c:v>0.10933771364076102</c:v>
                </c:pt>
                <c:pt idx="288">
                  <c:v>0.10945058045791686</c:v>
                </c:pt>
                <c:pt idx="289">
                  <c:v>0.11969525959367952</c:v>
                </c:pt>
                <c:pt idx="290">
                  <c:v>0.11975370848113519</c:v>
                </c:pt>
                <c:pt idx="291">
                  <c:v>0.12741857465333764</c:v>
                </c:pt>
                <c:pt idx="292">
                  <c:v>0.12747097710415986</c:v>
                </c:pt>
                <c:pt idx="293">
                  <c:v>0.13514390519187364</c:v>
                </c:pt>
                <c:pt idx="294">
                  <c:v>0.13519026120606256</c:v>
                </c:pt>
                <c:pt idx="295">
                  <c:v>0.13518018381167371</c:v>
                </c:pt>
                <c:pt idx="296">
                  <c:v>0.12750725572396004</c:v>
                </c:pt>
                <c:pt idx="297">
                  <c:v>0.12746291518864883</c:v>
                </c:pt>
                <c:pt idx="298">
                  <c:v>0.12744880683650442</c:v>
                </c:pt>
                <c:pt idx="299">
                  <c:v>0.11977587874879074</c:v>
                </c:pt>
                <c:pt idx="300">
                  <c:v>0.11973758465011289</c:v>
                </c:pt>
                <c:pt idx="301">
                  <c:v>0.11971742986133506</c:v>
                </c:pt>
                <c:pt idx="302">
                  <c:v>0.10946871976781687</c:v>
                </c:pt>
                <c:pt idx="303">
                  <c:v>0.10943647210577237</c:v>
                </c:pt>
                <c:pt idx="304">
                  <c:v>0.1093860851338278</c:v>
                </c:pt>
                <c:pt idx="305">
                  <c:v>7.9294985488552072E-2</c:v>
                </c:pt>
                <c:pt idx="306">
                  <c:v>7.9226459206707511E-2</c:v>
                </c:pt>
                <c:pt idx="307">
                  <c:v>6.7125524024508249E-2</c:v>
                </c:pt>
                <c:pt idx="308">
                  <c:v>6.0325298290873908E-2</c:v>
                </c:pt>
                <c:pt idx="309">
                  <c:v>5.9234924217994221E-2</c:v>
                </c:pt>
                <c:pt idx="310">
                  <c:v>5.199935504675908E-2</c:v>
                </c:pt>
                <c:pt idx="311">
                  <c:v>5.193687520154789E-2</c:v>
                </c:pt>
                <c:pt idx="312">
                  <c:v>4.0124153498871308E-2</c:v>
                </c:pt>
                <c:pt idx="313">
                  <c:v>2.3184053531118982E-2</c:v>
                </c:pt>
                <c:pt idx="314">
                  <c:v>2.3151805869074497E-2</c:v>
                </c:pt>
                <c:pt idx="315">
                  <c:v>1.3927563689132548E-2</c:v>
                </c:pt>
                <c:pt idx="316">
                  <c:v>1.1407408900354726E-2</c:v>
                </c:pt>
                <c:pt idx="317">
                  <c:v>8.2169058368268336E-3</c:v>
                </c:pt>
                <c:pt idx="318">
                  <c:v>8.204208319896808E-3</c:v>
                </c:pt>
                <c:pt idx="319">
                  <c:v>6.4696871976781733E-3</c:v>
                </c:pt>
                <c:pt idx="320">
                  <c:v>5.394832312157369E-3</c:v>
                </c:pt>
                <c:pt idx="321">
                  <c:v>5.0816268945501506E-3</c:v>
                </c:pt>
                <c:pt idx="322">
                  <c:v>3.5420025798129644E-3</c:v>
                </c:pt>
                <c:pt idx="323">
                  <c:v>3.5153982586262509E-3</c:v>
                </c:pt>
                <c:pt idx="324">
                  <c:v>3.3507336343115142E-3</c:v>
                </c:pt>
                <c:pt idx="325">
                  <c:v>3.3418655272492745E-3</c:v>
                </c:pt>
                <c:pt idx="326">
                  <c:v>3.2789825862624988E-3</c:v>
                </c:pt>
                <c:pt idx="327">
                  <c:v>3.2761609158336018E-3</c:v>
                </c:pt>
                <c:pt idx="328">
                  <c:v>3.229804901644632E-3</c:v>
                </c:pt>
                <c:pt idx="329">
                  <c:v>3.2283940664301859E-3</c:v>
                </c:pt>
                <c:pt idx="330">
                  <c:v>3.210053208642376E-3</c:v>
                </c:pt>
                <c:pt idx="331">
                  <c:v>3.1858674621089988E-3</c:v>
                </c:pt>
                <c:pt idx="332">
                  <c:v>3.1804256691389879E-3</c:v>
                </c:pt>
                <c:pt idx="333">
                  <c:v>3.1745807803934228E-3</c:v>
                </c:pt>
                <c:pt idx="334">
                  <c:v>3.1421315704611439E-3</c:v>
                </c:pt>
                <c:pt idx="335">
                  <c:v>3.1330619155111256E-3</c:v>
                </c:pt>
                <c:pt idx="336">
                  <c:v>3.1014188971299596E-3</c:v>
                </c:pt>
                <c:pt idx="337">
                  <c:v>3.0994034182521778E-3</c:v>
                </c:pt>
                <c:pt idx="338">
                  <c:v>3.0899306675266063E-3</c:v>
                </c:pt>
                <c:pt idx="339">
                  <c:v>3.1360851338277968E-3</c:v>
                </c:pt>
                <c:pt idx="340">
                  <c:v>3.126410835214448E-3</c:v>
                </c:pt>
                <c:pt idx="341">
                  <c:v>3.11754272815221E-3</c:v>
                </c:pt>
                <c:pt idx="342">
                  <c:v>3.0959771041599482E-3</c:v>
                </c:pt>
                <c:pt idx="343">
                  <c:v>3.0977910351499536E-3</c:v>
                </c:pt>
                <c:pt idx="344">
                  <c:v>3.1562399226056112E-3</c:v>
                </c:pt>
                <c:pt idx="345">
                  <c:v>3.1947355691712359E-3</c:v>
                </c:pt>
                <c:pt idx="346">
                  <c:v>3.2767655594969389E-3</c:v>
                </c:pt>
                <c:pt idx="347">
                  <c:v>3.3096178652047745E-3</c:v>
                </c:pt>
                <c:pt idx="348">
                  <c:v>4.1663979361496305E-3</c:v>
                </c:pt>
                <c:pt idx="349">
                  <c:v>4.2514511447920072E-3</c:v>
                </c:pt>
                <c:pt idx="350">
                  <c:v>7.4494114801676925E-3</c:v>
                </c:pt>
                <c:pt idx="351">
                  <c:v>7.660835214446951E-3</c:v>
                </c:pt>
                <c:pt idx="352">
                  <c:v>1.0844888745565957E-2</c:v>
                </c:pt>
                <c:pt idx="353">
                  <c:v>1.1487020316027101E-2</c:v>
                </c:pt>
                <c:pt idx="354">
                  <c:v>1.1771807481457603E-2</c:v>
                </c:pt>
                <c:pt idx="355">
                  <c:v>1.2966784908094164E-2</c:v>
                </c:pt>
                <c:pt idx="356">
                  <c:v>1.3208037729764591E-2</c:v>
                </c:pt>
                <c:pt idx="357">
                  <c:v>1.6412447597549177E-2</c:v>
                </c:pt>
                <c:pt idx="358">
                  <c:v>1.6726660754595293E-2</c:v>
                </c:pt>
                <c:pt idx="359">
                  <c:v>1.6848395678813292E-2</c:v>
                </c:pt>
                <c:pt idx="360">
                  <c:v>1.7118066752660432E-2</c:v>
                </c:pt>
                <c:pt idx="361">
                  <c:v>2.0279748468236068E-2</c:v>
                </c:pt>
                <c:pt idx="362">
                  <c:v>2.0515559496936467E-2</c:v>
                </c:pt>
                <c:pt idx="363">
                  <c:v>2.4163576265720736E-2</c:v>
                </c:pt>
                <c:pt idx="364">
                  <c:v>2.4193808448887449E-2</c:v>
                </c:pt>
                <c:pt idx="365">
                  <c:v>2.4340938406965492E-2</c:v>
                </c:pt>
                <c:pt idx="366">
                  <c:v>2.4518300548210251E-2</c:v>
                </c:pt>
                <c:pt idx="367">
                  <c:v>2.5417204127700752E-2</c:v>
                </c:pt>
                <c:pt idx="368">
                  <c:v>2.5455498226378593E-2</c:v>
                </c:pt>
                <c:pt idx="369">
                  <c:v>2.5497823282812002E-2</c:v>
                </c:pt>
                <c:pt idx="370">
                  <c:v>2.6271767171880053E-2</c:v>
                </c:pt>
                <c:pt idx="371">
                  <c:v>2.628990648178009E-2</c:v>
                </c:pt>
                <c:pt idx="372">
                  <c:v>2.6424943566591426E-2</c:v>
                </c:pt>
                <c:pt idx="373">
                  <c:v>2.7120283779425998E-2</c:v>
                </c:pt>
                <c:pt idx="374">
                  <c:v>2.7124314737181549E-2</c:v>
                </c:pt>
                <c:pt idx="375">
                  <c:v>2.6890519187358925E-2</c:v>
                </c:pt>
                <c:pt idx="376">
                  <c:v>2.6251612383102245E-2</c:v>
                </c:pt>
                <c:pt idx="377">
                  <c:v>2.6231457594324423E-2</c:v>
                </c:pt>
                <c:pt idx="378">
                  <c:v>2.5921073847146085E-2</c:v>
                </c:pt>
                <c:pt idx="379">
                  <c:v>2.5376894550145114E-2</c:v>
                </c:pt>
                <c:pt idx="380">
                  <c:v>2.533658497258948E-2</c:v>
                </c:pt>
                <c:pt idx="381">
                  <c:v>2.4951628506933245E-2</c:v>
                </c:pt>
                <c:pt idx="382">
                  <c:v>2.4770235407932936E-2</c:v>
                </c:pt>
                <c:pt idx="383">
                  <c:v>2.4691631731699453E-2</c:v>
                </c:pt>
                <c:pt idx="384">
                  <c:v>2.4215978716543071E-2</c:v>
                </c:pt>
                <c:pt idx="385">
                  <c:v>2.4064817800709452E-2</c:v>
                </c:pt>
                <c:pt idx="386">
                  <c:v>2.2986536601096421E-2</c:v>
                </c:pt>
                <c:pt idx="387">
                  <c:v>2.0326104482425035E-2</c:v>
                </c:pt>
                <c:pt idx="388">
                  <c:v>2.0085859400193494E-2</c:v>
                </c:pt>
                <c:pt idx="389">
                  <c:v>1.6472307320219287E-2</c:v>
                </c:pt>
                <c:pt idx="390">
                  <c:v>1.6151846178652049E-2</c:v>
                </c:pt>
                <c:pt idx="391">
                  <c:v>1.5852346017413737E-2</c:v>
                </c:pt>
                <c:pt idx="392">
                  <c:v>1.382074330861013E-2</c:v>
                </c:pt>
                <c:pt idx="393">
                  <c:v>1.1590817478232832E-2</c:v>
                </c:pt>
                <c:pt idx="394">
                  <c:v>1.1431393099000323E-2</c:v>
                </c:pt>
                <c:pt idx="395">
                  <c:v>1.1330820702999039E-2</c:v>
                </c:pt>
                <c:pt idx="396">
                  <c:v>1.1138544018058695E-2</c:v>
                </c:pt>
                <c:pt idx="397">
                  <c:v>9.9480006449532438E-3</c:v>
                </c:pt>
                <c:pt idx="398">
                  <c:v>8.8664946791357727E-3</c:v>
                </c:pt>
                <c:pt idx="399">
                  <c:v>8.7149306675266044E-3</c:v>
                </c:pt>
                <c:pt idx="400">
                  <c:v>8.489197033215096E-3</c:v>
                </c:pt>
                <c:pt idx="401">
                  <c:v>8.2765640116091652E-3</c:v>
                </c:pt>
                <c:pt idx="402">
                  <c:v>7.7902289584005193E-3</c:v>
                </c:pt>
                <c:pt idx="403">
                  <c:v>7.2696307642695921E-3</c:v>
                </c:pt>
                <c:pt idx="404">
                  <c:v>7.2125927120283801E-3</c:v>
                </c:pt>
                <c:pt idx="405">
                  <c:v>7.1229039019671094E-3</c:v>
                </c:pt>
                <c:pt idx="406">
                  <c:v>7.0150757820058073E-3</c:v>
                </c:pt>
                <c:pt idx="407">
                  <c:v>6.9908900354724319E-3</c:v>
                </c:pt>
                <c:pt idx="408">
                  <c:v>6.7252499193808501E-3</c:v>
                </c:pt>
                <c:pt idx="409">
                  <c:v>6.6023057078361822E-3</c:v>
                </c:pt>
                <c:pt idx="410">
                  <c:v>6.489841986455986E-3</c:v>
                </c:pt>
                <c:pt idx="411">
                  <c:v>6.418090938406968E-3</c:v>
                </c:pt>
                <c:pt idx="412">
                  <c:v>6.205659464688814E-3</c:v>
                </c:pt>
                <c:pt idx="413">
                  <c:v>6.0819090615930379E-3</c:v>
                </c:pt>
                <c:pt idx="414">
                  <c:v>5.9644066430183818E-3</c:v>
                </c:pt>
                <c:pt idx="415">
                  <c:v>5.7245646565623979E-3</c:v>
                </c:pt>
                <c:pt idx="416">
                  <c:v>5.6862705578845539E-3</c:v>
                </c:pt>
                <c:pt idx="417">
                  <c:v>5.5615124153498901E-3</c:v>
                </c:pt>
                <c:pt idx="418">
                  <c:v>5.2640277329893594E-3</c:v>
                </c:pt>
                <c:pt idx="419">
                  <c:v>5.2045711060948107E-3</c:v>
                </c:pt>
                <c:pt idx="420">
                  <c:v>5.1666801031925204E-3</c:v>
                </c:pt>
                <c:pt idx="421">
                  <c:v>5.0832392776523731E-3</c:v>
                </c:pt>
                <c:pt idx="422">
                  <c:v>5.0409142212189603E-3</c:v>
                </c:pt>
                <c:pt idx="423">
                  <c:v>4.7436310867462125E-3</c:v>
                </c:pt>
                <c:pt idx="424">
                  <c:v>4.6277410512737815E-3</c:v>
                </c:pt>
                <c:pt idx="425">
                  <c:v>4.5580054821025501E-3</c:v>
                </c:pt>
                <c:pt idx="426">
                  <c:v>4.4576346339890377E-3</c:v>
                </c:pt>
                <c:pt idx="427">
                  <c:v>4.1716381812318655E-3</c:v>
                </c:pt>
                <c:pt idx="428">
                  <c:v>4.0994840374072861E-3</c:v>
                </c:pt>
                <c:pt idx="429">
                  <c:v>3.8618590777168651E-3</c:v>
                </c:pt>
                <c:pt idx="430">
                  <c:v>3.79030957755563E-3</c:v>
                </c:pt>
                <c:pt idx="431">
                  <c:v>3.6756288294098678E-3</c:v>
                </c:pt>
                <c:pt idx="432">
                  <c:v>3.60428087713641E-3</c:v>
                </c:pt>
                <c:pt idx="433">
                  <c:v>3.4994759754917778E-3</c:v>
                </c:pt>
                <c:pt idx="434">
                  <c:v>3.3936633344082549E-3</c:v>
                </c:pt>
                <c:pt idx="435">
                  <c:v>3.1167365366010979E-3</c:v>
                </c:pt>
                <c:pt idx="436">
                  <c:v>2.2535069332473403E-3</c:v>
                </c:pt>
                <c:pt idx="437">
                  <c:v>2.1916317316994535E-3</c:v>
                </c:pt>
                <c:pt idx="438">
                  <c:v>1.6772815220896489E-3</c:v>
                </c:pt>
                <c:pt idx="439">
                  <c:v>1.5700177362141252E-3</c:v>
                </c:pt>
                <c:pt idx="440">
                  <c:v>1.3969485649790402E-3</c:v>
                </c:pt>
                <c:pt idx="441">
                  <c:v>1.3938648822960341E-3</c:v>
                </c:pt>
                <c:pt idx="442">
                  <c:v>1.3922121896162544E-3</c:v>
                </c:pt>
                <c:pt idx="443">
                  <c:v>1.3792123508545638E-3</c:v>
                </c:pt>
                <c:pt idx="444">
                  <c:v>1.3501289906481784E-3</c:v>
                </c:pt>
                <c:pt idx="445">
                  <c:v>1.3180627217026773E-3</c:v>
                </c:pt>
                <c:pt idx="446">
                  <c:v>1.310323282811996E-3</c:v>
                </c:pt>
                <c:pt idx="447">
                  <c:v>1.2452837794259919E-3</c:v>
                </c:pt>
                <c:pt idx="448">
                  <c:v>9.6029506610770721E-4</c:v>
                </c:pt>
                <c:pt idx="449">
                  <c:v>9.4016043211867222E-4</c:v>
                </c:pt>
                <c:pt idx="450">
                  <c:v>6.8145356336665578E-4</c:v>
                </c:pt>
                <c:pt idx="451">
                  <c:v>5.6064575943244144E-4</c:v>
                </c:pt>
                <c:pt idx="452">
                  <c:v>5.5034666236697871E-4</c:v>
                </c:pt>
                <c:pt idx="453">
                  <c:v>4.2867220251531821E-4</c:v>
                </c:pt>
                <c:pt idx="454">
                  <c:v>4.282489519509838E-4</c:v>
                </c:pt>
                <c:pt idx="455">
                  <c:v>2.7664463076426974E-4</c:v>
                </c:pt>
                <c:pt idx="456">
                  <c:v>1.8922524991938101E-4</c:v>
                </c:pt>
                <c:pt idx="457">
                  <c:v>1.845654627539504E-4</c:v>
                </c:pt>
                <c:pt idx="458">
                  <c:v>1.759392131570462E-4</c:v>
                </c:pt>
                <c:pt idx="459">
                  <c:v>1.7581022250886814E-4</c:v>
                </c:pt>
                <c:pt idx="460">
                  <c:v>1.3737100935182206E-4</c:v>
                </c:pt>
                <c:pt idx="461">
                  <c:v>1.0856780070944854E-4</c:v>
                </c:pt>
                <c:pt idx="462">
                  <c:v>3.7673331183489233E-5</c:v>
                </c:pt>
                <c:pt idx="463">
                  <c:v>3.0850935182199317E-5</c:v>
                </c:pt>
                <c:pt idx="464">
                  <c:v>2.0154788777813761E-69</c:v>
                </c:pt>
                <c:pt idx="465">
                  <c:v>2.0154788777813761E-69</c:v>
                </c:pt>
                <c:pt idx="466">
                  <c:v>2.0154788777813761E-69</c:v>
                </c:pt>
                <c:pt idx="467">
                  <c:v>2.0154788777813761E-69</c:v>
                </c:pt>
                <c:pt idx="468">
                  <c:v>2.0154788777813761E-69</c:v>
                </c:pt>
                <c:pt idx="469">
                  <c:v>2.0154788777813761E-69</c:v>
                </c:pt>
                <c:pt idx="470">
                  <c:v>2.0154788777813761E-69</c:v>
                </c:pt>
                <c:pt idx="471">
                  <c:v>2.0154788777813761E-69</c:v>
                </c:pt>
                <c:pt idx="472">
                  <c:v>2.0154788777813761E-69</c:v>
                </c:pt>
                <c:pt idx="473">
                  <c:v>2.0154788777813761E-69</c:v>
                </c:pt>
                <c:pt idx="474">
                  <c:v>2.0154788777813761E-69</c:v>
                </c:pt>
                <c:pt idx="475">
                  <c:v>2.0154788777813761E-69</c:v>
                </c:pt>
                <c:pt idx="476">
                  <c:v>2.0154788777813761E-69</c:v>
                </c:pt>
                <c:pt idx="477">
                  <c:v>2.0154788777813761E-69</c:v>
                </c:pt>
                <c:pt idx="478">
                  <c:v>2.0154788777813761E-69</c:v>
                </c:pt>
                <c:pt idx="479">
                  <c:v>2.0154788777813761E-69</c:v>
                </c:pt>
                <c:pt idx="480">
                  <c:v>2.0154788777813761E-69</c:v>
                </c:pt>
                <c:pt idx="481">
                  <c:v>2.0154788777813761E-69</c:v>
                </c:pt>
                <c:pt idx="482">
                  <c:v>2.0154788777813761E-69</c:v>
                </c:pt>
              </c:numCache>
            </c:numRef>
          </c:yVal>
          <c:smooth val="1"/>
        </c:ser>
        <c:ser>
          <c:idx val="1"/>
          <c:order val="1"/>
          <c:tx>
            <c:v>100eV 10+</c:v>
          </c:tx>
          <c:marker>
            <c:symbol val="none"/>
          </c:marker>
          <c:xVal>
            <c:numRef>
              <c:f>Graphs!$E$45:$E$1570</c:f>
              <c:numCache>
                <c:formatCode>0.00</c:formatCode>
                <c:ptCount val="1526"/>
                <c:pt idx="0">
                  <c:v>20000</c:v>
                </c:pt>
                <c:pt idx="1">
                  <c:v>20162.408400000008</c:v>
                </c:pt>
                <c:pt idx="2">
                  <c:v>20326.135699999992</c:v>
                </c:pt>
                <c:pt idx="3">
                  <c:v>20491.1924</c:v>
                </c:pt>
                <c:pt idx="4">
                  <c:v>20657.589499999998</c:v>
                </c:pt>
                <c:pt idx="5">
                  <c:v>20825.337899999999</c:v>
                </c:pt>
                <c:pt idx="6">
                  <c:v>20994.448400000008</c:v>
                </c:pt>
                <c:pt idx="7">
                  <c:v>21164.932100000005</c:v>
                </c:pt>
                <c:pt idx="8">
                  <c:v>21336.800299999992</c:v>
                </c:pt>
                <c:pt idx="9">
                  <c:v>21510.064100000007</c:v>
                </c:pt>
                <c:pt idx="10">
                  <c:v>21684.734899999999</c:v>
                </c:pt>
                <c:pt idx="11">
                  <c:v>21860.824000000001</c:v>
                </c:pt>
                <c:pt idx="12">
                  <c:v>22038.343099999998</c:v>
                </c:pt>
                <c:pt idx="13">
                  <c:v>22217.303800000005</c:v>
                </c:pt>
                <c:pt idx="14">
                  <c:v>22397.7176</c:v>
                </c:pt>
                <c:pt idx="15">
                  <c:v>22579.5965</c:v>
                </c:pt>
                <c:pt idx="16">
                  <c:v>22762.952300000001</c:v>
                </c:pt>
                <c:pt idx="17">
                  <c:v>22947.797100000007</c:v>
                </c:pt>
                <c:pt idx="18">
                  <c:v>23134.142899999999</c:v>
                </c:pt>
                <c:pt idx="19">
                  <c:v>23322.001799999998</c:v>
                </c:pt>
                <c:pt idx="20">
                  <c:v>23511.386299999998</c:v>
                </c:pt>
                <c:pt idx="21">
                  <c:v>23702.308700000001</c:v>
                </c:pt>
                <c:pt idx="22">
                  <c:v>23894.781400000007</c:v>
                </c:pt>
                <c:pt idx="23">
                  <c:v>24088.8171</c:v>
                </c:pt>
                <c:pt idx="24">
                  <c:v>24284.428400000008</c:v>
                </c:pt>
                <c:pt idx="25">
                  <c:v>24481.628199999999</c:v>
                </c:pt>
                <c:pt idx="26">
                  <c:v>24680.4293</c:v>
                </c:pt>
                <c:pt idx="27">
                  <c:v>24880.844799999999</c:v>
                </c:pt>
                <c:pt idx="28">
                  <c:v>25082.887699999999</c:v>
                </c:pt>
                <c:pt idx="29">
                  <c:v>25286.5713</c:v>
                </c:pt>
                <c:pt idx="30">
                  <c:v>25491.908900000006</c:v>
                </c:pt>
                <c:pt idx="31">
                  <c:v>25698.914000000001</c:v>
                </c:pt>
                <c:pt idx="32">
                  <c:v>25907.599899999997</c:v>
                </c:pt>
                <c:pt idx="33">
                  <c:v>26117.980599999999</c:v>
                </c:pt>
                <c:pt idx="34">
                  <c:v>26330.069599999992</c:v>
                </c:pt>
                <c:pt idx="35">
                  <c:v>26543.880799999999</c:v>
                </c:pt>
                <c:pt idx="36">
                  <c:v>26759.428300000007</c:v>
                </c:pt>
                <c:pt idx="37">
                  <c:v>26976.726100000007</c:v>
                </c:pt>
                <c:pt idx="38">
                  <c:v>27195.788500000006</c:v>
                </c:pt>
                <c:pt idx="39">
                  <c:v>27416.629699999994</c:v>
                </c:pt>
                <c:pt idx="40">
                  <c:v>27639.264299999999</c:v>
                </c:pt>
                <c:pt idx="41">
                  <c:v>27863.706800000007</c:v>
                </c:pt>
                <c:pt idx="42">
                  <c:v>28089.971799999999</c:v>
                </c:pt>
                <c:pt idx="43">
                  <c:v>28318.074199999999</c:v>
                </c:pt>
                <c:pt idx="44">
                  <c:v>28548.028900000001</c:v>
                </c:pt>
                <c:pt idx="45">
                  <c:v>28779.850899999998</c:v>
                </c:pt>
                <c:pt idx="46">
                  <c:v>29013.555400000001</c:v>
                </c:pt>
                <c:pt idx="47">
                  <c:v>29249.1577</c:v>
                </c:pt>
                <c:pt idx="48">
                  <c:v>29486.6731</c:v>
                </c:pt>
                <c:pt idx="49">
                  <c:v>29726.117300000002</c:v>
                </c:pt>
                <c:pt idx="50">
                  <c:v>29967.5059</c:v>
                </c:pt>
                <c:pt idx="51">
                  <c:v>30210.8547</c:v>
                </c:pt>
                <c:pt idx="52">
                  <c:v>30456.179499999991</c:v>
                </c:pt>
                <c:pt idx="53">
                  <c:v>30703.496500000001</c:v>
                </c:pt>
                <c:pt idx="54">
                  <c:v>30952.821800000005</c:v>
                </c:pt>
                <c:pt idx="55">
                  <c:v>31204.1718</c:v>
                </c:pt>
                <c:pt idx="56">
                  <c:v>31457.562800000007</c:v>
                </c:pt>
                <c:pt idx="57">
                  <c:v>31713.011399999996</c:v>
                </c:pt>
                <c:pt idx="58">
                  <c:v>31970.534500000002</c:v>
                </c:pt>
                <c:pt idx="59">
                  <c:v>32230.1486</c:v>
                </c:pt>
                <c:pt idx="60">
                  <c:v>32491.870999999996</c:v>
                </c:pt>
                <c:pt idx="61">
                  <c:v>32755.718700000001</c:v>
                </c:pt>
                <c:pt idx="62">
                  <c:v>33021.708900000005</c:v>
                </c:pt>
                <c:pt idx="63">
                  <c:v>33289.859100000001</c:v>
                </c:pt>
                <c:pt idx="64">
                  <c:v>33560.186800000003</c:v>
                </c:pt>
                <c:pt idx="65">
                  <c:v>33832.709600000002</c:v>
                </c:pt>
                <c:pt idx="66">
                  <c:v>34107.445400000004</c:v>
                </c:pt>
                <c:pt idx="67">
                  <c:v>34384.412300000011</c:v>
                </c:pt>
                <c:pt idx="68">
                  <c:v>34663.628199999999</c:v>
                </c:pt>
                <c:pt idx="69">
                  <c:v>34945.111400000002</c:v>
                </c:pt>
                <c:pt idx="70">
                  <c:v>35228.880400000002</c:v>
                </c:pt>
                <c:pt idx="71">
                  <c:v>35514.953800000003</c:v>
                </c:pt>
                <c:pt idx="72">
                  <c:v>35803.350100000003</c:v>
                </c:pt>
                <c:pt idx="73">
                  <c:v>36094.088400000001</c:v>
                </c:pt>
                <c:pt idx="74">
                  <c:v>36387.187600000005</c:v>
                </c:pt>
                <c:pt idx="75">
                  <c:v>36682.666900000004</c:v>
                </c:pt>
                <c:pt idx="76">
                  <c:v>36980.545600000005</c:v>
                </c:pt>
                <c:pt idx="77">
                  <c:v>37280.843200000003</c:v>
                </c:pt>
                <c:pt idx="78">
                  <c:v>37583.579300000005</c:v>
                </c:pt>
                <c:pt idx="79">
                  <c:v>37888.773799999995</c:v>
                </c:pt>
                <c:pt idx="80">
                  <c:v>38196.446600000003</c:v>
                </c:pt>
                <c:pt idx="81">
                  <c:v>38506.6178</c:v>
                </c:pt>
                <c:pt idx="82">
                  <c:v>38819.307700000005</c:v>
                </c:pt>
                <c:pt idx="83">
                  <c:v>39134.536900000006</c:v>
                </c:pt>
                <c:pt idx="84">
                  <c:v>39452.325799999999</c:v>
                </c:pt>
                <c:pt idx="85">
                  <c:v>39772.695299999999</c:v>
                </c:pt>
                <c:pt idx="86">
                  <c:v>40095.666300000004</c:v>
                </c:pt>
                <c:pt idx="87">
                  <c:v>40421.26</c:v>
                </c:pt>
                <c:pt idx="88">
                  <c:v>40749.497600000002</c:v>
                </c:pt>
                <c:pt idx="89">
                  <c:v>41080.400700000006</c:v>
                </c:pt>
                <c:pt idx="90">
                  <c:v>41413.9908</c:v>
                </c:pt>
                <c:pt idx="91">
                  <c:v>41750.289900000003</c:v>
                </c:pt>
                <c:pt idx="92">
                  <c:v>42089.319800000012</c:v>
                </c:pt>
                <c:pt idx="93">
                  <c:v>42431.102800000001</c:v>
                </c:pt>
                <c:pt idx="94">
                  <c:v>42775.661199999995</c:v>
                </c:pt>
                <c:pt idx="95">
                  <c:v>43123.017600000006</c:v>
                </c:pt>
                <c:pt idx="96">
                  <c:v>43473.194600000003</c:v>
                </c:pt>
                <c:pt idx="97">
                  <c:v>43826.215300000003</c:v>
                </c:pt>
                <c:pt idx="98">
                  <c:v>44182.102600000006</c:v>
                </c:pt>
                <c:pt idx="99">
                  <c:v>44540.8799</c:v>
                </c:pt>
                <c:pt idx="100">
                  <c:v>44902.570500000002</c:v>
                </c:pt>
                <c:pt idx="101">
                  <c:v>45267.198300000004</c:v>
                </c:pt>
                <c:pt idx="102">
                  <c:v>45634.787000000004</c:v>
                </c:pt>
                <c:pt idx="103">
                  <c:v>46005.360700000005</c:v>
                </c:pt>
                <c:pt idx="104">
                  <c:v>46378.943600000006</c:v>
                </c:pt>
                <c:pt idx="105">
                  <c:v>46755.560100000002</c:v>
                </c:pt>
                <c:pt idx="106">
                  <c:v>47135.234999999993</c:v>
                </c:pt>
                <c:pt idx="107">
                  <c:v>47517.992900000005</c:v>
                </c:pt>
                <c:pt idx="108">
                  <c:v>47903.859000000011</c:v>
                </c:pt>
                <c:pt idx="109">
                  <c:v>48292.858500000017</c:v>
                </c:pt>
                <c:pt idx="110">
                  <c:v>48685.016900000002</c:v>
                </c:pt>
                <c:pt idx="111">
                  <c:v>49080.359700000001</c:v>
                </c:pt>
                <c:pt idx="112">
                  <c:v>49478.912900000003</c:v>
                </c:pt>
                <c:pt idx="113">
                  <c:v>49880.702499999999</c:v>
                </c:pt>
                <c:pt idx="114">
                  <c:v>50285.754800000002</c:v>
                </c:pt>
                <c:pt idx="115">
                  <c:v>50694.096300000005</c:v>
                </c:pt>
                <c:pt idx="116">
                  <c:v>51105.753700000001</c:v>
                </c:pt>
                <c:pt idx="117">
                  <c:v>51520.753900000003</c:v>
                </c:pt>
                <c:pt idx="118">
                  <c:v>51939.124100000001</c:v>
                </c:pt>
                <c:pt idx="119">
                  <c:v>52360.891600000003</c:v>
                </c:pt>
                <c:pt idx="120">
                  <c:v>52786.0841</c:v>
                </c:pt>
                <c:pt idx="121">
                  <c:v>53214.729299999999</c:v>
                </c:pt>
                <c:pt idx="122">
                  <c:v>53646.855300000003</c:v>
                </c:pt>
                <c:pt idx="123">
                  <c:v>54082.490400000002</c:v>
                </c:pt>
                <c:pt idx="124">
                  <c:v>54521.662999999993</c:v>
                </c:pt>
                <c:pt idx="125">
                  <c:v>54964.4018</c:v>
                </c:pt>
                <c:pt idx="126">
                  <c:v>55410.735899999992</c:v>
                </c:pt>
                <c:pt idx="127">
                  <c:v>55860.694399999993</c:v>
                </c:pt>
                <c:pt idx="128">
                  <c:v>56314.306800000013</c:v>
                </c:pt>
                <c:pt idx="129">
                  <c:v>56771.602600000006</c:v>
                </c:pt>
                <c:pt idx="130">
                  <c:v>57232.611900000004</c:v>
                </c:pt>
                <c:pt idx="131">
                  <c:v>57697.364800000003</c:v>
                </c:pt>
                <c:pt idx="132">
                  <c:v>58165.891699999993</c:v>
                </c:pt>
                <c:pt idx="133">
                  <c:v>58638.223199999986</c:v>
                </c:pt>
                <c:pt idx="134">
                  <c:v>59114.390300000006</c:v>
                </c:pt>
                <c:pt idx="135">
                  <c:v>59594.423999999999</c:v>
                </c:pt>
                <c:pt idx="136">
                  <c:v>59681.940300000002</c:v>
                </c:pt>
                <c:pt idx="137">
                  <c:v>59682.042200000011</c:v>
                </c:pt>
                <c:pt idx="138">
                  <c:v>59684.595699999998</c:v>
                </c:pt>
                <c:pt idx="139">
                  <c:v>59685.502200000003</c:v>
                </c:pt>
                <c:pt idx="140">
                  <c:v>59686.445600000006</c:v>
                </c:pt>
                <c:pt idx="141">
                  <c:v>60078.355800000012</c:v>
                </c:pt>
                <c:pt idx="142">
                  <c:v>60566.217400000001</c:v>
                </c:pt>
                <c:pt idx="143">
                  <c:v>61058.0406</c:v>
                </c:pt>
                <c:pt idx="144">
                  <c:v>61553.857500000013</c:v>
                </c:pt>
                <c:pt idx="145">
                  <c:v>62053.700799999999</c:v>
                </c:pt>
                <c:pt idx="146">
                  <c:v>62557.602900000005</c:v>
                </c:pt>
                <c:pt idx="147">
                  <c:v>63065.597000000002</c:v>
                </c:pt>
                <c:pt idx="148">
                  <c:v>63577.716200000003</c:v>
                </c:pt>
                <c:pt idx="149">
                  <c:v>63913.681000000004</c:v>
                </c:pt>
                <c:pt idx="150">
                  <c:v>63913.782900000006</c:v>
                </c:pt>
                <c:pt idx="151">
                  <c:v>63915.636600000005</c:v>
                </c:pt>
                <c:pt idx="152">
                  <c:v>63916.543300000005</c:v>
                </c:pt>
                <c:pt idx="153">
                  <c:v>63917.487100000006</c:v>
                </c:pt>
                <c:pt idx="154">
                  <c:v>64093.993999999999</c:v>
                </c:pt>
                <c:pt idx="155">
                  <c:v>64614.464200000002</c:v>
                </c:pt>
                <c:pt idx="156">
                  <c:v>65139.160900000003</c:v>
                </c:pt>
                <c:pt idx="157">
                  <c:v>65668.118300000002</c:v>
                </c:pt>
                <c:pt idx="158">
                  <c:v>65727.284100000004</c:v>
                </c:pt>
                <c:pt idx="159">
                  <c:v>65727.386100000003</c:v>
                </c:pt>
                <c:pt idx="160">
                  <c:v>65728.939899999998</c:v>
                </c:pt>
                <c:pt idx="161">
                  <c:v>65729.846699999965</c:v>
                </c:pt>
                <c:pt idx="162">
                  <c:v>65730.790499999988</c:v>
                </c:pt>
                <c:pt idx="163">
                  <c:v>66201.371000000028</c:v>
                </c:pt>
                <c:pt idx="164">
                  <c:v>66331.818499999994</c:v>
                </c:pt>
                <c:pt idx="165">
                  <c:v>66331.920499999993</c:v>
                </c:pt>
                <c:pt idx="166">
                  <c:v>66333.374299999996</c:v>
                </c:pt>
                <c:pt idx="167">
                  <c:v>66334.281200000012</c:v>
                </c:pt>
                <c:pt idx="168">
                  <c:v>66335.225000000006</c:v>
                </c:pt>
                <c:pt idx="169">
                  <c:v>66738.953999999998</c:v>
                </c:pt>
                <c:pt idx="170">
                  <c:v>66936.352899999998</c:v>
                </c:pt>
                <c:pt idx="171">
                  <c:v>66936.454799999992</c:v>
                </c:pt>
                <c:pt idx="172">
                  <c:v>66937.808699999994</c:v>
                </c:pt>
                <c:pt idx="173">
                  <c:v>66938.715599999967</c:v>
                </c:pt>
                <c:pt idx="174">
                  <c:v>66939.659500000023</c:v>
                </c:pt>
                <c:pt idx="175">
                  <c:v>67280.902399999977</c:v>
                </c:pt>
                <c:pt idx="176">
                  <c:v>67540.887199999997</c:v>
                </c:pt>
                <c:pt idx="177">
                  <c:v>67540.989199999996</c:v>
                </c:pt>
                <c:pt idx="178">
                  <c:v>67542.243199999968</c:v>
                </c:pt>
                <c:pt idx="179">
                  <c:v>67543.150100000028</c:v>
                </c:pt>
                <c:pt idx="180">
                  <c:v>67544.093999999968</c:v>
                </c:pt>
                <c:pt idx="181">
                  <c:v>67827.251699999993</c:v>
                </c:pt>
                <c:pt idx="182">
                  <c:v>67843.154400000029</c:v>
                </c:pt>
                <c:pt idx="183">
                  <c:v>67843.256399999998</c:v>
                </c:pt>
                <c:pt idx="184">
                  <c:v>67844.460399999967</c:v>
                </c:pt>
                <c:pt idx="185">
                  <c:v>67845.367299999998</c:v>
                </c:pt>
                <c:pt idx="186">
                  <c:v>67846.311300000001</c:v>
                </c:pt>
                <c:pt idx="187">
                  <c:v>68084.968199999988</c:v>
                </c:pt>
                <c:pt idx="188">
                  <c:v>68085.070200000002</c:v>
                </c:pt>
                <c:pt idx="189">
                  <c:v>68086.234100000001</c:v>
                </c:pt>
                <c:pt idx="190">
                  <c:v>68087.141099999993</c:v>
                </c:pt>
                <c:pt idx="191">
                  <c:v>68088.085000000006</c:v>
                </c:pt>
                <c:pt idx="192">
                  <c:v>68266.328500000003</c:v>
                </c:pt>
                <c:pt idx="193">
                  <c:v>68266.430499999988</c:v>
                </c:pt>
                <c:pt idx="194">
                  <c:v>68267.564499999993</c:v>
                </c:pt>
                <c:pt idx="195">
                  <c:v>68268.471399999995</c:v>
                </c:pt>
                <c:pt idx="196">
                  <c:v>68269.415399999998</c:v>
                </c:pt>
                <c:pt idx="197">
                  <c:v>68378.037499999991</c:v>
                </c:pt>
                <c:pt idx="198">
                  <c:v>68442.280499999993</c:v>
                </c:pt>
                <c:pt idx="199">
                  <c:v>68447.688800000004</c:v>
                </c:pt>
                <c:pt idx="200">
                  <c:v>68447.790799999988</c:v>
                </c:pt>
                <c:pt idx="201">
                  <c:v>68448.300600000002</c:v>
                </c:pt>
                <c:pt idx="202">
                  <c:v>68448.550500000012</c:v>
                </c:pt>
                <c:pt idx="203">
                  <c:v>68448.894799999995</c:v>
                </c:pt>
                <c:pt idx="204">
                  <c:v>68449.801800000001</c:v>
                </c:pt>
                <c:pt idx="205">
                  <c:v>68450.74579999999</c:v>
                </c:pt>
                <c:pt idx="206">
                  <c:v>68454.612499999988</c:v>
                </c:pt>
                <c:pt idx="207">
                  <c:v>68456.860499999995</c:v>
                </c:pt>
                <c:pt idx="208">
                  <c:v>68458.392599999977</c:v>
                </c:pt>
                <c:pt idx="209">
                  <c:v>68568.595700000005</c:v>
                </c:pt>
                <c:pt idx="210">
                  <c:v>68568.697700000004</c:v>
                </c:pt>
                <c:pt idx="211">
                  <c:v>68569.781700000007</c:v>
                </c:pt>
                <c:pt idx="212">
                  <c:v>68570.688700000028</c:v>
                </c:pt>
                <c:pt idx="213">
                  <c:v>68571.632599999968</c:v>
                </c:pt>
                <c:pt idx="214">
                  <c:v>68612.611300000004</c:v>
                </c:pt>
                <c:pt idx="215">
                  <c:v>68616.411999999968</c:v>
                </c:pt>
                <c:pt idx="216">
                  <c:v>68616.563799999989</c:v>
                </c:pt>
                <c:pt idx="217">
                  <c:v>68617.475900000005</c:v>
                </c:pt>
                <c:pt idx="218">
                  <c:v>68619.989600000001</c:v>
                </c:pt>
                <c:pt idx="219">
                  <c:v>68621.645399999994</c:v>
                </c:pt>
                <c:pt idx="220">
                  <c:v>68622.82140000003</c:v>
                </c:pt>
                <c:pt idx="221">
                  <c:v>68659.275800000003</c:v>
                </c:pt>
                <c:pt idx="222">
                  <c:v>68659.377800000002</c:v>
                </c:pt>
                <c:pt idx="223">
                  <c:v>68660.446799999962</c:v>
                </c:pt>
                <c:pt idx="224">
                  <c:v>68661.353799999997</c:v>
                </c:pt>
                <c:pt idx="225">
                  <c:v>68662.297799999971</c:v>
                </c:pt>
                <c:pt idx="226">
                  <c:v>68685.610199999996</c:v>
                </c:pt>
                <c:pt idx="227">
                  <c:v>68688.464699999968</c:v>
                </c:pt>
                <c:pt idx="228">
                  <c:v>68688.569500000012</c:v>
                </c:pt>
                <c:pt idx="229">
                  <c:v>68688.714599999978</c:v>
                </c:pt>
                <c:pt idx="230">
                  <c:v>68689.744899999976</c:v>
                </c:pt>
                <c:pt idx="231">
                  <c:v>68689.979500000001</c:v>
                </c:pt>
                <c:pt idx="232">
                  <c:v>68690.8655</c:v>
                </c:pt>
                <c:pt idx="233">
                  <c:v>68692.267499999973</c:v>
                </c:pt>
                <c:pt idx="234">
                  <c:v>68693.290899999978</c:v>
                </c:pt>
                <c:pt idx="235">
                  <c:v>68709.943099999975</c:v>
                </c:pt>
                <c:pt idx="236">
                  <c:v>68712.415899999978</c:v>
                </c:pt>
                <c:pt idx="237">
                  <c:v>68712.57140000003</c:v>
                </c:pt>
                <c:pt idx="238">
                  <c:v>68712.815499999997</c:v>
                </c:pt>
                <c:pt idx="239">
                  <c:v>68713.823300000004</c:v>
                </c:pt>
                <c:pt idx="240">
                  <c:v>68714.147400000002</c:v>
                </c:pt>
                <c:pt idx="241">
                  <c:v>68714.49079999997</c:v>
                </c:pt>
                <c:pt idx="242">
                  <c:v>68715.808200000014</c:v>
                </c:pt>
                <c:pt idx="243">
                  <c:v>68716.780700000003</c:v>
                </c:pt>
                <c:pt idx="244">
                  <c:v>68734.276100000003</c:v>
                </c:pt>
                <c:pt idx="245">
                  <c:v>68736.367199999993</c:v>
                </c:pt>
                <c:pt idx="246">
                  <c:v>68736.573300000004</c:v>
                </c:pt>
                <c:pt idx="247">
                  <c:v>68736.916399999958</c:v>
                </c:pt>
                <c:pt idx="248">
                  <c:v>68737.901799999992</c:v>
                </c:pt>
                <c:pt idx="249">
                  <c:v>68738.116099999999</c:v>
                </c:pt>
                <c:pt idx="250">
                  <c:v>68738.315300000002</c:v>
                </c:pt>
                <c:pt idx="251">
                  <c:v>68739.348899999968</c:v>
                </c:pt>
                <c:pt idx="252">
                  <c:v>68740.270500000013</c:v>
                </c:pt>
                <c:pt idx="253">
                  <c:v>68749.955999999991</c:v>
                </c:pt>
                <c:pt idx="254">
                  <c:v>68750.058000000005</c:v>
                </c:pt>
                <c:pt idx="255">
                  <c:v>68751.111999999994</c:v>
                </c:pt>
                <c:pt idx="256">
                  <c:v>68752.019</c:v>
                </c:pt>
                <c:pt idx="257">
                  <c:v>68752.962999999974</c:v>
                </c:pt>
                <c:pt idx="258">
                  <c:v>68758.609100000031</c:v>
                </c:pt>
                <c:pt idx="259">
                  <c:v>68760.318499999994</c:v>
                </c:pt>
                <c:pt idx="260">
                  <c:v>68760.575200000007</c:v>
                </c:pt>
                <c:pt idx="261">
                  <c:v>68761.017299999978</c:v>
                </c:pt>
                <c:pt idx="262">
                  <c:v>68761.741399999999</c:v>
                </c:pt>
                <c:pt idx="263">
                  <c:v>68761.980199999991</c:v>
                </c:pt>
                <c:pt idx="264">
                  <c:v>68762.483199999988</c:v>
                </c:pt>
                <c:pt idx="265">
                  <c:v>68762.889599999995</c:v>
                </c:pt>
                <c:pt idx="266">
                  <c:v>68763.760299999965</c:v>
                </c:pt>
                <c:pt idx="267">
                  <c:v>68770.775599999994</c:v>
                </c:pt>
                <c:pt idx="268">
                  <c:v>68772.294099999999</c:v>
                </c:pt>
                <c:pt idx="269">
                  <c:v>68772.576100000006</c:v>
                </c:pt>
                <c:pt idx="270">
                  <c:v>68773.0677</c:v>
                </c:pt>
                <c:pt idx="271">
                  <c:v>68773.554099999994</c:v>
                </c:pt>
                <c:pt idx="272">
                  <c:v>68774.019400000005</c:v>
                </c:pt>
                <c:pt idx="273">
                  <c:v>68774.56719999999</c:v>
                </c:pt>
                <c:pt idx="274">
                  <c:v>68774.66</c:v>
                </c:pt>
                <c:pt idx="275">
                  <c:v>68775.505300000004</c:v>
                </c:pt>
                <c:pt idx="276">
                  <c:v>68780.508700000006</c:v>
                </c:pt>
                <c:pt idx="277">
                  <c:v>68781.874599999996</c:v>
                </c:pt>
                <c:pt idx="278">
                  <c:v>68782.176900000006</c:v>
                </c:pt>
                <c:pt idx="279">
                  <c:v>68782.707999999999</c:v>
                </c:pt>
                <c:pt idx="280">
                  <c:v>68783.004199999996</c:v>
                </c:pt>
                <c:pt idx="281">
                  <c:v>68783.650700000027</c:v>
                </c:pt>
                <c:pt idx="282">
                  <c:v>68784.076199999996</c:v>
                </c:pt>
                <c:pt idx="283">
                  <c:v>68784.234299999967</c:v>
                </c:pt>
                <c:pt idx="284">
                  <c:v>68784.901199999993</c:v>
                </c:pt>
                <c:pt idx="285">
                  <c:v>68787.808600000004</c:v>
                </c:pt>
                <c:pt idx="286">
                  <c:v>68789.06</c:v>
                </c:pt>
                <c:pt idx="287">
                  <c:v>68789.377500000002</c:v>
                </c:pt>
                <c:pt idx="288">
                  <c:v>68789.938299999965</c:v>
                </c:pt>
                <c:pt idx="289">
                  <c:v>68790.091799999995</c:v>
                </c:pt>
                <c:pt idx="290">
                  <c:v>68790.874299999996</c:v>
                </c:pt>
                <c:pt idx="291">
                  <c:v>68791.138399999996</c:v>
                </c:pt>
                <c:pt idx="292">
                  <c:v>68791.484700000001</c:v>
                </c:pt>
                <c:pt idx="293">
                  <c:v>68791.948099999965</c:v>
                </c:pt>
                <c:pt idx="294">
                  <c:v>68795.108500000002</c:v>
                </c:pt>
                <c:pt idx="295">
                  <c:v>68796.2454</c:v>
                </c:pt>
                <c:pt idx="296">
                  <c:v>68796.577999999994</c:v>
                </c:pt>
                <c:pt idx="297">
                  <c:v>68797.168600000005</c:v>
                </c:pt>
                <c:pt idx="298">
                  <c:v>68798.097799999989</c:v>
                </c:pt>
                <c:pt idx="299">
                  <c:v>68798.200700000001</c:v>
                </c:pt>
                <c:pt idx="300">
                  <c:v>68798.735100000005</c:v>
                </c:pt>
                <c:pt idx="301">
                  <c:v>68798.9951</c:v>
                </c:pt>
                <c:pt idx="302">
                  <c:v>68799.975099999996</c:v>
                </c:pt>
                <c:pt idx="303">
                  <c:v>68801.035600000003</c:v>
                </c:pt>
                <c:pt idx="304">
                  <c:v>68801.378400000031</c:v>
                </c:pt>
                <c:pt idx="305">
                  <c:v>68801.904399999999</c:v>
                </c:pt>
                <c:pt idx="306">
                  <c:v>68801.988700000002</c:v>
                </c:pt>
                <c:pt idx="307">
                  <c:v>68802.90879999999</c:v>
                </c:pt>
                <c:pt idx="308">
                  <c:v>68803.568599999999</c:v>
                </c:pt>
                <c:pt idx="309">
                  <c:v>68803.693100000004</c:v>
                </c:pt>
                <c:pt idx="310">
                  <c:v>68804.628299999997</c:v>
                </c:pt>
                <c:pt idx="311">
                  <c:v>68804.978700000007</c:v>
                </c:pt>
                <c:pt idx="312">
                  <c:v>68805.448199999999</c:v>
                </c:pt>
                <c:pt idx="313">
                  <c:v>68805.603900000002</c:v>
                </c:pt>
                <c:pt idx="314">
                  <c:v>68806.439899999998</c:v>
                </c:pt>
                <c:pt idx="315">
                  <c:v>68806.525200000004</c:v>
                </c:pt>
                <c:pt idx="316">
                  <c:v>68807.193799999994</c:v>
                </c:pt>
                <c:pt idx="317">
                  <c:v>68807.274999999994</c:v>
                </c:pt>
                <c:pt idx="318">
                  <c:v>68808.221000000005</c:v>
                </c:pt>
                <c:pt idx="319">
                  <c:v>68808.579000000027</c:v>
                </c:pt>
                <c:pt idx="320">
                  <c:v>68808.991999999998</c:v>
                </c:pt>
                <c:pt idx="321">
                  <c:v>68809.218999999968</c:v>
                </c:pt>
                <c:pt idx="322">
                  <c:v>68809.971000000005</c:v>
                </c:pt>
                <c:pt idx="323">
                  <c:v>68810.137000000002</c:v>
                </c:pt>
                <c:pt idx="324">
                  <c:v>68810.739999999991</c:v>
                </c:pt>
                <c:pt idx="325">
                  <c:v>68810.819000000003</c:v>
                </c:pt>
                <c:pt idx="326">
                  <c:v>68810.924899999998</c:v>
                </c:pt>
                <c:pt idx="327">
                  <c:v>68811.813699999999</c:v>
                </c:pt>
                <c:pt idx="328">
                  <c:v>68812.179300000047</c:v>
                </c:pt>
                <c:pt idx="329">
                  <c:v>68812.535800000012</c:v>
                </c:pt>
                <c:pt idx="330">
                  <c:v>68812.834099999993</c:v>
                </c:pt>
                <c:pt idx="331">
                  <c:v>68813.502099999998</c:v>
                </c:pt>
                <c:pt idx="332">
                  <c:v>68813.748799999972</c:v>
                </c:pt>
                <c:pt idx="333">
                  <c:v>68814.263499999972</c:v>
                </c:pt>
                <c:pt idx="334">
                  <c:v>68814.444199999998</c:v>
                </c:pt>
                <c:pt idx="335">
                  <c:v>68814.574900000007</c:v>
                </c:pt>
                <c:pt idx="336">
                  <c:v>68815.406399999978</c:v>
                </c:pt>
                <c:pt idx="337">
                  <c:v>68815.779599999994</c:v>
                </c:pt>
                <c:pt idx="338">
                  <c:v>68816.079599999997</c:v>
                </c:pt>
                <c:pt idx="339">
                  <c:v>68816.449299999978</c:v>
                </c:pt>
                <c:pt idx="340">
                  <c:v>68817.033199999991</c:v>
                </c:pt>
                <c:pt idx="341">
                  <c:v>68817.360499999995</c:v>
                </c:pt>
                <c:pt idx="342">
                  <c:v>68817.786899999977</c:v>
                </c:pt>
                <c:pt idx="343">
                  <c:v>68818.069399999993</c:v>
                </c:pt>
                <c:pt idx="344">
                  <c:v>68819.441499999972</c:v>
                </c:pt>
                <c:pt idx="345">
                  <c:v>68820.196599999967</c:v>
                </c:pt>
                <c:pt idx="346">
                  <c:v>68820.58</c:v>
                </c:pt>
                <c:pt idx="347">
                  <c:v>68820.804600000003</c:v>
                </c:pt>
                <c:pt idx="348">
                  <c:v>68821.269400000005</c:v>
                </c:pt>
                <c:pt idx="349">
                  <c:v>68821.741299999965</c:v>
                </c:pt>
                <c:pt idx="350">
                  <c:v>68822.176200000002</c:v>
                </c:pt>
                <c:pt idx="351">
                  <c:v>68822.484899999967</c:v>
                </c:pt>
                <c:pt idx="352">
                  <c:v>68822.902899999957</c:v>
                </c:pt>
                <c:pt idx="353">
                  <c:v>68826.741399999999</c:v>
                </c:pt>
                <c:pt idx="354">
                  <c:v>68827.382000000012</c:v>
                </c:pt>
                <c:pt idx="355">
                  <c:v>68827.780499999993</c:v>
                </c:pt>
                <c:pt idx="356">
                  <c:v>68827.892199999973</c:v>
                </c:pt>
                <c:pt idx="357">
                  <c:v>68828.4997</c:v>
                </c:pt>
                <c:pt idx="358">
                  <c:v>68828.803599999999</c:v>
                </c:pt>
                <c:pt idx="359">
                  <c:v>68829.399699999994</c:v>
                </c:pt>
                <c:pt idx="360">
                  <c:v>68829.531900000002</c:v>
                </c:pt>
                <c:pt idx="361">
                  <c:v>68830.153300000005</c:v>
                </c:pt>
                <c:pt idx="362">
                  <c:v>68834.041299999968</c:v>
                </c:pt>
                <c:pt idx="363">
                  <c:v>68834.5674</c:v>
                </c:pt>
                <c:pt idx="364">
                  <c:v>68834.979800000001</c:v>
                </c:pt>
                <c:pt idx="365">
                  <c:v>68835.73</c:v>
                </c:pt>
                <c:pt idx="366">
                  <c:v>68835.8658</c:v>
                </c:pt>
                <c:pt idx="367">
                  <c:v>68836.578800000003</c:v>
                </c:pt>
                <c:pt idx="368">
                  <c:v>68837.403699999966</c:v>
                </c:pt>
                <c:pt idx="369">
                  <c:v>68840.636199999994</c:v>
                </c:pt>
                <c:pt idx="370">
                  <c:v>68840.738199999993</c:v>
                </c:pt>
                <c:pt idx="371">
                  <c:v>68841.777199999997</c:v>
                </c:pt>
                <c:pt idx="372">
                  <c:v>68842.684200000003</c:v>
                </c:pt>
                <c:pt idx="373">
                  <c:v>68843.628200000006</c:v>
                </c:pt>
                <c:pt idx="374">
                  <c:v>68843.774399999995</c:v>
                </c:pt>
                <c:pt idx="375">
                  <c:v>68844.147899999967</c:v>
                </c:pt>
                <c:pt idx="376">
                  <c:v>68844.429900000003</c:v>
                </c:pt>
                <c:pt idx="377">
                  <c:v>68844.581900000005</c:v>
                </c:pt>
                <c:pt idx="378">
                  <c:v>68845.281999999992</c:v>
                </c:pt>
                <c:pt idx="379">
                  <c:v>68845.370299999995</c:v>
                </c:pt>
                <c:pt idx="380">
                  <c:v>68845.974700000006</c:v>
                </c:pt>
                <c:pt idx="381">
                  <c:v>68846.2546</c:v>
                </c:pt>
                <c:pt idx="382">
                  <c:v>68847.070800000001</c:v>
                </c:pt>
                <c:pt idx="383">
                  <c:v>68855.940899999958</c:v>
                </c:pt>
                <c:pt idx="384">
                  <c:v>68856.123500000002</c:v>
                </c:pt>
                <c:pt idx="385">
                  <c:v>68856.242599999954</c:v>
                </c:pt>
                <c:pt idx="386">
                  <c:v>68856.582799999989</c:v>
                </c:pt>
                <c:pt idx="387">
                  <c:v>68857.0524</c:v>
                </c:pt>
                <c:pt idx="388">
                  <c:v>68857.420700000002</c:v>
                </c:pt>
                <c:pt idx="389">
                  <c:v>68857.719700000001</c:v>
                </c:pt>
                <c:pt idx="390">
                  <c:v>68858.293799999999</c:v>
                </c:pt>
                <c:pt idx="391">
                  <c:v>68859.154800000004</c:v>
                </c:pt>
                <c:pt idx="392">
                  <c:v>68879.867899999968</c:v>
                </c:pt>
                <c:pt idx="393">
                  <c:v>68880.074800000002</c:v>
                </c:pt>
                <c:pt idx="394">
                  <c:v>68880.2739</c:v>
                </c:pt>
                <c:pt idx="395">
                  <c:v>68880.584700000007</c:v>
                </c:pt>
                <c:pt idx="396">
                  <c:v>68881.209499999997</c:v>
                </c:pt>
                <c:pt idx="397">
                  <c:v>68881.521599999993</c:v>
                </c:pt>
                <c:pt idx="398">
                  <c:v>68882.372200000013</c:v>
                </c:pt>
                <c:pt idx="399">
                  <c:v>68883.322700000004</c:v>
                </c:pt>
                <c:pt idx="400">
                  <c:v>68903.493199999968</c:v>
                </c:pt>
                <c:pt idx="401">
                  <c:v>68904.026100000003</c:v>
                </c:pt>
                <c:pt idx="402">
                  <c:v>68904.133799999996</c:v>
                </c:pt>
                <c:pt idx="403">
                  <c:v>68904.586599999966</c:v>
                </c:pt>
                <c:pt idx="404">
                  <c:v>68904.699299999993</c:v>
                </c:pt>
                <c:pt idx="405">
                  <c:v>68905.622500000012</c:v>
                </c:pt>
                <c:pt idx="406">
                  <c:v>68906.450700000001</c:v>
                </c:pt>
                <c:pt idx="407">
                  <c:v>68907.490599999976</c:v>
                </c:pt>
                <c:pt idx="408">
                  <c:v>68927.118499999997</c:v>
                </c:pt>
                <c:pt idx="409">
                  <c:v>68927.674500000023</c:v>
                </c:pt>
                <c:pt idx="410">
                  <c:v>68927.977299999999</c:v>
                </c:pt>
                <c:pt idx="411">
                  <c:v>68928.189100000047</c:v>
                </c:pt>
                <c:pt idx="412">
                  <c:v>68928.588500000013</c:v>
                </c:pt>
                <c:pt idx="413">
                  <c:v>68928.939799999993</c:v>
                </c:pt>
                <c:pt idx="414">
                  <c:v>68929.723400000003</c:v>
                </c:pt>
                <c:pt idx="415">
                  <c:v>68930.529100000029</c:v>
                </c:pt>
                <c:pt idx="416">
                  <c:v>68931.316299999977</c:v>
                </c:pt>
                <c:pt idx="417">
                  <c:v>68931.418299999976</c:v>
                </c:pt>
                <c:pt idx="418">
                  <c:v>68931.658500000005</c:v>
                </c:pt>
                <c:pt idx="419">
                  <c:v>68932.442299999937</c:v>
                </c:pt>
                <c:pt idx="420">
                  <c:v>68933.295999999988</c:v>
                </c:pt>
                <c:pt idx="421">
                  <c:v>68934.293399999966</c:v>
                </c:pt>
                <c:pt idx="422">
                  <c:v>68997.994399999967</c:v>
                </c:pt>
                <c:pt idx="423">
                  <c:v>68998.296599999958</c:v>
                </c:pt>
                <c:pt idx="424">
                  <c:v>68998.658599999995</c:v>
                </c:pt>
                <c:pt idx="425">
                  <c:v>68999.831099999996</c:v>
                </c:pt>
                <c:pt idx="426">
                  <c:v>69000.594199999992</c:v>
                </c:pt>
                <c:pt idx="427">
                  <c:v>69001.938699999999</c:v>
                </c:pt>
                <c:pt idx="428">
                  <c:v>69002.026000000013</c:v>
                </c:pt>
                <c:pt idx="429">
                  <c:v>69002.764299999966</c:v>
                </c:pt>
                <c:pt idx="430">
                  <c:v>69004.162100000001</c:v>
                </c:pt>
                <c:pt idx="431">
                  <c:v>69052.223199999993</c:v>
                </c:pt>
                <c:pt idx="432">
                  <c:v>69052.325200000007</c:v>
                </c:pt>
                <c:pt idx="433">
                  <c:v>69053.329200000007</c:v>
                </c:pt>
                <c:pt idx="434">
                  <c:v>69054.236199999999</c:v>
                </c:pt>
                <c:pt idx="435">
                  <c:v>69055.180200000003</c:v>
                </c:pt>
                <c:pt idx="436">
                  <c:v>69163.0815</c:v>
                </c:pt>
                <c:pt idx="437">
                  <c:v>69163.371500000023</c:v>
                </c:pt>
                <c:pt idx="438">
                  <c:v>69167.489999999991</c:v>
                </c:pt>
                <c:pt idx="439">
                  <c:v>69168.607500000013</c:v>
                </c:pt>
                <c:pt idx="440">
                  <c:v>69170.732099999979</c:v>
                </c:pt>
                <c:pt idx="441">
                  <c:v>69171.31319999999</c:v>
                </c:pt>
                <c:pt idx="442">
                  <c:v>69172.269499999995</c:v>
                </c:pt>
                <c:pt idx="443">
                  <c:v>69173.337400000004</c:v>
                </c:pt>
                <c:pt idx="444">
                  <c:v>69233.583499999993</c:v>
                </c:pt>
                <c:pt idx="445">
                  <c:v>69233.685500000007</c:v>
                </c:pt>
                <c:pt idx="446">
                  <c:v>69234.659500000023</c:v>
                </c:pt>
                <c:pt idx="447">
                  <c:v>69235.566599999976</c:v>
                </c:pt>
                <c:pt idx="448">
                  <c:v>69236.510599999965</c:v>
                </c:pt>
                <c:pt idx="449">
                  <c:v>69414.943799999979</c:v>
                </c:pt>
                <c:pt idx="450">
                  <c:v>69415.045799999993</c:v>
                </c:pt>
                <c:pt idx="451">
                  <c:v>69415.9899</c:v>
                </c:pt>
                <c:pt idx="452">
                  <c:v>69416.896899999978</c:v>
                </c:pt>
                <c:pt idx="453">
                  <c:v>69417.841</c:v>
                </c:pt>
                <c:pt idx="454">
                  <c:v>69493.063299999965</c:v>
                </c:pt>
                <c:pt idx="455">
                  <c:v>69656.757599999968</c:v>
                </c:pt>
                <c:pt idx="456">
                  <c:v>69656.859599999996</c:v>
                </c:pt>
                <c:pt idx="457">
                  <c:v>69657.763599999977</c:v>
                </c:pt>
                <c:pt idx="458">
                  <c:v>69658.670700000032</c:v>
                </c:pt>
                <c:pt idx="459">
                  <c:v>69659.614700000006</c:v>
                </c:pt>
                <c:pt idx="460">
                  <c:v>69959.024800000014</c:v>
                </c:pt>
                <c:pt idx="461">
                  <c:v>69959.126800000013</c:v>
                </c:pt>
                <c:pt idx="462">
                  <c:v>69959.98079999999</c:v>
                </c:pt>
                <c:pt idx="463">
                  <c:v>69960.887900000002</c:v>
                </c:pt>
                <c:pt idx="464">
                  <c:v>69961.831999999995</c:v>
                </c:pt>
                <c:pt idx="465">
                  <c:v>70057.376300000004</c:v>
                </c:pt>
                <c:pt idx="466">
                  <c:v>70563.559100000028</c:v>
                </c:pt>
                <c:pt idx="467">
                  <c:v>70563.661200000002</c:v>
                </c:pt>
                <c:pt idx="468">
                  <c:v>70564.415299999979</c:v>
                </c:pt>
                <c:pt idx="469">
                  <c:v>70565.322400000005</c:v>
                </c:pt>
                <c:pt idx="470">
                  <c:v>70566.266499999998</c:v>
                </c:pt>
                <c:pt idx="471">
                  <c:v>70626.271599999993</c:v>
                </c:pt>
                <c:pt idx="472">
                  <c:v>71168.093499999988</c:v>
                </c:pt>
                <c:pt idx="473">
                  <c:v>71168.195500000002</c:v>
                </c:pt>
                <c:pt idx="474">
                  <c:v>71168.849700000006</c:v>
                </c:pt>
                <c:pt idx="475">
                  <c:v>71169.756799999988</c:v>
                </c:pt>
                <c:pt idx="476">
                  <c:v>71170.701000000001</c:v>
                </c:pt>
                <c:pt idx="477">
                  <c:v>71199.786699999968</c:v>
                </c:pt>
                <c:pt idx="478">
                  <c:v>71772.627900000007</c:v>
                </c:pt>
                <c:pt idx="479">
                  <c:v>71772.729900000006</c:v>
                </c:pt>
                <c:pt idx="480">
                  <c:v>71773.284100000004</c:v>
                </c:pt>
                <c:pt idx="481">
                  <c:v>71774.191300000006</c:v>
                </c:pt>
                <c:pt idx="482">
                  <c:v>71775.135500000004</c:v>
                </c:pt>
                <c:pt idx="483">
                  <c:v>71777.958899999998</c:v>
                </c:pt>
                <c:pt idx="484" formatCode="General">
                  <c:v>72360.826199999996</c:v>
                </c:pt>
                <c:pt idx="485" formatCode="General">
                  <c:v>72948.426499999972</c:v>
                </c:pt>
                <c:pt idx="486" formatCode="General">
                  <c:v>73368.681299999997</c:v>
                </c:pt>
                <c:pt idx="487" formatCode="General">
                  <c:v>73369.157999999996</c:v>
                </c:pt>
                <c:pt idx="488" formatCode="General">
                  <c:v>73371.455700000006</c:v>
                </c:pt>
                <c:pt idx="489" formatCode="General">
                  <c:v>73373.337700000004</c:v>
                </c:pt>
                <c:pt idx="490" formatCode="General">
                  <c:v>73375.304600000003</c:v>
                </c:pt>
                <c:pt idx="491" formatCode="General">
                  <c:v>73540.79849999999</c:v>
                </c:pt>
                <c:pt idx="492" formatCode="General">
                  <c:v>73586.231</c:v>
                </c:pt>
                <c:pt idx="493" formatCode="General">
                  <c:v>73586.333100000003</c:v>
                </c:pt>
                <c:pt idx="494" formatCode="General">
                  <c:v>73586.587400000004</c:v>
                </c:pt>
                <c:pt idx="495" formatCode="General">
                  <c:v>73587.494699999967</c:v>
                </c:pt>
                <c:pt idx="496" formatCode="General">
                  <c:v>73588.438899999979</c:v>
                </c:pt>
                <c:pt idx="497" formatCode="General">
                  <c:v>74137.9807</c:v>
                </c:pt>
                <c:pt idx="498" formatCode="General">
                  <c:v>74740.012299999973</c:v>
                </c:pt>
                <c:pt idx="499" formatCode="General">
                  <c:v>75346.932699999976</c:v>
                </c:pt>
                <c:pt idx="500" formatCode="General">
                  <c:v>75464.272499999992</c:v>
                </c:pt>
                <c:pt idx="501" formatCode="General">
                  <c:v>75464.749400000001</c:v>
                </c:pt>
                <c:pt idx="502" formatCode="General">
                  <c:v>75467.047699999966</c:v>
                </c:pt>
                <c:pt idx="503" formatCode="General">
                  <c:v>75468.930199999988</c:v>
                </c:pt>
                <c:pt idx="504" formatCode="General">
                  <c:v>75470.897599999967</c:v>
                </c:pt>
                <c:pt idx="505" formatCode="General">
                  <c:v>75958.781499999997</c:v>
                </c:pt>
                <c:pt idx="506" formatCode="General">
                  <c:v>76362.383100000006</c:v>
                </c:pt>
                <c:pt idx="507" formatCode="General">
                  <c:v>76362.86</c:v>
                </c:pt>
                <c:pt idx="508" formatCode="General">
                  <c:v>76365.158599999995</c:v>
                </c:pt>
                <c:pt idx="509" formatCode="General">
                  <c:v>76367.041199999992</c:v>
                </c:pt>
                <c:pt idx="510" formatCode="General">
                  <c:v>76369.008900000001</c:v>
                </c:pt>
                <c:pt idx="511" formatCode="General">
                  <c:v>76575.598799999992</c:v>
                </c:pt>
                <c:pt idx="512" formatCode="General">
                  <c:v>76661.753299999968</c:v>
                </c:pt>
                <c:pt idx="513" formatCode="General">
                  <c:v>76662.230199999991</c:v>
                </c:pt>
                <c:pt idx="514" formatCode="General">
                  <c:v>76664.528900000005</c:v>
                </c:pt>
                <c:pt idx="515" formatCode="General">
                  <c:v>76666.411599999978</c:v>
                </c:pt>
                <c:pt idx="516" formatCode="General">
                  <c:v>76668.37930000003</c:v>
                </c:pt>
                <c:pt idx="517" formatCode="General">
                  <c:v>76961.123500000002</c:v>
                </c:pt>
                <c:pt idx="518" formatCode="General">
                  <c:v>76961.600399999996</c:v>
                </c:pt>
                <c:pt idx="519" formatCode="General">
                  <c:v>76963.899099999995</c:v>
                </c:pt>
                <c:pt idx="520" formatCode="General">
                  <c:v>76965.781900000002</c:v>
                </c:pt>
                <c:pt idx="521" formatCode="General">
                  <c:v>76967.7497</c:v>
                </c:pt>
                <c:pt idx="522" formatCode="General">
                  <c:v>77197.424799999993</c:v>
                </c:pt>
                <c:pt idx="523" formatCode="General">
                  <c:v>77260.493599999958</c:v>
                </c:pt>
                <c:pt idx="524" formatCode="General">
                  <c:v>77260.970600000001</c:v>
                </c:pt>
                <c:pt idx="525" formatCode="General">
                  <c:v>77263.269400000005</c:v>
                </c:pt>
                <c:pt idx="526" formatCode="General">
                  <c:v>77265.152300000002</c:v>
                </c:pt>
                <c:pt idx="527" formatCode="General">
                  <c:v>77267.120100000029</c:v>
                </c:pt>
                <c:pt idx="528" formatCode="General">
                  <c:v>77410.178700000048</c:v>
                </c:pt>
                <c:pt idx="529" formatCode="General">
                  <c:v>77410.655700000047</c:v>
                </c:pt>
                <c:pt idx="530" formatCode="General">
                  <c:v>77412.954599999968</c:v>
                </c:pt>
                <c:pt idx="531" formatCode="General">
                  <c:v>77414.837499999994</c:v>
                </c:pt>
                <c:pt idx="532" formatCode="General">
                  <c:v>77416.805399999997</c:v>
                </c:pt>
                <c:pt idx="533" formatCode="General">
                  <c:v>77529.926799999972</c:v>
                </c:pt>
                <c:pt idx="534" formatCode="General">
                  <c:v>77530.403799999971</c:v>
                </c:pt>
                <c:pt idx="535" formatCode="General">
                  <c:v>77532.702699999965</c:v>
                </c:pt>
                <c:pt idx="536" formatCode="General">
                  <c:v>77534.585600000006</c:v>
                </c:pt>
                <c:pt idx="537" formatCode="General">
                  <c:v>77536.553499999995</c:v>
                </c:pt>
                <c:pt idx="538" formatCode="General">
                  <c:v>77555.155300000028</c:v>
                </c:pt>
                <c:pt idx="539" formatCode="General">
                  <c:v>77556.047099999967</c:v>
                </c:pt>
                <c:pt idx="540" formatCode="General">
                  <c:v>77557.107699999993</c:v>
                </c:pt>
                <c:pt idx="541" formatCode="General">
                  <c:v>77558.335200000001</c:v>
                </c:pt>
                <c:pt idx="542" formatCode="General">
                  <c:v>77619.737899999978</c:v>
                </c:pt>
                <c:pt idx="543" formatCode="General">
                  <c:v>77620.214799999972</c:v>
                </c:pt>
                <c:pt idx="544" formatCode="General">
                  <c:v>77622.513799999972</c:v>
                </c:pt>
                <c:pt idx="545" formatCode="General">
                  <c:v>77624.396699999998</c:v>
                </c:pt>
                <c:pt idx="546" formatCode="General">
                  <c:v>77626.364700000006</c:v>
                </c:pt>
                <c:pt idx="547" formatCode="General">
                  <c:v>77629.940199999968</c:v>
                </c:pt>
                <c:pt idx="548" formatCode="General">
                  <c:v>77631.158500000005</c:v>
                </c:pt>
                <c:pt idx="549" formatCode="General">
                  <c:v>77631.535900000003</c:v>
                </c:pt>
                <c:pt idx="550" formatCode="General">
                  <c:v>77632.347699999998</c:v>
                </c:pt>
                <c:pt idx="551" formatCode="General">
                  <c:v>77709.548899999965</c:v>
                </c:pt>
                <c:pt idx="552" formatCode="General">
                  <c:v>77710.025899999993</c:v>
                </c:pt>
                <c:pt idx="553" formatCode="General">
                  <c:v>77712.324900000007</c:v>
                </c:pt>
                <c:pt idx="554" formatCode="General">
                  <c:v>77714.207799999989</c:v>
                </c:pt>
                <c:pt idx="555" formatCode="General">
                  <c:v>77716.175800000026</c:v>
                </c:pt>
                <c:pt idx="556" formatCode="General">
                  <c:v>77769.422899999976</c:v>
                </c:pt>
                <c:pt idx="557" formatCode="General">
                  <c:v>77769.899900000004</c:v>
                </c:pt>
                <c:pt idx="558" formatCode="General">
                  <c:v>77772.198900000003</c:v>
                </c:pt>
                <c:pt idx="559" formatCode="General">
                  <c:v>77774.081900000005</c:v>
                </c:pt>
                <c:pt idx="560" formatCode="General">
                  <c:v>77776.049899999998</c:v>
                </c:pt>
                <c:pt idx="561" formatCode="General">
                  <c:v>77797.1921</c:v>
                </c:pt>
                <c:pt idx="562" formatCode="General">
                  <c:v>77797.950199999992</c:v>
                </c:pt>
                <c:pt idx="563" formatCode="General">
                  <c:v>77799.119099999996</c:v>
                </c:pt>
                <c:pt idx="564" formatCode="General">
                  <c:v>77799.542899999957</c:v>
                </c:pt>
                <c:pt idx="565" formatCode="General">
                  <c:v>77814.328500000003</c:v>
                </c:pt>
                <c:pt idx="566" formatCode="General">
                  <c:v>77814.805500000002</c:v>
                </c:pt>
                <c:pt idx="567" formatCode="General">
                  <c:v>77817.104500000001</c:v>
                </c:pt>
                <c:pt idx="568" formatCode="General">
                  <c:v>77817.628299999997</c:v>
                </c:pt>
                <c:pt idx="569" formatCode="General">
                  <c:v>77817.971699999995</c:v>
                </c:pt>
                <c:pt idx="570" formatCode="General">
                  <c:v>77818.073800000013</c:v>
                </c:pt>
                <c:pt idx="571" formatCode="General">
                  <c:v>77818.535800000012</c:v>
                </c:pt>
                <c:pt idx="572" formatCode="General">
                  <c:v>77818.987399999998</c:v>
                </c:pt>
                <c:pt idx="573" formatCode="General">
                  <c:v>77819.4804</c:v>
                </c:pt>
                <c:pt idx="574" formatCode="General">
                  <c:v>77820.955400000006</c:v>
                </c:pt>
                <c:pt idx="575" formatCode="General">
                  <c:v>77824.300399999993</c:v>
                </c:pt>
                <c:pt idx="576" formatCode="General">
                  <c:v>77859.233999999968</c:v>
                </c:pt>
                <c:pt idx="577" formatCode="General">
                  <c:v>77859.710999999967</c:v>
                </c:pt>
                <c:pt idx="578" formatCode="General">
                  <c:v>77862.009999999995</c:v>
                </c:pt>
                <c:pt idx="579" formatCode="General">
                  <c:v>77863.892999999967</c:v>
                </c:pt>
                <c:pt idx="580" formatCode="General">
                  <c:v>77865.861000000004</c:v>
                </c:pt>
                <c:pt idx="581" formatCode="General">
                  <c:v>77868.871400000047</c:v>
                </c:pt>
                <c:pt idx="582" formatCode="General">
                  <c:v>77869.270600000003</c:v>
                </c:pt>
                <c:pt idx="583" formatCode="General">
                  <c:v>77871.102199999994</c:v>
                </c:pt>
                <c:pt idx="584" formatCode="General">
                  <c:v>77871.197899999999</c:v>
                </c:pt>
                <c:pt idx="585" formatCode="General">
                  <c:v>77892.76449999999</c:v>
                </c:pt>
                <c:pt idx="586" formatCode="General">
                  <c:v>77893.044099999999</c:v>
                </c:pt>
                <c:pt idx="587" formatCode="General">
                  <c:v>77895.082899999979</c:v>
                </c:pt>
                <c:pt idx="588" formatCode="General">
                  <c:v>77904.139500000005</c:v>
                </c:pt>
                <c:pt idx="589" formatCode="General">
                  <c:v>77904.616499999989</c:v>
                </c:pt>
                <c:pt idx="590" formatCode="General">
                  <c:v>77906.915499999988</c:v>
                </c:pt>
                <c:pt idx="591" formatCode="General">
                  <c:v>77908.798599999966</c:v>
                </c:pt>
                <c:pt idx="592" formatCode="General">
                  <c:v>77910.766599999974</c:v>
                </c:pt>
                <c:pt idx="593" formatCode="General">
                  <c:v>77916.657600000006</c:v>
                </c:pt>
                <c:pt idx="594" formatCode="General">
                  <c:v>77916.817599999966</c:v>
                </c:pt>
                <c:pt idx="595" formatCode="General">
                  <c:v>77918.967899999974</c:v>
                </c:pt>
                <c:pt idx="596" formatCode="General">
                  <c:v>77919.090899999966</c:v>
                </c:pt>
                <c:pt idx="597" formatCode="General">
                  <c:v>77940.550799999997</c:v>
                </c:pt>
                <c:pt idx="598" formatCode="General">
                  <c:v>77942.853000000003</c:v>
                </c:pt>
                <c:pt idx="599" formatCode="General">
                  <c:v>77943.085300000006</c:v>
                </c:pt>
                <c:pt idx="600" formatCode="General">
                  <c:v>77949.045100000003</c:v>
                </c:pt>
                <c:pt idx="601" formatCode="General">
                  <c:v>77949.522100000002</c:v>
                </c:pt>
                <c:pt idx="602" formatCode="General">
                  <c:v>77951.82110000003</c:v>
                </c:pt>
                <c:pt idx="603" formatCode="General">
                  <c:v>77952.477799999993</c:v>
                </c:pt>
                <c:pt idx="604" formatCode="General">
                  <c:v>77953.704100000003</c:v>
                </c:pt>
                <c:pt idx="605" formatCode="General">
                  <c:v>77954.795499999993</c:v>
                </c:pt>
                <c:pt idx="606" formatCode="General">
                  <c:v>77955.08249999999</c:v>
                </c:pt>
                <c:pt idx="607" formatCode="General">
                  <c:v>77955.672099999996</c:v>
                </c:pt>
                <c:pt idx="608" formatCode="General">
                  <c:v>77961.987199999989</c:v>
                </c:pt>
                <c:pt idx="609" formatCode="General">
                  <c:v>77964.349499999997</c:v>
                </c:pt>
                <c:pt idx="610" formatCode="General">
                  <c:v>77964.680200000003</c:v>
                </c:pt>
                <c:pt idx="611" formatCode="General">
                  <c:v>77969.119200000001</c:v>
                </c:pt>
                <c:pt idx="612" formatCode="General">
                  <c:v>77969.222499999989</c:v>
                </c:pt>
                <c:pt idx="613" formatCode="General">
                  <c:v>77971.514999999999</c:v>
                </c:pt>
                <c:pt idx="614" formatCode="General">
                  <c:v>77971.878500000006</c:v>
                </c:pt>
                <c:pt idx="615" formatCode="General">
                  <c:v>77976.251300000004</c:v>
                </c:pt>
                <c:pt idx="616" formatCode="General">
                  <c:v>77976.390400000004</c:v>
                </c:pt>
                <c:pt idx="617" formatCode="General">
                  <c:v>77978.680500000002</c:v>
                </c:pt>
                <c:pt idx="618" formatCode="General">
                  <c:v>77979.076799999995</c:v>
                </c:pt>
                <c:pt idx="619" formatCode="General">
                  <c:v>77981.005999999994</c:v>
                </c:pt>
                <c:pt idx="620" formatCode="General">
                  <c:v>77981.169100000028</c:v>
                </c:pt>
                <c:pt idx="621" formatCode="General">
                  <c:v>77983.45749999999</c:v>
                </c:pt>
                <c:pt idx="622" formatCode="General">
                  <c:v>77983.875700000048</c:v>
                </c:pt>
                <c:pt idx="623" formatCode="General">
                  <c:v>77984.572</c:v>
                </c:pt>
                <c:pt idx="624" formatCode="General">
                  <c:v>77984.752999999968</c:v>
                </c:pt>
                <c:pt idx="625" formatCode="General">
                  <c:v>77987.040199999989</c:v>
                </c:pt>
                <c:pt idx="626" formatCode="General">
                  <c:v>77987.474799999996</c:v>
                </c:pt>
                <c:pt idx="627" formatCode="General">
                  <c:v>77988.138000000006</c:v>
                </c:pt>
                <c:pt idx="628" formatCode="General">
                  <c:v>77988.337</c:v>
                </c:pt>
                <c:pt idx="629" formatCode="General">
                  <c:v>77990.623000000007</c:v>
                </c:pt>
                <c:pt idx="630" formatCode="General">
                  <c:v>77991.073999999993</c:v>
                </c:pt>
                <c:pt idx="631" formatCode="General">
                  <c:v>77991.703999999998</c:v>
                </c:pt>
                <c:pt idx="632" formatCode="General">
                  <c:v>77991.921000000002</c:v>
                </c:pt>
                <c:pt idx="633" formatCode="General">
                  <c:v>77994.205799999996</c:v>
                </c:pt>
                <c:pt idx="634" formatCode="General">
                  <c:v>77994.673200000005</c:v>
                </c:pt>
                <c:pt idx="635" formatCode="General">
                  <c:v>77995.27</c:v>
                </c:pt>
                <c:pt idx="636" formatCode="General">
                  <c:v>77995.5049</c:v>
                </c:pt>
                <c:pt idx="637" formatCode="General">
                  <c:v>77997.788499999995</c:v>
                </c:pt>
                <c:pt idx="638" formatCode="General">
                  <c:v>77998.272299999968</c:v>
                </c:pt>
                <c:pt idx="639" formatCode="General">
                  <c:v>78000.024699999994</c:v>
                </c:pt>
                <c:pt idx="640" formatCode="General">
                  <c:v>78000.283599999966</c:v>
                </c:pt>
                <c:pt idx="641" formatCode="General">
                  <c:v>78002.565499999997</c:v>
                </c:pt>
                <c:pt idx="642" formatCode="General">
                  <c:v>78003.071200000006</c:v>
                </c:pt>
                <c:pt idx="643" formatCode="General">
                  <c:v>78007.156799999997</c:v>
                </c:pt>
                <c:pt idx="644" formatCode="General">
                  <c:v>78007.451499999996</c:v>
                </c:pt>
                <c:pt idx="645" formatCode="General">
                  <c:v>78008.919099999999</c:v>
                </c:pt>
                <c:pt idx="646" formatCode="General">
                  <c:v>78009.396099999998</c:v>
                </c:pt>
                <c:pt idx="647" formatCode="General">
                  <c:v>78009.731</c:v>
                </c:pt>
                <c:pt idx="648" formatCode="General">
                  <c:v>78010.269499999995</c:v>
                </c:pt>
                <c:pt idx="649" formatCode="General">
                  <c:v>78011.695099999997</c:v>
                </c:pt>
                <c:pt idx="650" formatCode="General">
                  <c:v>78013.578200000004</c:v>
                </c:pt>
                <c:pt idx="651" formatCode="General">
                  <c:v>78014.288799999995</c:v>
                </c:pt>
                <c:pt idx="652" formatCode="General">
                  <c:v>78014.619399999996</c:v>
                </c:pt>
                <c:pt idx="653" formatCode="General">
                  <c:v>78015.546199999968</c:v>
                </c:pt>
                <c:pt idx="654" formatCode="General">
                  <c:v>78016.896499999988</c:v>
                </c:pt>
                <c:pt idx="655" formatCode="General">
                  <c:v>78017.467799999999</c:v>
                </c:pt>
                <c:pt idx="656" formatCode="General">
                  <c:v>78023.79819999999</c:v>
                </c:pt>
                <c:pt idx="657" formatCode="General">
                  <c:v>78024.176699999996</c:v>
                </c:pt>
                <c:pt idx="658" formatCode="General">
                  <c:v>78026.450499999992</c:v>
                </c:pt>
                <c:pt idx="659" formatCode="General">
                  <c:v>78027.065499999997</c:v>
                </c:pt>
                <c:pt idx="660" formatCode="General">
                  <c:v>78035.684899999993</c:v>
                </c:pt>
                <c:pt idx="661" formatCode="General">
                  <c:v>78036.123200000002</c:v>
                </c:pt>
                <c:pt idx="662" formatCode="General">
                  <c:v>78038.392999999967</c:v>
                </c:pt>
                <c:pt idx="663" formatCode="General">
                  <c:v>78039.062699999966</c:v>
                </c:pt>
                <c:pt idx="664" formatCode="General">
                  <c:v>78059.458400000003</c:v>
                </c:pt>
                <c:pt idx="665" formatCode="General">
                  <c:v>78060.016399999979</c:v>
                </c:pt>
                <c:pt idx="666" formatCode="General">
                  <c:v>78062.278099999996</c:v>
                </c:pt>
                <c:pt idx="667" formatCode="General">
                  <c:v>78063.057100000005</c:v>
                </c:pt>
                <c:pt idx="668" formatCode="General">
                  <c:v>78083.231899999999</c:v>
                </c:pt>
                <c:pt idx="669" formatCode="General">
                  <c:v>78083.909499999994</c:v>
                </c:pt>
                <c:pt idx="670" formatCode="General">
                  <c:v>78086.163100000005</c:v>
                </c:pt>
                <c:pt idx="671" formatCode="General">
                  <c:v>78087.051500000001</c:v>
                </c:pt>
                <c:pt idx="672" formatCode="General">
                  <c:v>78098.730100000001</c:v>
                </c:pt>
                <c:pt idx="673" formatCode="General">
                  <c:v>78099.20719999999</c:v>
                </c:pt>
                <c:pt idx="674" formatCode="General">
                  <c:v>78101.506199999989</c:v>
                </c:pt>
                <c:pt idx="675" formatCode="General">
                  <c:v>78103.389299999995</c:v>
                </c:pt>
                <c:pt idx="676" formatCode="General">
                  <c:v>78105.357300000003</c:v>
                </c:pt>
                <c:pt idx="677" formatCode="General">
                  <c:v>78107.005399999995</c:v>
                </c:pt>
                <c:pt idx="678" formatCode="General">
                  <c:v>78107.802599999966</c:v>
                </c:pt>
                <c:pt idx="679" formatCode="General">
                  <c:v>78110.0481</c:v>
                </c:pt>
                <c:pt idx="680" formatCode="General">
                  <c:v>78111.045799999993</c:v>
                </c:pt>
                <c:pt idx="681" formatCode="General">
                  <c:v>78167.661300000007</c:v>
                </c:pt>
                <c:pt idx="682" formatCode="General">
                  <c:v>78170.967199999999</c:v>
                </c:pt>
                <c:pt idx="683" formatCode="General">
                  <c:v>78172.463899999973</c:v>
                </c:pt>
                <c:pt idx="684" formatCode="General">
                  <c:v>78174.841400000005</c:v>
                </c:pt>
                <c:pt idx="685" formatCode="General">
                  <c:v>78175.584799999997</c:v>
                </c:pt>
                <c:pt idx="686" formatCode="General">
                  <c:v>78178.325800000006</c:v>
                </c:pt>
                <c:pt idx="687" formatCode="General">
                  <c:v>78179.481899999999</c:v>
                </c:pt>
                <c:pt idx="688" formatCode="General">
                  <c:v>78181.703099999999</c:v>
                </c:pt>
                <c:pt idx="689" formatCode="General">
                  <c:v>78182.010399999999</c:v>
                </c:pt>
                <c:pt idx="690" formatCode="General">
                  <c:v>78183.028900000005</c:v>
                </c:pt>
                <c:pt idx="691" formatCode="General">
                  <c:v>78185.2356</c:v>
                </c:pt>
                <c:pt idx="692" formatCode="General">
                  <c:v>78188.541199999992</c:v>
                </c:pt>
                <c:pt idx="693" formatCode="General">
                  <c:v>78189.018199999991</c:v>
                </c:pt>
                <c:pt idx="694" formatCode="General">
                  <c:v>78191.317299999966</c:v>
                </c:pt>
                <c:pt idx="695" formatCode="General">
                  <c:v>78193.200400000002</c:v>
                </c:pt>
                <c:pt idx="696" formatCode="General">
                  <c:v>78195.1685</c:v>
                </c:pt>
                <c:pt idx="697" formatCode="General">
                  <c:v>78308.289300000004</c:v>
                </c:pt>
                <c:pt idx="698" formatCode="General">
                  <c:v>78308.766299999974</c:v>
                </c:pt>
                <c:pt idx="699" formatCode="General">
                  <c:v>78311.065400000007</c:v>
                </c:pt>
                <c:pt idx="700" formatCode="General">
                  <c:v>78312.948499999999</c:v>
                </c:pt>
                <c:pt idx="701" formatCode="General">
                  <c:v>78314.916599999953</c:v>
                </c:pt>
                <c:pt idx="702" formatCode="General">
                  <c:v>78333.758100000006</c:v>
                </c:pt>
                <c:pt idx="703" formatCode="General">
                  <c:v>78338.219100000002</c:v>
                </c:pt>
                <c:pt idx="704" formatCode="General">
                  <c:v>78338.878200000006</c:v>
                </c:pt>
                <c:pt idx="705" formatCode="General">
                  <c:v>78338.960699999967</c:v>
                </c:pt>
                <c:pt idx="706" formatCode="General">
                  <c:v>78340.884999999995</c:v>
                </c:pt>
                <c:pt idx="707" formatCode="General">
                  <c:v>78343.100699999995</c:v>
                </c:pt>
                <c:pt idx="708" formatCode="General">
                  <c:v>78344.740099999966</c:v>
                </c:pt>
                <c:pt idx="709" formatCode="General">
                  <c:v>78345.701499999996</c:v>
                </c:pt>
                <c:pt idx="710" formatCode="General">
                  <c:v>78346.733799999973</c:v>
                </c:pt>
                <c:pt idx="711" formatCode="General">
                  <c:v>78348.898300000001</c:v>
                </c:pt>
                <c:pt idx="712" formatCode="General">
                  <c:v>78350.989499999996</c:v>
                </c:pt>
                <c:pt idx="713" formatCode="General">
                  <c:v>78404.942399999956</c:v>
                </c:pt>
                <c:pt idx="714" formatCode="General">
                  <c:v>78408.978900000002</c:v>
                </c:pt>
                <c:pt idx="715" formatCode="General">
                  <c:v>78409.898400000005</c:v>
                </c:pt>
                <c:pt idx="716" formatCode="General">
                  <c:v>78410.198600000003</c:v>
                </c:pt>
                <c:pt idx="717" formatCode="General">
                  <c:v>78411.986199999999</c:v>
                </c:pt>
                <c:pt idx="718" formatCode="General">
                  <c:v>78412.139500000005</c:v>
                </c:pt>
                <c:pt idx="719" formatCode="General">
                  <c:v>78414.472499999989</c:v>
                </c:pt>
                <c:pt idx="720" formatCode="General">
                  <c:v>78428.670500000007</c:v>
                </c:pt>
                <c:pt idx="721" formatCode="General">
                  <c:v>78432.318299999999</c:v>
                </c:pt>
                <c:pt idx="722" formatCode="General">
                  <c:v>78433.791499999992</c:v>
                </c:pt>
                <c:pt idx="723" formatCode="General">
                  <c:v>78433.972099999999</c:v>
                </c:pt>
                <c:pt idx="724" formatCode="General">
                  <c:v>78435.152400000006</c:v>
                </c:pt>
                <c:pt idx="725" formatCode="General">
                  <c:v>78435.766999999978</c:v>
                </c:pt>
                <c:pt idx="726" formatCode="General">
                  <c:v>78437.396199999988</c:v>
                </c:pt>
                <c:pt idx="727" formatCode="General">
                  <c:v>78452.398700000005</c:v>
                </c:pt>
                <c:pt idx="728" formatCode="General">
                  <c:v>78455.657800000001</c:v>
                </c:pt>
                <c:pt idx="729" formatCode="General">
                  <c:v>78456.266499999998</c:v>
                </c:pt>
                <c:pt idx="730" formatCode="General">
                  <c:v>78457.684599999993</c:v>
                </c:pt>
                <c:pt idx="731" formatCode="General">
                  <c:v>78457.974400000006</c:v>
                </c:pt>
                <c:pt idx="732" formatCode="General">
                  <c:v>78458.165299999993</c:v>
                </c:pt>
                <c:pt idx="733" formatCode="General">
                  <c:v>78458.451400000005</c:v>
                </c:pt>
                <c:pt idx="734" formatCode="General">
                  <c:v>78459.487499999988</c:v>
                </c:pt>
                <c:pt idx="735" formatCode="General">
                  <c:v>78460.319900000002</c:v>
                </c:pt>
                <c:pt idx="736" formatCode="General">
                  <c:v>78460.750599999999</c:v>
                </c:pt>
                <c:pt idx="737" formatCode="General">
                  <c:v>78462.633700000006</c:v>
                </c:pt>
                <c:pt idx="738" formatCode="General">
                  <c:v>78464.601899999994</c:v>
                </c:pt>
                <c:pt idx="739" formatCode="General">
                  <c:v>78476.126800000013</c:v>
                </c:pt>
                <c:pt idx="740" formatCode="General">
                  <c:v>78478.997199999998</c:v>
                </c:pt>
                <c:pt idx="741" formatCode="General">
                  <c:v>78481.178200000024</c:v>
                </c:pt>
                <c:pt idx="742" formatCode="General">
                  <c:v>78481.519100000005</c:v>
                </c:pt>
                <c:pt idx="743" formatCode="General">
                  <c:v>78483.207999999999</c:v>
                </c:pt>
                <c:pt idx="744" formatCode="General">
                  <c:v>78487.99079999997</c:v>
                </c:pt>
                <c:pt idx="745" formatCode="General">
                  <c:v>78490.666899999967</c:v>
                </c:pt>
                <c:pt idx="746" formatCode="General">
                  <c:v>78492.684599999993</c:v>
                </c:pt>
                <c:pt idx="747" formatCode="General">
                  <c:v>78493.405799999993</c:v>
                </c:pt>
                <c:pt idx="748" formatCode="General">
                  <c:v>78493.524300000005</c:v>
                </c:pt>
                <c:pt idx="749" formatCode="General">
                  <c:v>78494.705499999996</c:v>
                </c:pt>
                <c:pt idx="750" formatCode="General">
                  <c:v>78495.068199999994</c:v>
                </c:pt>
                <c:pt idx="751" formatCode="General">
                  <c:v>78497.482099999979</c:v>
                </c:pt>
                <c:pt idx="752" formatCode="General">
                  <c:v>78500.002599999978</c:v>
                </c:pt>
                <c:pt idx="753" formatCode="General">
                  <c:v>78501.889800000004</c:v>
                </c:pt>
                <c:pt idx="754" formatCode="General">
                  <c:v>78502.915199999989</c:v>
                </c:pt>
                <c:pt idx="755" formatCode="General">
                  <c:v>78503.081600000005</c:v>
                </c:pt>
                <c:pt idx="756" formatCode="General">
                  <c:v>78503.874899999995</c:v>
                </c:pt>
                <c:pt idx="757" formatCode="General">
                  <c:v>78504.556400000001</c:v>
                </c:pt>
                <c:pt idx="758" formatCode="General">
                  <c:v>78507.004499999995</c:v>
                </c:pt>
                <c:pt idx="759" formatCode="General">
                  <c:v>78507.542999999976</c:v>
                </c:pt>
                <c:pt idx="760" formatCode="General">
                  <c:v>78507.963599999974</c:v>
                </c:pt>
                <c:pt idx="761" formatCode="General">
                  <c:v>78508.793699999966</c:v>
                </c:pt>
                <c:pt idx="762" formatCode="General">
                  <c:v>78510.047199999972</c:v>
                </c:pt>
                <c:pt idx="763" formatCode="General">
                  <c:v>78510.249499999991</c:v>
                </c:pt>
                <c:pt idx="764" formatCode="General">
                  <c:v>78510.751999999993</c:v>
                </c:pt>
                <c:pt idx="765" formatCode="General">
                  <c:v>78511.672600000005</c:v>
                </c:pt>
                <c:pt idx="766" formatCode="General">
                  <c:v>78514.006299999979</c:v>
                </c:pt>
                <c:pt idx="767" formatCode="General">
                  <c:v>78515.697499999995</c:v>
                </c:pt>
                <c:pt idx="768" formatCode="General">
                  <c:v>78516.464599999978</c:v>
                </c:pt>
                <c:pt idx="769" formatCode="General">
                  <c:v>78517.179300000047</c:v>
                </c:pt>
                <c:pt idx="770" formatCode="General">
                  <c:v>78517.417399999977</c:v>
                </c:pt>
                <c:pt idx="771" formatCode="General">
                  <c:v>78517.629200000025</c:v>
                </c:pt>
                <c:pt idx="772" formatCode="General">
                  <c:v>78518.674200000023</c:v>
                </c:pt>
                <c:pt idx="773" formatCode="General">
                  <c:v>78518.788700000005</c:v>
                </c:pt>
                <c:pt idx="774" formatCode="General">
                  <c:v>78519.485499999995</c:v>
                </c:pt>
                <c:pt idx="775" formatCode="General">
                  <c:v>78519.960799999972</c:v>
                </c:pt>
                <c:pt idx="776" formatCode="General">
                  <c:v>78520.300099999993</c:v>
                </c:pt>
                <c:pt idx="777" formatCode="General">
                  <c:v>78521.933999999979</c:v>
                </c:pt>
                <c:pt idx="778" formatCode="General">
                  <c:v>78522.175100000037</c:v>
                </c:pt>
                <c:pt idx="779" formatCode="General">
                  <c:v>78523.532799999972</c:v>
                </c:pt>
                <c:pt idx="780" formatCode="General">
                  <c:v>78523.752099999998</c:v>
                </c:pt>
                <c:pt idx="781" formatCode="General">
                  <c:v>78524.262499999968</c:v>
                </c:pt>
                <c:pt idx="782" formatCode="General">
                  <c:v>78524.759699999995</c:v>
                </c:pt>
                <c:pt idx="783" formatCode="General">
                  <c:v>78525.5</c:v>
                </c:pt>
                <c:pt idx="784" formatCode="General">
                  <c:v>78525.652400000006</c:v>
                </c:pt>
                <c:pt idx="785" formatCode="General">
                  <c:v>78525.78</c:v>
                </c:pt>
                <c:pt idx="786" formatCode="General">
                  <c:v>78527.090899999966</c:v>
                </c:pt>
                <c:pt idx="787" formatCode="General">
                  <c:v>78527.203999999998</c:v>
                </c:pt>
                <c:pt idx="788" formatCode="General">
                  <c:v>78527.845199999996</c:v>
                </c:pt>
                <c:pt idx="789" formatCode="General">
                  <c:v>78528.358800000002</c:v>
                </c:pt>
                <c:pt idx="790" formatCode="General">
                  <c:v>78529.065999999992</c:v>
                </c:pt>
                <c:pt idx="791" formatCode="General">
                  <c:v>78529.176900000006</c:v>
                </c:pt>
                <c:pt idx="792" formatCode="General">
                  <c:v>78529.364000000001</c:v>
                </c:pt>
                <c:pt idx="793" formatCode="General">
                  <c:v>78530.649000000005</c:v>
                </c:pt>
                <c:pt idx="794" formatCode="General">
                  <c:v>78531.428</c:v>
                </c:pt>
                <c:pt idx="795" formatCode="General">
                  <c:v>78531.957999999999</c:v>
                </c:pt>
                <c:pt idx="796" formatCode="General">
                  <c:v>78532.529599999994</c:v>
                </c:pt>
                <c:pt idx="797" formatCode="General">
                  <c:v>78532.632000000012</c:v>
                </c:pt>
                <c:pt idx="798" formatCode="General">
                  <c:v>78532.947999999975</c:v>
                </c:pt>
                <c:pt idx="799" formatCode="General">
                  <c:v>78534.107900000003</c:v>
                </c:pt>
                <c:pt idx="800" formatCode="General">
                  <c:v>78534.2071</c:v>
                </c:pt>
                <c:pt idx="801" formatCode="General">
                  <c:v>78535.010799999989</c:v>
                </c:pt>
                <c:pt idx="802" formatCode="General">
                  <c:v>78535.447099999976</c:v>
                </c:pt>
                <c:pt idx="803" formatCode="General">
                  <c:v>78535.557199999996</c:v>
                </c:pt>
                <c:pt idx="804" formatCode="General">
                  <c:v>78535.968099999998</c:v>
                </c:pt>
                <c:pt idx="805" formatCode="General">
                  <c:v>78536.198000000004</c:v>
                </c:pt>
                <c:pt idx="806" formatCode="General">
                  <c:v>78536.531900000002</c:v>
                </c:pt>
                <c:pt idx="807" formatCode="General">
                  <c:v>78537.345700000005</c:v>
                </c:pt>
                <c:pt idx="808" formatCode="General">
                  <c:v>78537.765199999994</c:v>
                </c:pt>
                <c:pt idx="809" formatCode="General">
                  <c:v>78538.593499999988</c:v>
                </c:pt>
                <c:pt idx="810" formatCode="General">
                  <c:v>78538.710499999972</c:v>
                </c:pt>
                <c:pt idx="811" formatCode="General">
                  <c:v>78539.156300000002</c:v>
                </c:pt>
                <c:pt idx="812" formatCode="General">
                  <c:v>78540.55279999999</c:v>
                </c:pt>
                <c:pt idx="813" formatCode="General">
                  <c:v>78540.952699999965</c:v>
                </c:pt>
                <c:pt idx="814" formatCode="General">
                  <c:v>78541.310599999968</c:v>
                </c:pt>
                <c:pt idx="815" formatCode="General">
                  <c:v>78542.509300000005</c:v>
                </c:pt>
                <c:pt idx="816" formatCode="General">
                  <c:v>78543.370500000005</c:v>
                </c:pt>
                <c:pt idx="817" formatCode="General">
                  <c:v>78543.955199999997</c:v>
                </c:pt>
                <c:pt idx="818" formatCode="General">
                  <c:v>78544.347499999989</c:v>
                </c:pt>
                <c:pt idx="819" formatCode="General">
                  <c:v>78545.614300000001</c:v>
                </c:pt>
                <c:pt idx="820" formatCode="General">
                  <c:v>78547.429999999993</c:v>
                </c:pt>
                <c:pt idx="821" formatCode="General">
                  <c:v>78548.084799999997</c:v>
                </c:pt>
                <c:pt idx="822" formatCode="General">
                  <c:v>78548.478499999997</c:v>
                </c:pt>
                <c:pt idx="823" formatCode="General">
                  <c:v>78549.625400000048</c:v>
                </c:pt>
                <c:pt idx="824" formatCode="General">
                  <c:v>78551.349400000006</c:v>
                </c:pt>
                <c:pt idx="825" formatCode="General">
                  <c:v>78552.518199999991</c:v>
                </c:pt>
                <c:pt idx="826" formatCode="General">
                  <c:v>78554.307100000005</c:v>
                </c:pt>
                <c:pt idx="827" formatCode="General">
                  <c:v>78555.216799999966</c:v>
                </c:pt>
                <c:pt idx="828" formatCode="General">
                  <c:v>78555.312999999966</c:v>
                </c:pt>
                <c:pt idx="829" formatCode="General">
                  <c:v>78555.646399999998</c:v>
                </c:pt>
                <c:pt idx="830" formatCode="General">
                  <c:v>78555.952399999966</c:v>
                </c:pt>
                <c:pt idx="831" formatCode="General">
                  <c:v>78556.741599999979</c:v>
                </c:pt>
                <c:pt idx="832" formatCode="General">
                  <c:v>78559.175200000027</c:v>
                </c:pt>
                <c:pt idx="833" formatCode="General">
                  <c:v>78560.685100000032</c:v>
                </c:pt>
                <c:pt idx="834" formatCode="General">
                  <c:v>78561.723400000003</c:v>
                </c:pt>
                <c:pt idx="835" formatCode="General">
                  <c:v>78563.47649999999</c:v>
                </c:pt>
                <c:pt idx="836" formatCode="General">
                  <c:v>78564.72619999999</c:v>
                </c:pt>
                <c:pt idx="837" formatCode="General">
                  <c:v>78565.203699999998</c:v>
                </c:pt>
                <c:pt idx="838" formatCode="General">
                  <c:v>78566.229800000001</c:v>
                </c:pt>
                <c:pt idx="839" formatCode="General">
                  <c:v>78571.039200000014</c:v>
                </c:pt>
                <c:pt idx="840" formatCode="General">
                  <c:v>78572.354800000001</c:v>
                </c:pt>
                <c:pt idx="841" formatCode="General">
                  <c:v>78573.229800000001</c:v>
                </c:pt>
                <c:pt idx="842" formatCode="General">
                  <c:v>78574.938399999999</c:v>
                </c:pt>
                <c:pt idx="843" formatCode="General">
                  <c:v>78576.612899999978</c:v>
                </c:pt>
                <c:pt idx="844" formatCode="General">
                  <c:v>78577.150200000004</c:v>
                </c:pt>
                <c:pt idx="845" formatCode="General">
                  <c:v>78578.09</c:v>
                </c:pt>
                <c:pt idx="846" formatCode="General">
                  <c:v>78594.767299999978</c:v>
                </c:pt>
                <c:pt idx="847" formatCode="General">
                  <c:v>78595.694200000013</c:v>
                </c:pt>
                <c:pt idx="848" formatCode="General">
                  <c:v>78596.242699999973</c:v>
                </c:pt>
                <c:pt idx="849" formatCode="General">
                  <c:v>78597.862099999998</c:v>
                </c:pt>
                <c:pt idx="850" formatCode="General">
                  <c:v>78600.386400000003</c:v>
                </c:pt>
                <c:pt idx="851" formatCode="General">
                  <c:v>78601.043399999966</c:v>
                </c:pt>
                <c:pt idx="852" formatCode="General">
                  <c:v>78601.810499999992</c:v>
                </c:pt>
                <c:pt idx="853" formatCode="General">
                  <c:v>78618.49549999999</c:v>
                </c:pt>
                <c:pt idx="854" formatCode="General">
                  <c:v>78619.0337</c:v>
                </c:pt>
                <c:pt idx="855" formatCode="General">
                  <c:v>78619.255600000004</c:v>
                </c:pt>
                <c:pt idx="856" formatCode="General">
                  <c:v>78620.785800000012</c:v>
                </c:pt>
                <c:pt idx="857" formatCode="General">
                  <c:v>78624.159900000028</c:v>
                </c:pt>
                <c:pt idx="858" formatCode="General">
                  <c:v>78624.936499999967</c:v>
                </c:pt>
                <c:pt idx="859" formatCode="General">
                  <c:v>78625.531000000003</c:v>
                </c:pt>
                <c:pt idx="860" formatCode="General">
                  <c:v>78642.223599999998</c:v>
                </c:pt>
                <c:pt idx="861" formatCode="General">
                  <c:v>78642.373099999997</c:v>
                </c:pt>
                <c:pt idx="862" formatCode="General">
                  <c:v>78643.709499999997</c:v>
                </c:pt>
                <c:pt idx="863" formatCode="General">
                  <c:v>78647.933399999965</c:v>
                </c:pt>
                <c:pt idx="864" formatCode="General">
                  <c:v>78648.829599999997</c:v>
                </c:pt>
                <c:pt idx="865" formatCode="General">
                  <c:v>78649.251500000013</c:v>
                </c:pt>
                <c:pt idx="866" formatCode="General">
                  <c:v>78650.853099999993</c:v>
                </c:pt>
                <c:pt idx="867" formatCode="General">
                  <c:v>78651.929800000013</c:v>
                </c:pt>
                <c:pt idx="868" formatCode="General">
                  <c:v>78709.806499999992</c:v>
                </c:pt>
                <c:pt idx="869" formatCode="General">
                  <c:v>78710.747299999974</c:v>
                </c:pt>
                <c:pt idx="870" formatCode="General">
                  <c:v>78711.3073</c:v>
                </c:pt>
                <c:pt idx="871" formatCode="General">
                  <c:v>78712.099400000006</c:v>
                </c:pt>
                <c:pt idx="872" formatCode="General">
                  <c:v>78712.391300000003</c:v>
                </c:pt>
                <c:pt idx="873" formatCode="General">
                  <c:v>78712.480499999991</c:v>
                </c:pt>
                <c:pt idx="874" formatCode="General">
                  <c:v>78713.407899999977</c:v>
                </c:pt>
                <c:pt idx="875" formatCode="General">
                  <c:v>78713.8606</c:v>
                </c:pt>
                <c:pt idx="876" formatCode="General">
                  <c:v>78715.788799999995</c:v>
                </c:pt>
                <c:pt idx="877" formatCode="General">
                  <c:v>78719.253799999991</c:v>
                </c:pt>
                <c:pt idx="878" formatCode="General">
                  <c:v>78720.412999999957</c:v>
                </c:pt>
                <c:pt idx="879" formatCode="General">
                  <c:v>78720.508900000001</c:v>
                </c:pt>
                <c:pt idx="880" formatCode="General">
                  <c:v>78757.344499999992</c:v>
                </c:pt>
                <c:pt idx="881" formatCode="General">
                  <c:v>78757.821599999996</c:v>
                </c:pt>
                <c:pt idx="882" formatCode="General">
                  <c:v>78760.120899999994</c:v>
                </c:pt>
                <c:pt idx="883" formatCode="General">
                  <c:v>78762.004100000006</c:v>
                </c:pt>
                <c:pt idx="884" formatCode="General">
                  <c:v>78763.972299999979</c:v>
                </c:pt>
                <c:pt idx="885" formatCode="General">
                  <c:v>78872.397599999967</c:v>
                </c:pt>
                <c:pt idx="886" formatCode="General">
                  <c:v>78872.946399999957</c:v>
                </c:pt>
                <c:pt idx="887" formatCode="General">
                  <c:v>78875.767199999973</c:v>
                </c:pt>
                <c:pt idx="888" formatCode="General">
                  <c:v>78879.504700000005</c:v>
                </c:pt>
                <c:pt idx="889" formatCode="General">
                  <c:v>78885.668099999995</c:v>
                </c:pt>
                <c:pt idx="890" formatCode="General">
                  <c:v>78886.456599999976</c:v>
                </c:pt>
                <c:pt idx="891" formatCode="General">
                  <c:v>78887.760799999989</c:v>
                </c:pt>
                <c:pt idx="892" formatCode="General">
                  <c:v>79056.714699999968</c:v>
                </c:pt>
                <c:pt idx="893" formatCode="General">
                  <c:v>79057.191800000001</c:v>
                </c:pt>
                <c:pt idx="894" formatCode="General">
                  <c:v>79059.491099999999</c:v>
                </c:pt>
                <c:pt idx="895" formatCode="General">
                  <c:v>79061.37440000003</c:v>
                </c:pt>
                <c:pt idx="896" formatCode="General">
                  <c:v>79063.342699999979</c:v>
                </c:pt>
                <c:pt idx="897" formatCode="General">
                  <c:v>79093.364400000006</c:v>
                </c:pt>
                <c:pt idx="898" formatCode="General">
                  <c:v>79204.657099999997</c:v>
                </c:pt>
                <c:pt idx="899" formatCode="General">
                  <c:v>79205.597899999979</c:v>
                </c:pt>
                <c:pt idx="900" formatCode="General">
                  <c:v>79207.550399999993</c:v>
                </c:pt>
                <c:pt idx="901" formatCode="General">
                  <c:v>79209.611900000004</c:v>
                </c:pt>
                <c:pt idx="902" formatCode="General">
                  <c:v>79211.840400000001</c:v>
                </c:pt>
                <c:pt idx="903" formatCode="General">
                  <c:v>79356.084900000002</c:v>
                </c:pt>
                <c:pt idx="904" formatCode="General">
                  <c:v>79356.561999999991</c:v>
                </c:pt>
                <c:pt idx="905" formatCode="General">
                  <c:v>79358.861399999994</c:v>
                </c:pt>
                <c:pt idx="906" formatCode="General">
                  <c:v>79360.744799999971</c:v>
                </c:pt>
                <c:pt idx="907" formatCode="General">
                  <c:v>79362.713099999979</c:v>
                </c:pt>
                <c:pt idx="908" formatCode="General">
                  <c:v>79369.607300000003</c:v>
                </c:pt>
                <c:pt idx="909" formatCode="General">
                  <c:v>79370.5481</c:v>
                </c:pt>
                <c:pt idx="910" formatCode="General">
                  <c:v>79372.700700000001</c:v>
                </c:pt>
                <c:pt idx="911" formatCode="General">
                  <c:v>79374.862299999979</c:v>
                </c:pt>
                <c:pt idx="912" formatCode="General">
                  <c:v>79377.190900000001</c:v>
                </c:pt>
                <c:pt idx="913" formatCode="General">
                  <c:v>79534.557499999995</c:v>
                </c:pt>
                <c:pt idx="914" formatCode="General">
                  <c:v>79535.498299999977</c:v>
                </c:pt>
                <c:pt idx="915" formatCode="General">
                  <c:v>79537.850999999995</c:v>
                </c:pt>
                <c:pt idx="916" formatCode="General">
                  <c:v>79540.112699999998</c:v>
                </c:pt>
                <c:pt idx="917" formatCode="General">
                  <c:v>79542.541400000002</c:v>
                </c:pt>
                <c:pt idx="918" formatCode="General">
                  <c:v>79699.507599999968</c:v>
                </c:pt>
                <c:pt idx="919" formatCode="General">
                  <c:v>79700.448599999974</c:v>
                </c:pt>
                <c:pt idx="920" formatCode="General">
                  <c:v>79703.001300000004</c:v>
                </c:pt>
                <c:pt idx="921" formatCode="General">
                  <c:v>79705.363199999993</c:v>
                </c:pt>
                <c:pt idx="922" formatCode="General">
                  <c:v>79707.891999999993</c:v>
                </c:pt>
                <c:pt idx="923" formatCode="General">
                  <c:v>79735.635800000004</c:v>
                </c:pt>
                <c:pt idx="924" formatCode="General">
                  <c:v>79761.9519</c:v>
                </c:pt>
                <c:pt idx="925" formatCode="General">
                  <c:v>79781.982699999979</c:v>
                </c:pt>
                <c:pt idx="926" formatCode="General">
                  <c:v>79782.923699999999</c:v>
                </c:pt>
                <c:pt idx="927" formatCode="General">
                  <c:v>79785.576499999996</c:v>
                </c:pt>
                <c:pt idx="928" formatCode="General">
                  <c:v>79787.988400000002</c:v>
                </c:pt>
                <c:pt idx="929" formatCode="General">
                  <c:v>79788.876399999994</c:v>
                </c:pt>
                <c:pt idx="930" formatCode="General">
                  <c:v>79790.56719999999</c:v>
                </c:pt>
                <c:pt idx="931" formatCode="General">
                  <c:v>79815.153900000005</c:v>
                </c:pt>
                <c:pt idx="932" formatCode="General">
                  <c:v>79843.887100000007</c:v>
                </c:pt>
                <c:pt idx="933" formatCode="General">
                  <c:v>79847.962799999979</c:v>
                </c:pt>
                <c:pt idx="934" formatCode="General">
                  <c:v>79848.903799999971</c:v>
                </c:pt>
                <c:pt idx="935" formatCode="General">
                  <c:v>79851.636599999998</c:v>
                </c:pt>
                <c:pt idx="936" formatCode="General">
                  <c:v>79854.088500000013</c:v>
                </c:pt>
                <c:pt idx="937" formatCode="General">
                  <c:v>79856.707399999999</c:v>
                </c:pt>
                <c:pt idx="938" formatCode="General">
                  <c:v>79872.301900000006</c:v>
                </c:pt>
                <c:pt idx="939" formatCode="General">
                  <c:v>79874.642099999968</c:v>
                </c:pt>
                <c:pt idx="940" formatCode="General">
                  <c:v>79878.797799999971</c:v>
                </c:pt>
                <c:pt idx="941" formatCode="General">
                  <c:v>79881.969899999967</c:v>
                </c:pt>
                <c:pt idx="942" formatCode="General">
                  <c:v>79897.447899999956</c:v>
                </c:pt>
                <c:pt idx="943" formatCode="General">
                  <c:v>79898.388800000001</c:v>
                </c:pt>
                <c:pt idx="944" formatCode="General">
                  <c:v>79901.18170000003</c:v>
                </c:pt>
                <c:pt idx="945" formatCode="General">
                  <c:v>79903.663700000005</c:v>
                </c:pt>
                <c:pt idx="946" formatCode="General">
                  <c:v>79906.312599999976</c:v>
                </c:pt>
                <c:pt idx="947" formatCode="General">
                  <c:v>79946.932899999956</c:v>
                </c:pt>
                <c:pt idx="948" formatCode="General">
                  <c:v>79947.873900000006</c:v>
                </c:pt>
                <c:pt idx="949" formatCode="General">
                  <c:v>79950.726799999989</c:v>
                </c:pt>
                <c:pt idx="950" formatCode="General">
                  <c:v>79953.238799999992</c:v>
                </c:pt>
                <c:pt idx="951" formatCode="General">
                  <c:v>79955.917699999976</c:v>
                </c:pt>
                <c:pt idx="952" formatCode="General">
                  <c:v>79979.922899999976</c:v>
                </c:pt>
                <c:pt idx="953" formatCode="General">
                  <c:v>79980.863899999968</c:v>
                </c:pt>
                <c:pt idx="954" formatCode="General">
                  <c:v>79983.756899999978</c:v>
                </c:pt>
                <c:pt idx="955" formatCode="General">
                  <c:v>79986.2889</c:v>
                </c:pt>
                <c:pt idx="956" formatCode="General">
                  <c:v>79988.987799999988</c:v>
                </c:pt>
                <c:pt idx="957" formatCode="General">
                  <c:v>80004.665500000003</c:v>
                </c:pt>
                <c:pt idx="958" formatCode="General">
                  <c:v>80005.606499999994</c:v>
                </c:pt>
                <c:pt idx="959" formatCode="General">
                  <c:v>80008.529500000004</c:v>
                </c:pt>
                <c:pt idx="960" formatCode="General">
                  <c:v>80011.076400000005</c:v>
                </c:pt>
                <c:pt idx="961" formatCode="General">
                  <c:v>80013.790399999998</c:v>
                </c:pt>
                <c:pt idx="962" formatCode="General">
                  <c:v>80029.407999999967</c:v>
                </c:pt>
                <c:pt idx="963" formatCode="General">
                  <c:v>80030.349000000002</c:v>
                </c:pt>
                <c:pt idx="964" formatCode="General">
                  <c:v>80033.301999999996</c:v>
                </c:pt>
                <c:pt idx="965" formatCode="General">
                  <c:v>80034.277700000006</c:v>
                </c:pt>
                <c:pt idx="966" formatCode="General">
                  <c:v>80035.864000000001</c:v>
                </c:pt>
                <c:pt idx="967" formatCode="General">
                  <c:v>80038.592999999979</c:v>
                </c:pt>
                <c:pt idx="968" formatCode="General">
                  <c:v>80039.626200000013</c:v>
                </c:pt>
                <c:pt idx="969" formatCode="General">
                  <c:v>80043.083400000003</c:v>
                </c:pt>
                <c:pt idx="970" formatCode="General">
                  <c:v>80054.150500000003</c:v>
                </c:pt>
                <c:pt idx="971" formatCode="General">
                  <c:v>80055.091499999995</c:v>
                </c:pt>
                <c:pt idx="972" formatCode="General">
                  <c:v>80058.074500000002</c:v>
                </c:pt>
                <c:pt idx="973" formatCode="General">
                  <c:v>80060.651599999997</c:v>
                </c:pt>
                <c:pt idx="974" formatCode="General">
                  <c:v>80063.395600000003</c:v>
                </c:pt>
                <c:pt idx="975" formatCode="General">
                  <c:v>80078.893100000001</c:v>
                </c:pt>
                <c:pt idx="976" formatCode="General">
                  <c:v>80079.834099999993</c:v>
                </c:pt>
                <c:pt idx="977" formatCode="General">
                  <c:v>80082.847099999999</c:v>
                </c:pt>
                <c:pt idx="978" formatCode="General">
                  <c:v>80085.439100000003</c:v>
                </c:pt>
                <c:pt idx="979" formatCode="General">
                  <c:v>80088.198200000013</c:v>
                </c:pt>
                <c:pt idx="980" formatCode="General">
                  <c:v>80101.029400000029</c:v>
                </c:pt>
                <c:pt idx="981" formatCode="General">
                  <c:v>80103.695999999996</c:v>
                </c:pt>
                <c:pt idx="982" formatCode="General">
                  <c:v>80108.552599999966</c:v>
                </c:pt>
                <c:pt idx="983" formatCode="General">
                  <c:v>80111.883100000006</c:v>
                </c:pt>
                <c:pt idx="984" formatCode="General">
                  <c:v>80112.132000000012</c:v>
                </c:pt>
                <c:pt idx="985" formatCode="General">
                  <c:v>80112.824100000027</c:v>
                </c:pt>
                <c:pt idx="986" formatCode="General">
                  <c:v>80115.877200000003</c:v>
                </c:pt>
                <c:pt idx="987" formatCode="General">
                  <c:v>80118.489199999996</c:v>
                </c:pt>
                <c:pt idx="988" formatCode="General">
                  <c:v>80121.268299999967</c:v>
                </c:pt>
                <c:pt idx="989" formatCode="General">
                  <c:v>80126.835399999996</c:v>
                </c:pt>
                <c:pt idx="990" formatCode="General">
                  <c:v>80131.528099999996</c:v>
                </c:pt>
                <c:pt idx="991" formatCode="General">
                  <c:v>80135.148199999996</c:v>
                </c:pt>
                <c:pt idx="992" formatCode="General">
                  <c:v>80149.974799999996</c:v>
                </c:pt>
                <c:pt idx="993" formatCode="General">
                  <c:v>80154.503599999967</c:v>
                </c:pt>
                <c:pt idx="994" formatCode="General">
                  <c:v>80158.164399999994</c:v>
                </c:pt>
                <c:pt idx="995" formatCode="General">
                  <c:v>80161.368100000007</c:v>
                </c:pt>
                <c:pt idx="996" formatCode="General">
                  <c:v>80162.309200000003</c:v>
                </c:pt>
                <c:pt idx="997" formatCode="General">
                  <c:v>80165.422299999977</c:v>
                </c:pt>
                <c:pt idx="998" formatCode="General">
                  <c:v>80168.064299999998</c:v>
                </c:pt>
                <c:pt idx="999" formatCode="General">
                  <c:v>80170.873399999997</c:v>
                </c:pt>
                <c:pt idx="1000" formatCode="General">
                  <c:v>80173.114199999996</c:v>
                </c:pt>
                <c:pt idx="1001" formatCode="General">
                  <c:v>80177.479000000007</c:v>
                </c:pt>
                <c:pt idx="1002" formatCode="General">
                  <c:v>80181.180600000007</c:v>
                </c:pt>
                <c:pt idx="1003" formatCode="General">
                  <c:v>80184.683900000004</c:v>
                </c:pt>
                <c:pt idx="1004" formatCode="General">
                  <c:v>80188.966799999966</c:v>
                </c:pt>
                <c:pt idx="1005" formatCode="General">
                  <c:v>80192.688700000028</c:v>
                </c:pt>
                <c:pt idx="1006" formatCode="General">
                  <c:v>80193.253899999967</c:v>
                </c:pt>
                <c:pt idx="1007" formatCode="General">
                  <c:v>80193.939599999998</c:v>
                </c:pt>
                <c:pt idx="1008" formatCode="General">
                  <c:v>80198.157000000007</c:v>
                </c:pt>
                <c:pt idx="1009" formatCode="General">
                  <c:v>80198.505500000014</c:v>
                </c:pt>
                <c:pt idx="1010" formatCode="General">
                  <c:v>80200.881500000003</c:v>
                </c:pt>
                <c:pt idx="1011" formatCode="General">
                  <c:v>80201.895200000014</c:v>
                </c:pt>
                <c:pt idx="1012" formatCode="General">
                  <c:v>80204.781900000002</c:v>
                </c:pt>
                <c:pt idx="1013" formatCode="General">
                  <c:v>80205.049599999998</c:v>
                </c:pt>
                <c:pt idx="1014" formatCode="General">
                  <c:v>80207.823300000004</c:v>
                </c:pt>
                <c:pt idx="1015" formatCode="General">
                  <c:v>80208.800000000003</c:v>
                </c:pt>
                <c:pt idx="1016" formatCode="General">
                  <c:v>80209.393199999991</c:v>
                </c:pt>
                <c:pt idx="1017" formatCode="General">
                  <c:v>80209.888399999996</c:v>
                </c:pt>
                <c:pt idx="1018" formatCode="General">
                  <c:v>80210.853200000012</c:v>
                </c:pt>
                <c:pt idx="1019" formatCode="General">
                  <c:v>80211.794199999989</c:v>
                </c:pt>
                <c:pt idx="1020" formatCode="General">
                  <c:v>80211.942299999937</c:v>
                </c:pt>
                <c:pt idx="1021" formatCode="General">
                  <c:v>80212.451199999996</c:v>
                </c:pt>
                <c:pt idx="1022" formatCode="General">
                  <c:v>80212.851599999995</c:v>
                </c:pt>
                <c:pt idx="1023" formatCode="General">
                  <c:v>80214.967399999965</c:v>
                </c:pt>
                <c:pt idx="1024" formatCode="General">
                  <c:v>80215.704899999968</c:v>
                </c:pt>
                <c:pt idx="1025" formatCode="General">
                  <c:v>80215.922099999967</c:v>
                </c:pt>
                <c:pt idx="1026" formatCode="General">
                  <c:v>80216.31</c:v>
                </c:pt>
                <c:pt idx="1027" formatCode="General">
                  <c:v>80216.537400000001</c:v>
                </c:pt>
                <c:pt idx="1028" formatCode="General">
                  <c:v>80217.639500000005</c:v>
                </c:pt>
                <c:pt idx="1029" formatCode="General">
                  <c:v>80219.392999999967</c:v>
                </c:pt>
                <c:pt idx="1030" formatCode="General">
                  <c:v>80219.768400000001</c:v>
                </c:pt>
                <c:pt idx="1031" formatCode="General">
                  <c:v>80219.983699999968</c:v>
                </c:pt>
                <c:pt idx="1032" formatCode="General">
                  <c:v>80220.308099999995</c:v>
                </c:pt>
                <c:pt idx="1033" formatCode="General">
                  <c:v>80220.478600000002</c:v>
                </c:pt>
                <c:pt idx="1034" formatCode="General">
                  <c:v>80221.814700000003</c:v>
                </c:pt>
                <c:pt idx="1035" formatCode="General">
                  <c:v>80222.863899999968</c:v>
                </c:pt>
                <c:pt idx="1036" formatCode="General">
                  <c:v>80223.226799999989</c:v>
                </c:pt>
                <c:pt idx="1037" formatCode="General">
                  <c:v>80223.429999999993</c:v>
                </c:pt>
                <c:pt idx="1038" formatCode="General">
                  <c:v>80223.760599999965</c:v>
                </c:pt>
                <c:pt idx="1039" formatCode="General">
                  <c:v>80226.334799999997</c:v>
                </c:pt>
                <c:pt idx="1040" formatCode="General">
                  <c:v>80226.876300000004</c:v>
                </c:pt>
                <c:pt idx="1041" formatCode="General">
                  <c:v>80227.212999999974</c:v>
                </c:pt>
                <c:pt idx="1042" formatCode="General">
                  <c:v>80227.838099999994</c:v>
                </c:pt>
                <c:pt idx="1043" formatCode="General">
                  <c:v>80230.3226</c:v>
                </c:pt>
                <c:pt idx="1044" formatCode="General">
                  <c:v>80230.665400000027</c:v>
                </c:pt>
                <c:pt idx="1045" formatCode="General">
                  <c:v>80230.962699999975</c:v>
                </c:pt>
                <c:pt idx="1046" formatCode="General">
                  <c:v>80234.117899999968</c:v>
                </c:pt>
                <c:pt idx="1047" formatCode="General">
                  <c:v>80234.917699999976</c:v>
                </c:pt>
                <c:pt idx="1048" formatCode="General">
                  <c:v>80235.286899999977</c:v>
                </c:pt>
                <c:pt idx="1049" formatCode="General">
                  <c:v>80237.90449999999</c:v>
                </c:pt>
                <c:pt idx="1050" formatCode="General">
                  <c:v>80238.721099999995</c:v>
                </c:pt>
                <c:pt idx="1051" formatCode="General">
                  <c:v>80239.366099999999</c:v>
                </c:pt>
                <c:pt idx="1052" formatCode="General">
                  <c:v>80241.810400000002</c:v>
                </c:pt>
                <c:pt idx="1053" formatCode="General">
                  <c:v>80244.846399999966</c:v>
                </c:pt>
                <c:pt idx="1054" formatCode="General">
                  <c:v>80245.626000000004</c:v>
                </c:pt>
                <c:pt idx="1055" formatCode="General">
                  <c:v>80248.702999999965</c:v>
                </c:pt>
                <c:pt idx="1056" formatCode="General">
                  <c:v>80250.010999999999</c:v>
                </c:pt>
                <c:pt idx="1057" formatCode="General">
                  <c:v>80252.530799999993</c:v>
                </c:pt>
                <c:pt idx="1058" formatCode="General">
                  <c:v>80254.102100000004</c:v>
                </c:pt>
                <c:pt idx="1059" formatCode="General">
                  <c:v>80254.195500000002</c:v>
                </c:pt>
                <c:pt idx="1060" formatCode="General">
                  <c:v>80254.672600000005</c:v>
                </c:pt>
                <c:pt idx="1061" formatCode="General">
                  <c:v>80256.972299999979</c:v>
                </c:pt>
                <c:pt idx="1062" formatCode="General">
                  <c:v>80257.893199999991</c:v>
                </c:pt>
                <c:pt idx="1063" formatCode="General">
                  <c:v>80258.855800000005</c:v>
                </c:pt>
                <c:pt idx="1064" formatCode="General">
                  <c:v>80260.824400000027</c:v>
                </c:pt>
                <c:pt idx="1065" formatCode="General">
                  <c:v>80261.737299999979</c:v>
                </c:pt>
                <c:pt idx="1066" formatCode="General">
                  <c:v>80265.671800000026</c:v>
                </c:pt>
                <c:pt idx="1067" formatCode="General">
                  <c:v>80269.380999999994</c:v>
                </c:pt>
                <c:pt idx="1068" formatCode="General">
                  <c:v>80273.2454</c:v>
                </c:pt>
                <c:pt idx="1069" formatCode="General">
                  <c:v>80276.833299999998</c:v>
                </c:pt>
                <c:pt idx="1070" formatCode="General">
                  <c:v>80277.774300000005</c:v>
                </c:pt>
                <c:pt idx="1071" formatCode="General">
                  <c:v>80281.027499999997</c:v>
                </c:pt>
                <c:pt idx="1072" formatCode="General">
                  <c:v>80283.739600000001</c:v>
                </c:pt>
                <c:pt idx="1073" formatCode="General">
                  <c:v>80286.618799999997</c:v>
                </c:pt>
                <c:pt idx="1074" formatCode="General">
                  <c:v>80288.811199999996</c:v>
                </c:pt>
                <c:pt idx="1075" formatCode="General">
                  <c:v>80292.356400000004</c:v>
                </c:pt>
                <c:pt idx="1076" formatCode="General">
                  <c:v>80296.261599999998</c:v>
                </c:pt>
                <c:pt idx="1077" formatCode="General">
                  <c:v>80311.950599999967</c:v>
                </c:pt>
                <c:pt idx="1078" formatCode="General">
                  <c:v>80315.331900000005</c:v>
                </c:pt>
                <c:pt idx="1079" formatCode="General">
                  <c:v>80319.277799999996</c:v>
                </c:pt>
                <c:pt idx="1080" formatCode="General">
                  <c:v>80331.590599999967</c:v>
                </c:pt>
                <c:pt idx="1081" formatCode="General">
                  <c:v>80333.222399999999</c:v>
                </c:pt>
                <c:pt idx="1082" formatCode="General">
                  <c:v>80335.09</c:v>
                </c:pt>
                <c:pt idx="1083" formatCode="General">
                  <c:v>80338.307400000005</c:v>
                </c:pt>
                <c:pt idx="1084" formatCode="General">
                  <c:v>80342.293999999965</c:v>
                </c:pt>
                <c:pt idx="1085" formatCode="General">
                  <c:v>80345.189100000047</c:v>
                </c:pt>
                <c:pt idx="1086" formatCode="General">
                  <c:v>80350.552499999991</c:v>
                </c:pt>
                <c:pt idx="1087" formatCode="General">
                  <c:v>80355.695399999997</c:v>
                </c:pt>
                <c:pt idx="1088" formatCode="General">
                  <c:v>80356.885500000004</c:v>
                </c:pt>
                <c:pt idx="1089" formatCode="General">
                  <c:v>80359.308399999994</c:v>
                </c:pt>
                <c:pt idx="1090" formatCode="General">
                  <c:v>80360.249400000001</c:v>
                </c:pt>
                <c:pt idx="1091" formatCode="General">
                  <c:v>80363.602700000003</c:v>
                </c:pt>
                <c:pt idx="1092" formatCode="General">
                  <c:v>80366.364799999996</c:v>
                </c:pt>
                <c:pt idx="1093" formatCode="General">
                  <c:v>80368.4231</c:v>
                </c:pt>
                <c:pt idx="1094" formatCode="General">
                  <c:v>80369.293999999965</c:v>
                </c:pt>
                <c:pt idx="1095" formatCode="General">
                  <c:v>80374.483499999988</c:v>
                </c:pt>
                <c:pt idx="1096" formatCode="General">
                  <c:v>80380.256099999999</c:v>
                </c:pt>
                <c:pt idx="1097" formatCode="General">
                  <c:v>80381.568499999994</c:v>
                </c:pt>
                <c:pt idx="1098" formatCode="General">
                  <c:v>80383.122700000007</c:v>
                </c:pt>
                <c:pt idx="1099" formatCode="General">
                  <c:v>80385.600000000006</c:v>
                </c:pt>
                <c:pt idx="1100" formatCode="General">
                  <c:v>80390.322100000005</c:v>
                </c:pt>
                <c:pt idx="1101" formatCode="General">
                  <c:v>80396.097999999998</c:v>
                </c:pt>
                <c:pt idx="1102" formatCode="General">
                  <c:v>80403.029700000028</c:v>
                </c:pt>
                <c:pt idx="1103" formatCode="General">
                  <c:v>80404.508300000001</c:v>
                </c:pt>
                <c:pt idx="1104" formatCode="General">
                  <c:v>80405.634099999996</c:v>
                </c:pt>
                <c:pt idx="1105" formatCode="General">
                  <c:v>80407.233799999973</c:v>
                </c:pt>
                <c:pt idx="1106" formatCode="General">
                  <c:v>80410.883400000006</c:v>
                </c:pt>
                <c:pt idx="1107" formatCode="General">
                  <c:v>80411.342599999974</c:v>
                </c:pt>
                <c:pt idx="1108" formatCode="General">
                  <c:v>80447.964799999972</c:v>
                </c:pt>
                <c:pt idx="1109" formatCode="General">
                  <c:v>80450.466699999975</c:v>
                </c:pt>
                <c:pt idx="1110" formatCode="General">
                  <c:v>80454.1924</c:v>
                </c:pt>
                <c:pt idx="1111" formatCode="General">
                  <c:v>80458.943999999974</c:v>
                </c:pt>
                <c:pt idx="1112" formatCode="General">
                  <c:v>80464.507499999992</c:v>
                </c:pt>
                <c:pt idx="1113" formatCode="General">
                  <c:v>80501.515299999999</c:v>
                </c:pt>
                <c:pt idx="1114" formatCode="General">
                  <c:v>80510.329599999997</c:v>
                </c:pt>
                <c:pt idx="1115" formatCode="General">
                  <c:v>80510.611300000004</c:v>
                </c:pt>
                <c:pt idx="1116" formatCode="General">
                  <c:v>80511.251000000004</c:v>
                </c:pt>
                <c:pt idx="1117" formatCode="General">
                  <c:v>80512.286799999973</c:v>
                </c:pt>
                <c:pt idx="1118" formatCode="General">
                  <c:v>80514.858200000002</c:v>
                </c:pt>
                <c:pt idx="1119" formatCode="General">
                  <c:v>80517.209700000007</c:v>
                </c:pt>
                <c:pt idx="1120" formatCode="General">
                  <c:v>80518.131599999993</c:v>
                </c:pt>
                <c:pt idx="1121" formatCode="General">
                  <c:v>80523.988299999968</c:v>
                </c:pt>
                <c:pt idx="1122" formatCode="General">
                  <c:v>80524.122700000007</c:v>
                </c:pt>
                <c:pt idx="1123" formatCode="General">
                  <c:v>80524.258499999996</c:v>
                </c:pt>
                <c:pt idx="1124" formatCode="General">
                  <c:v>80525.199699999997</c:v>
                </c:pt>
                <c:pt idx="1125" formatCode="General">
                  <c:v>80528.752999999968</c:v>
                </c:pt>
                <c:pt idx="1126" formatCode="General">
                  <c:v>80531.615300000005</c:v>
                </c:pt>
                <c:pt idx="1127" formatCode="General">
                  <c:v>80534.485000000001</c:v>
                </c:pt>
                <c:pt idx="1128" formatCode="General">
                  <c:v>80534.6446</c:v>
                </c:pt>
                <c:pt idx="1129" formatCode="General">
                  <c:v>80539.859299999996</c:v>
                </c:pt>
                <c:pt idx="1130" formatCode="General">
                  <c:v>80541.140700000004</c:v>
                </c:pt>
                <c:pt idx="1131" formatCode="General">
                  <c:v>80548.805699999997</c:v>
                </c:pt>
                <c:pt idx="1132" formatCode="General">
                  <c:v>80565.237299999979</c:v>
                </c:pt>
                <c:pt idx="1133" formatCode="General">
                  <c:v>80566.484100000001</c:v>
                </c:pt>
                <c:pt idx="1134" formatCode="General">
                  <c:v>80568.062199999971</c:v>
                </c:pt>
                <c:pt idx="1135" formatCode="General">
                  <c:v>80570.381200000003</c:v>
                </c:pt>
                <c:pt idx="1136" formatCode="General">
                  <c:v>80570.755900000004</c:v>
                </c:pt>
                <c:pt idx="1137" formatCode="General">
                  <c:v>80571.755699999994</c:v>
                </c:pt>
                <c:pt idx="1138" formatCode="General">
                  <c:v>80572.456099999967</c:v>
                </c:pt>
                <c:pt idx="1139" formatCode="General">
                  <c:v>80572.694399999993</c:v>
                </c:pt>
                <c:pt idx="1140" formatCode="General">
                  <c:v>80573.640799999994</c:v>
                </c:pt>
                <c:pt idx="1141" formatCode="General">
                  <c:v>80582.420400000003</c:v>
                </c:pt>
                <c:pt idx="1142" formatCode="General">
                  <c:v>80588.6342</c:v>
                </c:pt>
                <c:pt idx="1143" formatCode="General">
                  <c:v>80595.795799999993</c:v>
                </c:pt>
                <c:pt idx="1144" formatCode="General">
                  <c:v>80596.113799999992</c:v>
                </c:pt>
                <c:pt idx="1145" formatCode="General">
                  <c:v>80597.682700000005</c:v>
                </c:pt>
                <c:pt idx="1146" formatCode="General">
                  <c:v>80598.56779999999</c:v>
                </c:pt>
                <c:pt idx="1147" formatCode="General">
                  <c:v>80598.729600000006</c:v>
                </c:pt>
                <c:pt idx="1148" formatCode="General">
                  <c:v>80599.428400000004</c:v>
                </c:pt>
                <c:pt idx="1149" formatCode="General">
                  <c:v>80600.828100000028</c:v>
                </c:pt>
                <c:pt idx="1150" formatCode="General">
                  <c:v>80603.876800000013</c:v>
                </c:pt>
                <c:pt idx="1151" formatCode="General">
                  <c:v>80605.654400000029</c:v>
                </c:pt>
                <c:pt idx="1152" formatCode="General">
                  <c:v>80606.143499999991</c:v>
                </c:pt>
                <c:pt idx="1153" formatCode="General">
                  <c:v>80608.260699999999</c:v>
                </c:pt>
                <c:pt idx="1154" formatCode="General">
                  <c:v>80612.442299999937</c:v>
                </c:pt>
                <c:pt idx="1155" formatCode="General">
                  <c:v>80612.565199999997</c:v>
                </c:pt>
                <c:pt idx="1156" formatCode="General">
                  <c:v>80619.686900000001</c:v>
                </c:pt>
                <c:pt idx="1157" formatCode="General">
                  <c:v>80620.017499999973</c:v>
                </c:pt>
                <c:pt idx="1158" formatCode="General">
                  <c:v>80620.155700000047</c:v>
                </c:pt>
                <c:pt idx="1159" formatCode="General">
                  <c:v>80620.478799999997</c:v>
                </c:pt>
                <c:pt idx="1160" formatCode="General">
                  <c:v>80621.095300000001</c:v>
                </c:pt>
                <c:pt idx="1161" formatCode="General">
                  <c:v>80621.724499999997</c:v>
                </c:pt>
                <c:pt idx="1162" formatCode="General">
                  <c:v>80622.666100000002</c:v>
                </c:pt>
                <c:pt idx="1163" formatCode="General">
                  <c:v>80624.886000000013</c:v>
                </c:pt>
                <c:pt idx="1164" formatCode="General">
                  <c:v>80628.822700000004</c:v>
                </c:pt>
                <c:pt idx="1165" formatCode="General">
                  <c:v>80629.377500000002</c:v>
                </c:pt>
                <c:pt idx="1166" formatCode="General">
                  <c:v>80629.866599999979</c:v>
                </c:pt>
                <c:pt idx="1167" formatCode="General">
                  <c:v>80631.061199999996</c:v>
                </c:pt>
                <c:pt idx="1168" formatCode="General">
                  <c:v>80633.638699999996</c:v>
                </c:pt>
                <c:pt idx="1169" formatCode="General">
                  <c:v>80636.104699999996</c:v>
                </c:pt>
                <c:pt idx="1170" formatCode="General">
                  <c:v>80636.250499999995</c:v>
                </c:pt>
                <c:pt idx="1171" formatCode="General">
                  <c:v>80636.373300000007</c:v>
                </c:pt>
                <c:pt idx="1172" formatCode="General">
                  <c:v>80637.869600000005</c:v>
                </c:pt>
                <c:pt idx="1173" formatCode="General">
                  <c:v>80640.094499999992</c:v>
                </c:pt>
                <c:pt idx="1174" formatCode="General">
                  <c:v>80642.929300000003</c:v>
                </c:pt>
                <c:pt idx="1175" formatCode="General">
                  <c:v>80643.577900000004</c:v>
                </c:pt>
                <c:pt idx="1176" formatCode="General">
                  <c:v>80644.197499999995</c:v>
                </c:pt>
                <c:pt idx="1177" formatCode="General">
                  <c:v>80644.369900000005</c:v>
                </c:pt>
                <c:pt idx="1178" formatCode="General">
                  <c:v>80645.766299999974</c:v>
                </c:pt>
                <c:pt idx="1179" formatCode="General">
                  <c:v>80647.532199999972</c:v>
                </c:pt>
                <c:pt idx="1180" formatCode="General">
                  <c:v>80652.191900000005</c:v>
                </c:pt>
                <c:pt idx="1181" formatCode="General">
                  <c:v>80653.100600000005</c:v>
                </c:pt>
                <c:pt idx="1182" formatCode="General">
                  <c:v>80653.589699999997</c:v>
                </c:pt>
                <c:pt idx="1183" formatCode="General">
                  <c:v>80653.861600000004</c:v>
                </c:pt>
                <c:pt idx="1184" formatCode="General">
                  <c:v>80654.643899999966</c:v>
                </c:pt>
                <c:pt idx="1185" formatCode="General">
                  <c:v>80656.439199999993</c:v>
                </c:pt>
                <c:pt idx="1186" formatCode="General">
                  <c:v>80657.522799999992</c:v>
                </c:pt>
                <c:pt idx="1187" formatCode="General">
                  <c:v>80657.787199999992</c:v>
                </c:pt>
                <c:pt idx="1188" formatCode="General">
                  <c:v>80660.058699999994</c:v>
                </c:pt>
                <c:pt idx="1189" formatCode="General">
                  <c:v>80660.181500000006</c:v>
                </c:pt>
                <c:pt idx="1190" formatCode="General">
                  <c:v>80660.972699999998</c:v>
                </c:pt>
                <c:pt idx="1191" formatCode="General">
                  <c:v>80662.916799999963</c:v>
                </c:pt>
                <c:pt idx="1192" formatCode="General">
                  <c:v>80665.451300000001</c:v>
                </c:pt>
                <c:pt idx="1193" formatCode="General">
                  <c:v>80665.826700000005</c:v>
                </c:pt>
                <c:pt idx="1194" formatCode="General">
                  <c:v>80666.241599999979</c:v>
                </c:pt>
                <c:pt idx="1195" formatCode="General">
                  <c:v>80667.403999999966</c:v>
                </c:pt>
                <c:pt idx="1196" formatCode="General">
                  <c:v>80668.239300000001</c:v>
                </c:pt>
                <c:pt idx="1197" formatCode="General">
                  <c:v>80669.141699999993</c:v>
                </c:pt>
                <c:pt idx="1198" formatCode="General">
                  <c:v>80670.190100000007</c:v>
                </c:pt>
                <c:pt idx="1199" formatCode="General">
                  <c:v>80670.960399999967</c:v>
                </c:pt>
                <c:pt idx="1200" formatCode="General">
                  <c:v>80671.962799999979</c:v>
                </c:pt>
                <c:pt idx="1201" formatCode="General">
                  <c:v>80673.001600000003</c:v>
                </c:pt>
                <c:pt idx="1202" formatCode="General">
                  <c:v>80674.213899999973</c:v>
                </c:pt>
                <c:pt idx="1203" formatCode="General">
                  <c:v>80674.616499999989</c:v>
                </c:pt>
                <c:pt idx="1204" formatCode="General">
                  <c:v>80674.940599999958</c:v>
                </c:pt>
                <c:pt idx="1205" formatCode="General">
                  <c:v>80676.662100000001</c:v>
                </c:pt>
                <c:pt idx="1206" formatCode="General">
                  <c:v>80676.823699999994</c:v>
                </c:pt>
                <c:pt idx="1207" formatCode="General">
                  <c:v>80677.855800000005</c:v>
                </c:pt>
                <c:pt idx="1208" formatCode="General">
                  <c:v>80678.714599999978</c:v>
                </c:pt>
                <c:pt idx="1209" formatCode="General">
                  <c:v>80679.004000000001</c:v>
                </c:pt>
                <c:pt idx="1210" formatCode="General">
                  <c:v>80679.239600000001</c:v>
                </c:pt>
                <c:pt idx="1211" formatCode="General">
                  <c:v>80679.414499999999</c:v>
                </c:pt>
                <c:pt idx="1212" formatCode="General">
                  <c:v>80680.26019999999</c:v>
                </c:pt>
                <c:pt idx="1213" formatCode="General">
                  <c:v>80681.48599999999</c:v>
                </c:pt>
                <c:pt idx="1214" formatCode="General">
                  <c:v>80681.829100000032</c:v>
                </c:pt>
                <c:pt idx="1215" formatCode="General">
                  <c:v>80682.023300000001</c:v>
                </c:pt>
                <c:pt idx="1216" formatCode="General">
                  <c:v>80682.600999999995</c:v>
                </c:pt>
                <c:pt idx="1217" formatCode="General">
                  <c:v>80683.989700000006</c:v>
                </c:pt>
                <c:pt idx="1218" formatCode="General">
                  <c:v>80686.570000000007</c:v>
                </c:pt>
                <c:pt idx="1219" formatCode="General">
                  <c:v>80687.047599999976</c:v>
                </c:pt>
                <c:pt idx="1220" formatCode="General">
                  <c:v>80688.062299999976</c:v>
                </c:pt>
                <c:pt idx="1221" formatCode="General">
                  <c:v>80688.628500000006</c:v>
                </c:pt>
                <c:pt idx="1222" formatCode="General">
                  <c:v>80688.9709</c:v>
                </c:pt>
                <c:pt idx="1223" formatCode="General">
                  <c:v>80689.174400000047</c:v>
                </c:pt>
                <c:pt idx="1224" formatCode="General">
                  <c:v>80689.876999999993</c:v>
                </c:pt>
                <c:pt idx="1225" formatCode="General">
                  <c:v>80690.149900000004</c:v>
                </c:pt>
                <c:pt idx="1226" formatCode="General">
                  <c:v>80690.243699999977</c:v>
                </c:pt>
                <c:pt idx="1227" formatCode="General">
                  <c:v>80690.988100000002</c:v>
                </c:pt>
                <c:pt idx="1228" formatCode="General">
                  <c:v>80691.638500000001</c:v>
                </c:pt>
                <c:pt idx="1229" formatCode="General">
                  <c:v>80692.151899999997</c:v>
                </c:pt>
                <c:pt idx="1230" formatCode="General">
                  <c:v>80693.850000000006</c:v>
                </c:pt>
                <c:pt idx="1231" formatCode="General">
                  <c:v>80695.091199999995</c:v>
                </c:pt>
                <c:pt idx="1232" formatCode="General">
                  <c:v>80695.284199999995</c:v>
                </c:pt>
                <c:pt idx="1233" formatCode="General">
                  <c:v>80695.770900000003</c:v>
                </c:pt>
                <c:pt idx="1234" formatCode="General">
                  <c:v>80695.893799999991</c:v>
                </c:pt>
                <c:pt idx="1235" formatCode="General">
                  <c:v>80696.138200000001</c:v>
                </c:pt>
                <c:pt idx="1236" formatCode="General">
                  <c:v>80696.865699999995</c:v>
                </c:pt>
                <c:pt idx="1237" formatCode="General">
                  <c:v>80697.089500000002</c:v>
                </c:pt>
                <c:pt idx="1238" formatCode="General">
                  <c:v>80697.182499999995</c:v>
                </c:pt>
                <c:pt idx="1239" formatCode="General">
                  <c:v>80697.423999999999</c:v>
                </c:pt>
                <c:pt idx="1240" formatCode="General">
                  <c:v>80698.174600000028</c:v>
                </c:pt>
                <c:pt idx="1241" formatCode="General">
                  <c:v>80699.375300000029</c:v>
                </c:pt>
                <c:pt idx="1242" formatCode="General">
                  <c:v>80699.9951</c:v>
                </c:pt>
                <c:pt idx="1243" formatCode="General">
                  <c:v>80700.151100000032</c:v>
                </c:pt>
                <c:pt idx="1244" formatCode="General">
                  <c:v>80700.532599999977</c:v>
                </c:pt>
                <c:pt idx="1245" formatCode="General">
                  <c:v>80701.035999999993</c:v>
                </c:pt>
                <c:pt idx="1246" formatCode="General">
                  <c:v>80702.040099999998</c:v>
                </c:pt>
                <c:pt idx="1247" formatCode="General">
                  <c:v>80703.305500000002</c:v>
                </c:pt>
                <c:pt idx="1248" formatCode="General">
                  <c:v>80703.998299999977</c:v>
                </c:pt>
                <c:pt idx="1249" formatCode="General">
                  <c:v>80704.097499999989</c:v>
                </c:pt>
                <c:pt idx="1250" formatCode="General">
                  <c:v>80704.302100000001</c:v>
                </c:pt>
                <c:pt idx="1251" formatCode="General">
                  <c:v>80704.594499999992</c:v>
                </c:pt>
                <c:pt idx="1252" formatCode="General">
                  <c:v>80705.291499999992</c:v>
                </c:pt>
                <c:pt idx="1253" formatCode="General">
                  <c:v>80705.416999999958</c:v>
                </c:pt>
                <c:pt idx="1254" formatCode="General">
                  <c:v>80705.816099999967</c:v>
                </c:pt>
                <c:pt idx="1255" formatCode="General">
                  <c:v>80706.778699999995</c:v>
                </c:pt>
                <c:pt idx="1256" formatCode="General">
                  <c:v>80707.675000000032</c:v>
                </c:pt>
                <c:pt idx="1257" formatCode="General">
                  <c:v>80708.083700000003</c:v>
                </c:pt>
                <c:pt idx="1258" formatCode="General">
                  <c:v>80709.088399999993</c:v>
                </c:pt>
                <c:pt idx="1259" formatCode="General">
                  <c:v>80710.558099999995</c:v>
                </c:pt>
                <c:pt idx="1260" formatCode="General">
                  <c:v>80710.862799999988</c:v>
                </c:pt>
                <c:pt idx="1261" formatCode="General">
                  <c:v>80711.246199999965</c:v>
                </c:pt>
                <c:pt idx="1262" formatCode="General">
                  <c:v>80711.667300000001</c:v>
                </c:pt>
                <c:pt idx="1263" formatCode="General">
                  <c:v>80712.4084</c:v>
                </c:pt>
                <c:pt idx="1264" formatCode="General">
                  <c:v>80712.559500000003</c:v>
                </c:pt>
                <c:pt idx="1265" formatCode="General">
                  <c:v>80712.716699999975</c:v>
                </c:pt>
                <c:pt idx="1266" formatCode="General">
                  <c:v>80712.897599999967</c:v>
                </c:pt>
                <c:pt idx="1267" formatCode="General">
                  <c:v>80713.083499999993</c:v>
                </c:pt>
                <c:pt idx="1268" formatCode="General">
                  <c:v>80713.440299999958</c:v>
                </c:pt>
                <c:pt idx="1269" formatCode="General">
                  <c:v>80713.653900000005</c:v>
                </c:pt>
                <c:pt idx="1270" formatCode="General">
                  <c:v>80714.8174</c:v>
                </c:pt>
                <c:pt idx="1271" formatCode="General">
                  <c:v>80715.251000000004</c:v>
                </c:pt>
                <c:pt idx="1272" formatCode="General">
                  <c:v>80715.422899999976</c:v>
                </c:pt>
                <c:pt idx="1273" formatCode="General">
                  <c:v>80715.617199999993</c:v>
                </c:pt>
                <c:pt idx="1274" formatCode="General">
                  <c:v>80716.133400000006</c:v>
                </c:pt>
                <c:pt idx="1275" formatCode="General">
                  <c:v>80716.323000000004</c:v>
                </c:pt>
                <c:pt idx="1276" formatCode="General">
                  <c:v>80717.153099999996</c:v>
                </c:pt>
                <c:pt idx="1277" formatCode="General">
                  <c:v>80718.834700000007</c:v>
                </c:pt>
                <c:pt idx="1278" formatCode="General">
                  <c:v>80719.579100000032</c:v>
                </c:pt>
                <c:pt idx="1279" formatCode="General">
                  <c:v>80719.7019</c:v>
                </c:pt>
                <c:pt idx="1280" formatCode="General">
                  <c:v>80719.929300000003</c:v>
                </c:pt>
                <c:pt idx="1281" formatCode="General">
                  <c:v>80720.01449999999</c:v>
                </c:pt>
                <c:pt idx="1282" formatCode="General">
                  <c:v>80720.295999999988</c:v>
                </c:pt>
                <c:pt idx="1283" formatCode="General">
                  <c:v>80720.71149999999</c:v>
                </c:pt>
                <c:pt idx="1284" formatCode="General">
                  <c:v>80720.821200000006</c:v>
                </c:pt>
                <c:pt idx="1285" formatCode="General">
                  <c:v>80721.117299999998</c:v>
                </c:pt>
                <c:pt idx="1286" formatCode="General">
                  <c:v>80721.903299999976</c:v>
                </c:pt>
                <c:pt idx="1287" formatCode="General">
                  <c:v>80722.262999999977</c:v>
                </c:pt>
                <c:pt idx="1288" formatCode="General">
                  <c:v>80722.418299999976</c:v>
                </c:pt>
                <c:pt idx="1289" formatCode="General">
                  <c:v>80722.560499999992</c:v>
                </c:pt>
                <c:pt idx="1290" formatCode="General">
                  <c:v>80722.933499999999</c:v>
                </c:pt>
                <c:pt idx="1291" formatCode="General">
                  <c:v>80723.535600000003</c:v>
                </c:pt>
                <c:pt idx="1292" formatCode="General">
                  <c:v>80724.27</c:v>
                </c:pt>
                <c:pt idx="1293" formatCode="General">
                  <c:v>80724.463599999974</c:v>
                </c:pt>
                <c:pt idx="1294" formatCode="General">
                  <c:v>80725.683099999995</c:v>
                </c:pt>
                <c:pt idx="1295" formatCode="General">
                  <c:v>80726.7215</c:v>
                </c:pt>
                <c:pt idx="1296" formatCode="General">
                  <c:v>80727.131400000027</c:v>
                </c:pt>
                <c:pt idx="1297" formatCode="General">
                  <c:v>80727.332399999999</c:v>
                </c:pt>
                <c:pt idx="1298" formatCode="General">
                  <c:v>80727.828500000003</c:v>
                </c:pt>
                <c:pt idx="1299" formatCode="General">
                  <c:v>80727.988499999992</c:v>
                </c:pt>
                <c:pt idx="1300" formatCode="General">
                  <c:v>80728.343899999978</c:v>
                </c:pt>
                <c:pt idx="1301" formatCode="General">
                  <c:v>80728.606400000004</c:v>
                </c:pt>
                <c:pt idx="1302" formatCode="General">
                  <c:v>80729.103099999993</c:v>
                </c:pt>
                <c:pt idx="1303" formatCode="General">
                  <c:v>80729.400599999979</c:v>
                </c:pt>
                <c:pt idx="1304" formatCode="General">
                  <c:v>80729.912799999962</c:v>
                </c:pt>
                <c:pt idx="1305" formatCode="General">
                  <c:v>80731.386899999998</c:v>
                </c:pt>
                <c:pt idx="1306" formatCode="General">
                  <c:v>80731.606</c:v>
                </c:pt>
                <c:pt idx="1307" formatCode="General">
                  <c:v>80732.766699999978</c:v>
                </c:pt>
                <c:pt idx="1308" formatCode="General">
                  <c:v>80733.045499999993</c:v>
                </c:pt>
                <c:pt idx="1309" formatCode="General">
                  <c:v>80733.663199999995</c:v>
                </c:pt>
                <c:pt idx="1310" formatCode="General">
                  <c:v>80733.864000000001</c:v>
                </c:pt>
                <c:pt idx="1311" formatCode="General">
                  <c:v>80734.363799999992</c:v>
                </c:pt>
                <c:pt idx="1312" formatCode="General">
                  <c:v>80735.177200000006</c:v>
                </c:pt>
                <c:pt idx="1313" formatCode="General">
                  <c:v>80735.556499999992</c:v>
                </c:pt>
                <c:pt idx="1314" formatCode="General">
                  <c:v>80736.131599999993</c:v>
                </c:pt>
                <c:pt idx="1315" formatCode="General">
                  <c:v>80736.24079999997</c:v>
                </c:pt>
                <c:pt idx="1316" formatCode="General">
                  <c:v>80736.350300000006</c:v>
                </c:pt>
                <c:pt idx="1317" formatCode="General">
                  <c:v>80736.620700000029</c:v>
                </c:pt>
                <c:pt idx="1318" formatCode="General">
                  <c:v>80737.990499999971</c:v>
                </c:pt>
                <c:pt idx="1319" formatCode="General">
                  <c:v>80738.748399999968</c:v>
                </c:pt>
                <c:pt idx="1320" formatCode="General">
                  <c:v>80739.160699999993</c:v>
                </c:pt>
                <c:pt idx="1321" formatCode="General">
                  <c:v>80739.933999999979</c:v>
                </c:pt>
                <c:pt idx="1322" formatCode="General">
                  <c:v>80740.503400000001</c:v>
                </c:pt>
                <c:pt idx="1323" formatCode="General">
                  <c:v>80740.800900000002</c:v>
                </c:pt>
                <c:pt idx="1324" formatCode="General">
                  <c:v>80741.531099999993</c:v>
                </c:pt>
                <c:pt idx="1325" formatCode="General">
                  <c:v>80741.933699999965</c:v>
                </c:pt>
                <c:pt idx="1326" formatCode="General">
                  <c:v>80742.769</c:v>
                </c:pt>
                <c:pt idx="1327" formatCode="General">
                  <c:v>80743.248499999972</c:v>
                </c:pt>
                <c:pt idx="1328" formatCode="General">
                  <c:v>80743.387199999997</c:v>
                </c:pt>
                <c:pt idx="1329" formatCode="General">
                  <c:v>80743.5101</c:v>
                </c:pt>
                <c:pt idx="1330" formatCode="General">
                  <c:v>80744.106700000004</c:v>
                </c:pt>
                <c:pt idx="1331" formatCode="General">
                  <c:v>80744.2209</c:v>
                </c:pt>
                <c:pt idx="1332" formatCode="General">
                  <c:v>80747.101299999995</c:v>
                </c:pt>
                <c:pt idx="1333" formatCode="General">
                  <c:v>80747.315799999997</c:v>
                </c:pt>
                <c:pt idx="1334" formatCode="General">
                  <c:v>80747.641000000003</c:v>
                </c:pt>
                <c:pt idx="1335" formatCode="General">
                  <c:v>80748.482299999974</c:v>
                </c:pt>
                <c:pt idx="1336" formatCode="General">
                  <c:v>80750.365399999995</c:v>
                </c:pt>
                <c:pt idx="1337" formatCode="General">
                  <c:v>80750.473899999968</c:v>
                </c:pt>
                <c:pt idx="1338" formatCode="General">
                  <c:v>80750.652499999997</c:v>
                </c:pt>
                <c:pt idx="1339" formatCode="General">
                  <c:v>80751.061100000006</c:v>
                </c:pt>
                <c:pt idx="1340" formatCode="General">
                  <c:v>80751.879500000025</c:v>
                </c:pt>
                <c:pt idx="1341" formatCode="General">
                  <c:v>80752.385800000004</c:v>
                </c:pt>
                <c:pt idx="1342" formatCode="General">
                  <c:v>80754.481100000005</c:v>
                </c:pt>
                <c:pt idx="1343" formatCode="General">
                  <c:v>80755.291299999968</c:v>
                </c:pt>
                <c:pt idx="1344" formatCode="General">
                  <c:v>80756.463699999978</c:v>
                </c:pt>
                <c:pt idx="1345" formatCode="General">
                  <c:v>80757.203999999998</c:v>
                </c:pt>
                <c:pt idx="1346" formatCode="General">
                  <c:v>80757.794999999998</c:v>
                </c:pt>
                <c:pt idx="1347" formatCode="General">
                  <c:v>80759.041199999992</c:v>
                </c:pt>
                <c:pt idx="1348" formatCode="General">
                  <c:v>80759.440199999968</c:v>
                </c:pt>
                <c:pt idx="1349" formatCode="General">
                  <c:v>80759.854699999996</c:v>
                </c:pt>
                <c:pt idx="1350" formatCode="General">
                  <c:v>80762.258000000002</c:v>
                </c:pt>
                <c:pt idx="1351" formatCode="General">
                  <c:v>80763.033100000001</c:v>
                </c:pt>
                <c:pt idx="1352" formatCode="General">
                  <c:v>80764.406699999978</c:v>
                </c:pt>
                <c:pt idx="1353" formatCode="General">
                  <c:v>80765.881400000027</c:v>
                </c:pt>
                <c:pt idx="1354" formatCode="General">
                  <c:v>80765.9755</c:v>
                </c:pt>
                <c:pt idx="1355" formatCode="General">
                  <c:v>80766.214099999968</c:v>
                </c:pt>
                <c:pt idx="1356" formatCode="General">
                  <c:v>80766.472399999999</c:v>
                </c:pt>
                <c:pt idx="1357" formatCode="General">
                  <c:v>80767.318199999994</c:v>
                </c:pt>
                <c:pt idx="1358" formatCode="General">
                  <c:v>80767.863899999968</c:v>
                </c:pt>
                <c:pt idx="1359" formatCode="General">
                  <c:v>80771.716299999956</c:v>
                </c:pt>
                <c:pt idx="1360" formatCode="General">
                  <c:v>80772.205400000006</c:v>
                </c:pt>
                <c:pt idx="1361" formatCode="General">
                  <c:v>80772.7215</c:v>
                </c:pt>
                <c:pt idx="1362" formatCode="General">
                  <c:v>80773.711599999966</c:v>
                </c:pt>
                <c:pt idx="1363" formatCode="General">
                  <c:v>80775.770500000013</c:v>
                </c:pt>
                <c:pt idx="1364" formatCode="General">
                  <c:v>80778.369900000005</c:v>
                </c:pt>
                <c:pt idx="1365" formatCode="General">
                  <c:v>80779.099499999997</c:v>
                </c:pt>
                <c:pt idx="1366" formatCode="General">
                  <c:v>80779.222299999979</c:v>
                </c:pt>
                <c:pt idx="1367" formatCode="General">
                  <c:v>80781.261899999998</c:v>
                </c:pt>
                <c:pt idx="1368" formatCode="General">
                  <c:v>80781.822499999995</c:v>
                </c:pt>
                <c:pt idx="1369" formatCode="General">
                  <c:v>80783.366099999999</c:v>
                </c:pt>
                <c:pt idx="1370" formatCode="General">
                  <c:v>80785.274999999994</c:v>
                </c:pt>
                <c:pt idx="1371" formatCode="General">
                  <c:v>80786.252299999978</c:v>
                </c:pt>
                <c:pt idx="1372" formatCode="General">
                  <c:v>80786.924100000004</c:v>
                </c:pt>
                <c:pt idx="1373" formatCode="General">
                  <c:v>80787.716099999976</c:v>
                </c:pt>
                <c:pt idx="1374" formatCode="General">
                  <c:v>80788.448499999999</c:v>
                </c:pt>
                <c:pt idx="1375" formatCode="General">
                  <c:v>80788.727499999994</c:v>
                </c:pt>
                <c:pt idx="1376" formatCode="General">
                  <c:v>80790.017299999978</c:v>
                </c:pt>
                <c:pt idx="1377" formatCode="General">
                  <c:v>80790.664399999994</c:v>
                </c:pt>
                <c:pt idx="1378" formatCode="General">
                  <c:v>80790.9712</c:v>
                </c:pt>
                <c:pt idx="1379" formatCode="General">
                  <c:v>80792.180100000027</c:v>
                </c:pt>
                <c:pt idx="1380" formatCode="General">
                  <c:v>80793.241899999979</c:v>
                </c:pt>
                <c:pt idx="1381" formatCode="General">
                  <c:v>80794.429500000013</c:v>
                </c:pt>
                <c:pt idx="1382" formatCode="General">
                  <c:v>80794.8321</c:v>
                </c:pt>
                <c:pt idx="1383" formatCode="General">
                  <c:v>80795.439400000003</c:v>
                </c:pt>
                <c:pt idx="1384" formatCode="General">
                  <c:v>80795.928499999995</c:v>
                </c:pt>
                <c:pt idx="1385" formatCode="General">
                  <c:v>80796.78349999999</c:v>
                </c:pt>
                <c:pt idx="1386" formatCode="General">
                  <c:v>80799.418399999966</c:v>
                </c:pt>
                <c:pt idx="1387" formatCode="General">
                  <c:v>80802.758799999996</c:v>
                </c:pt>
                <c:pt idx="1388" formatCode="General">
                  <c:v>80802.858200000002</c:v>
                </c:pt>
                <c:pt idx="1389" formatCode="General">
                  <c:v>80803.030499999993</c:v>
                </c:pt>
                <c:pt idx="1390" formatCode="General">
                  <c:v>80803.727499999994</c:v>
                </c:pt>
                <c:pt idx="1391" formatCode="General">
                  <c:v>80806.297999999966</c:v>
                </c:pt>
                <c:pt idx="1392" formatCode="General">
                  <c:v>80808.291999999972</c:v>
                </c:pt>
                <c:pt idx="1393" formatCode="General">
                  <c:v>80809.737799999988</c:v>
                </c:pt>
                <c:pt idx="1394" formatCode="General">
                  <c:v>80810.815100000007</c:v>
                </c:pt>
                <c:pt idx="1395" formatCode="General">
                  <c:v>80811.334099999993</c:v>
                </c:pt>
                <c:pt idx="1396" formatCode="General">
                  <c:v>80811.607099999994</c:v>
                </c:pt>
                <c:pt idx="1397" formatCode="General">
                  <c:v>80811.78349999999</c:v>
                </c:pt>
                <c:pt idx="1398" formatCode="General">
                  <c:v>80812.490299999976</c:v>
                </c:pt>
                <c:pt idx="1399" formatCode="General">
                  <c:v>80813.177599999995</c:v>
                </c:pt>
                <c:pt idx="1400" formatCode="General">
                  <c:v>80813.464799999972</c:v>
                </c:pt>
                <c:pt idx="1401" formatCode="General">
                  <c:v>80814.059200000003</c:v>
                </c:pt>
                <c:pt idx="1402" formatCode="General">
                  <c:v>80814.661100000027</c:v>
                </c:pt>
                <c:pt idx="1403" formatCode="General">
                  <c:v>80815.23599999999</c:v>
                </c:pt>
                <c:pt idx="1404" formatCode="General">
                  <c:v>80816.042399999977</c:v>
                </c:pt>
                <c:pt idx="1405" formatCode="General">
                  <c:v>80817.763899999976</c:v>
                </c:pt>
                <c:pt idx="1406" formatCode="General">
                  <c:v>80818.688500000004</c:v>
                </c:pt>
                <c:pt idx="1407" formatCode="General">
                  <c:v>80819.162499999991</c:v>
                </c:pt>
                <c:pt idx="1408" formatCode="General">
                  <c:v>80819.651599999997</c:v>
                </c:pt>
                <c:pt idx="1409" formatCode="General">
                  <c:v>80822.141099999993</c:v>
                </c:pt>
                <c:pt idx="1410" formatCode="General">
                  <c:v>80826.127100000027</c:v>
                </c:pt>
                <c:pt idx="1411" formatCode="General">
                  <c:v>80826.715799999991</c:v>
                </c:pt>
                <c:pt idx="1412" formatCode="General">
                  <c:v>80826.838699999993</c:v>
                </c:pt>
                <c:pt idx="1413" formatCode="General">
                  <c:v>80829.229900000006</c:v>
                </c:pt>
                <c:pt idx="1414" formatCode="General">
                  <c:v>80830.713399999979</c:v>
                </c:pt>
                <c:pt idx="1415" formatCode="General">
                  <c:v>80834.153200000001</c:v>
                </c:pt>
                <c:pt idx="1416" formatCode="General">
                  <c:v>80834.706199999971</c:v>
                </c:pt>
                <c:pt idx="1417" formatCode="General">
                  <c:v>80835.498099999968</c:v>
                </c:pt>
                <c:pt idx="1418" formatCode="General">
                  <c:v>80836.265299999999</c:v>
                </c:pt>
                <c:pt idx="1419" formatCode="General">
                  <c:v>80836.532199999972</c:v>
                </c:pt>
                <c:pt idx="1420" formatCode="General">
                  <c:v>80837.592999999979</c:v>
                </c:pt>
                <c:pt idx="1421" formatCode="General">
                  <c:v>80838.252999999968</c:v>
                </c:pt>
                <c:pt idx="1422" formatCode="General">
                  <c:v>80838.842799999999</c:v>
                </c:pt>
                <c:pt idx="1423" formatCode="General">
                  <c:v>80839.876399999994</c:v>
                </c:pt>
                <c:pt idx="1424" formatCode="General">
                  <c:v>80841.032799999972</c:v>
                </c:pt>
                <c:pt idx="1425" formatCode="General">
                  <c:v>80842.885599999994</c:v>
                </c:pt>
                <c:pt idx="1426" formatCode="General">
                  <c:v>80844.472599999979</c:v>
                </c:pt>
                <c:pt idx="1427" formatCode="General">
                  <c:v>80849.058900000004</c:v>
                </c:pt>
                <c:pt idx="1428" formatCode="General">
                  <c:v>80850.343799999988</c:v>
                </c:pt>
                <c:pt idx="1429" formatCode="General">
                  <c:v>80850.646799999988</c:v>
                </c:pt>
                <c:pt idx="1430" formatCode="General">
                  <c:v>80854.158899999995</c:v>
                </c:pt>
                <c:pt idx="1431" formatCode="General">
                  <c:v>80855.100099999996</c:v>
                </c:pt>
                <c:pt idx="1432" formatCode="General">
                  <c:v>80859.053599999999</c:v>
                </c:pt>
                <c:pt idx="1433" formatCode="General">
                  <c:v>80859.389200000005</c:v>
                </c:pt>
                <c:pt idx="1434" formatCode="General">
                  <c:v>80860.524900000004</c:v>
                </c:pt>
                <c:pt idx="1435" formatCode="General">
                  <c:v>80860.853200000012</c:v>
                </c:pt>
                <c:pt idx="1436" formatCode="General">
                  <c:v>80861.643299999967</c:v>
                </c:pt>
                <c:pt idx="1437" formatCode="General">
                  <c:v>80862.116099999999</c:v>
                </c:pt>
                <c:pt idx="1438" formatCode="General">
                  <c:v>80865.345600000001</c:v>
                </c:pt>
                <c:pt idx="1439" formatCode="General">
                  <c:v>80871.478700000007</c:v>
                </c:pt>
                <c:pt idx="1440" formatCode="General">
                  <c:v>80884.518400000001</c:v>
                </c:pt>
                <c:pt idx="1441" formatCode="General">
                  <c:v>80886.184700000027</c:v>
                </c:pt>
                <c:pt idx="1442" formatCode="General">
                  <c:v>80890.820999999996</c:v>
                </c:pt>
                <c:pt idx="1443" formatCode="General">
                  <c:v>80893.500499999995</c:v>
                </c:pt>
                <c:pt idx="1444" formatCode="General">
                  <c:v>80898.140299999999</c:v>
                </c:pt>
                <c:pt idx="1445" formatCode="General">
                  <c:v>80900.359899999996</c:v>
                </c:pt>
                <c:pt idx="1446" formatCode="General">
                  <c:v>80904.666700000002</c:v>
                </c:pt>
                <c:pt idx="1447" formatCode="General">
                  <c:v>80906.258000000002</c:v>
                </c:pt>
                <c:pt idx="1448" formatCode="General">
                  <c:v>80906.37930000003</c:v>
                </c:pt>
                <c:pt idx="1449" formatCode="General">
                  <c:v>80908.657699999996</c:v>
                </c:pt>
                <c:pt idx="1450" formatCode="General">
                  <c:v>80914.054999999993</c:v>
                </c:pt>
                <c:pt idx="1451" formatCode="General">
                  <c:v>80918.947599999956</c:v>
                </c:pt>
                <c:pt idx="1452" formatCode="General">
                  <c:v>80920.95749999999</c:v>
                </c:pt>
                <c:pt idx="1453" formatCode="General">
                  <c:v>80922.071299999996</c:v>
                </c:pt>
                <c:pt idx="1454" formatCode="General">
                  <c:v>80930.044699999999</c:v>
                </c:pt>
                <c:pt idx="1455" formatCode="General">
                  <c:v>80930.320900000006</c:v>
                </c:pt>
                <c:pt idx="1456" formatCode="General">
                  <c:v>80931.062299999976</c:v>
                </c:pt>
                <c:pt idx="1457" formatCode="General">
                  <c:v>80931.623300000007</c:v>
                </c:pt>
                <c:pt idx="1458" formatCode="General">
                  <c:v>80946.883199999997</c:v>
                </c:pt>
                <c:pt idx="1459" formatCode="General">
                  <c:v>80947.124599999996</c:v>
                </c:pt>
                <c:pt idx="1460" formatCode="General">
                  <c:v>80952.252499999988</c:v>
                </c:pt>
                <c:pt idx="1461" formatCode="General">
                  <c:v>80962.172300000006</c:v>
                </c:pt>
                <c:pt idx="1462" formatCode="General">
                  <c:v>80977.041999999972</c:v>
                </c:pt>
                <c:pt idx="1463" formatCode="General">
                  <c:v>80991.767899999977</c:v>
                </c:pt>
                <c:pt idx="1464" formatCode="General">
                  <c:v>81009.247999999978</c:v>
                </c:pt>
                <c:pt idx="1465" formatCode="General">
                  <c:v>81035.867499999993</c:v>
                </c:pt>
                <c:pt idx="1466" formatCode="General">
                  <c:v>81054.477599999998</c:v>
                </c:pt>
                <c:pt idx="1467" formatCode="General">
                  <c:v>81056.882899999968</c:v>
                </c:pt>
                <c:pt idx="1468" formatCode="General">
                  <c:v>81064.269899999999</c:v>
                </c:pt>
                <c:pt idx="1469" formatCode="General">
                  <c:v>81064.797499999971</c:v>
                </c:pt>
                <c:pt idx="1470" formatCode="General">
                  <c:v>81073.616499999989</c:v>
                </c:pt>
                <c:pt idx="1471" formatCode="General">
                  <c:v>81076.950599999967</c:v>
                </c:pt>
                <c:pt idx="1472" formatCode="General">
                  <c:v>81080.116899999979</c:v>
                </c:pt>
                <c:pt idx="1473" formatCode="General">
                  <c:v>81088.728499999997</c:v>
                </c:pt>
                <c:pt idx="1474" formatCode="General">
                  <c:v>81089.647899999967</c:v>
                </c:pt>
                <c:pt idx="1475" formatCode="General">
                  <c:v>81098.299499999994</c:v>
                </c:pt>
                <c:pt idx="1476" formatCode="General">
                  <c:v>81107.996999999974</c:v>
                </c:pt>
                <c:pt idx="1477" formatCode="General">
                  <c:v>81129.915099999998</c:v>
                </c:pt>
                <c:pt idx="1478" formatCode="General">
                  <c:v>81151.325299999997</c:v>
                </c:pt>
                <c:pt idx="1479" formatCode="General">
                  <c:v>81172.2016</c:v>
                </c:pt>
                <c:pt idx="1480" formatCode="General">
                  <c:v>81196.342499999999</c:v>
                </c:pt>
                <c:pt idx="1481" formatCode="General">
                  <c:v>81349.0095</c:v>
                </c:pt>
                <c:pt idx="1482" formatCode="General">
                  <c:v>81349.950700000001</c:v>
                </c:pt>
                <c:pt idx="1483" formatCode="General">
                  <c:v>81354.5046</c:v>
                </c:pt>
                <c:pt idx="1484" formatCode="General">
                  <c:v>81357.867400000003</c:v>
                </c:pt>
                <c:pt idx="1485" formatCode="General">
                  <c:v>81361.397199999992</c:v>
                </c:pt>
                <c:pt idx="1486" formatCode="General">
                  <c:v>81483.365900000004</c:v>
                </c:pt>
                <c:pt idx="1487" formatCode="General">
                  <c:v>81521.314899999998</c:v>
                </c:pt>
                <c:pt idx="1488" formatCode="General">
                  <c:v>81557.986099999966</c:v>
                </c:pt>
                <c:pt idx="1489" formatCode="General">
                  <c:v>81593.213599999974</c:v>
                </c:pt>
                <c:pt idx="1490" formatCode="General">
                  <c:v>81632.896099999998</c:v>
                </c:pt>
                <c:pt idx="1491" formatCode="General">
                  <c:v>81693.912899999938</c:v>
                </c:pt>
                <c:pt idx="1492" formatCode="General">
                  <c:v>82349.786699999968</c:v>
                </c:pt>
                <c:pt idx="1493" formatCode="General">
                  <c:v>82350.263999999966</c:v>
                </c:pt>
                <c:pt idx="1494" formatCode="General">
                  <c:v>82352.564299999998</c:v>
                </c:pt>
                <c:pt idx="1495" formatCode="General">
                  <c:v>82354.448299999975</c:v>
                </c:pt>
                <c:pt idx="1496" formatCode="General">
                  <c:v>82356.417399999977</c:v>
                </c:pt>
                <c:pt idx="1497" formatCode="General">
                  <c:v>82357.301800000001</c:v>
                </c:pt>
                <c:pt idx="1498" formatCode="General">
                  <c:v>82503.660699999993</c:v>
                </c:pt>
                <c:pt idx="1499" formatCode="General">
                  <c:v>82504.602299999999</c:v>
                </c:pt>
                <c:pt idx="1500" formatCode="General">
                  <c:v>82510.556899999967</c:v>
                </c:pt>
                <c:pt idx="1501" formatCode="General">
                  <c:v>82514.620299999995</c:v>
                </c:pt>
                <c:pt idx="1502" formatCode="General">
                  <c:v>82518.8508</c:v>
                </c:pt>
                <c:pt idx="1503" formatCode="General">
                  <c:v>83026.077800000014</c:v>
                </c:pt>
                <c:pt idx="1504" formatCode="General">
                  <c:v>83700.284499999994</c:v>
                </c:pt>
                <c:pt idx="1505" formatCode="General">
                  <c:v>84379.965999999971</c:v>
                </c:pt>
                <c:pt idx="1506" formatCode="General">
                  <c:v>85065.166899999967</c:v>
                </c:pt>
                <c:pt idx="1507" formatCode="General">
                  <c:v>85755.931799999991</c:v>
                </c:pt>
                <c:pt idx="1508" formatCode="General">
                  <c:v>86452.306100000002</c:v>
                </c:pt>
                <c:pt idx="1509" formatCode="General">
                  <c:v>87154.335200000001</c:v>
                </c:pt>
                <c:pt idx="1510" formatCode="General">
                  <c:v>87862.065100000007</c:v>
                </c:pt>
                <c:pt idx="1511" formatCode="General">
                  <c:v>88575.542099999977</c:v>
                </c:pt>
                <c:pt idx="1512" formatCode="General">
                  <c:v>89294.812699999966</c:v>
                </c:pt>
                <c:pt idx="1513" formatCode="General">
                  <c:v>90019.924199999994</c:v>
                </c:pt>
                <c:pt idx="1514" formatCode="General">
                  <c:v>90750.923899999965</c:v>
                </c:pt>
                <c:pt idx="1515" formatCode="General">
                  <c:v>91487.859599999996</c:v>
                </c:pt>
                <c:pt idx="1516" formatCode="General">
                  <c:v>92230.779500000004</c:v>
                </c:pt>
                <c:pt idx="1517" formatCode="General">
                  <c:v>92979.732299999974</c:v>
                </c:pt>
                <c:pt idx="1518" formatCode="General">
                  <c:v>93734.766799999998</c:v>
                </c:pt>
                <c:pt idx="1519" formatCode="General">
                  <c:v>94495.932599999956</c:v>
                </c:pt>
                <c:pt idx="1520" formatCode="General">
                  <c:v>95263.279299999995</c:v>
                </c:pt>
                <c:pt idx="1521" formatCode="General">
                  <c:v>96036.857300000003</c:v>
                </c:pt>
                <c:pt idx="1522" formatCode="General">
                  <c:v>96816.716999999975</c:v>
                </c:pt>
                <c:pt idx="1523" formatCode="General">
                  <c:v>97602.909400000004</c:v>
                </c:pt>
                <c:pt idx="1524" formatCode="General">
                  <c:v>98395.486199999999</c:v>
                </c:pt>
                <c:pt idx="1525" formatCode="General">
                  <c:v>99194.498899999977</c:v>
                </c:pt>
              </c:numCache>
            </c:numRef>
          </c:xVal>
          <c:yVal>
            <c:numRef>
              <c:f>Graphs!$G$45:$G$1570</c:f>
              <c:numCache>
                <c:formatCode>0.00E+00</c:formatCode>
                <c:ptCount val="1526"/>
                <c:pt idx="0">
                  <c:v>5.3351330282513827E-36</c:v>
                </c:pt>
                <c:pt idx="1">
                  <c:v>1.0515222820516557E-36</c:v>
                </c:pt>
                <c:pt idx="2">
                  <c:v>2.0453003421345244E-37</c:v>
                </c:pt>
                <c:pt idx="3">
                  <c:v>3.9257409305481525E-38</c:v>
                </c:pt>
                <c:pt idx="4">
                  <c:v>7.4348572995914911E-39</c:v>
                </c:pt>
                <c:pt idx="5">
                  <c:v>1.3891671839586615E-39</c:v>
                </c:pt>
                <c:pt idx="6">
                  <c:v>2.5603788020961273E-40</c:v>
                </c:pt>
                <c:pt idx="7">
                  <c:v>4.6549060934590427E-41</c:v>
                </c:pt>
                <c:pt idx="8">
                  <c:v>8.3463498433688399E-42</c:v>
                </c:pt>
                <c:pt idx="9">
                  <c:v>1.4757979529673376E-42</c:v>
                </c:pt>
                <c:pt idx="10">
                  <c:v>2.5729381703743391E-43</c:v>
                </c:pt>
                <c:pt idx="11">
                  <c:v>4.4227743211445106E-44</c:v>
                </c:pt>
                <c:pt idx="12">
                  <c:v>7.4944782087742712E-45</c:v>
                </c:pt>
                <c:pt idx="13">
                  <c:v>1.2517648077839268E-45</c:v>
                </c:pt>
                <c:pt idx="14">
                  <c:v>2.0606025609562546E-46</c:v>
                </c:pt>
                <c:pt idx="15">
                  <c:v>3.3428130097732256E-47</c:v>
                </c:pt>
                <c:pt idx="16">
                  <c:v>5.3432172193270191E-48</c:v>
                </c:pt>
                <c:pt idx="17">
                  <c:v>8.4146323858469413E-49</c:v>
                </c:pt>
                <c:pt idx="18">
                  <c:v>1.3053947539374402E-49</c:v>
                </c:pt>
                <c:pt idx="19">
                  <c:v>1.9947741479118359E-50</c:v>
                </c:pt>
                <c:pt idx="20">
                  <c:v>3.0018333790475265E-51</c:v>
                </c:pt>
                <c:pt idx="21">
                  <c:v>4.4486148604755488E-52</c:v>
                </c:pt>
                <c:pt idx="22">
                  <c:v>6.4913167126214831E-53</c:v>
                </c:pt>
                <c:pt idx="23">
                  <c:v>9.3249700451849066E-54</c:v>
                </c:pt>
                <c:pt idx="24">
                  <c:v>1.3186181807682954E-54</c:v>
                </c:pt>
                <c:pt idx="25">
                  <c:v>1.8352557347230558E-55</c:v>
                </c:pt>
                <c:pt idx="26">
                  <c:v>2.5136059823014122E-56</c:v>
                </c:pt>
                <c:pt idx="27">
                  <c:v>3.3877091423539657E-57</c:v>
                </c:pt>
                <c:pt idx="28">
                  <c:v>4.4922117480619868E-58</c:v>
                </c:pt>
                <c:pt idx="29">
                  <c:v>5.8595949242829256E-59</c:v>
                </c:pt>
                <c:pt idx="30">
                  <c:v>7.5178646186716429E-60</c:v>
                </c:pt>
                <c:pt idx="31">
                  <c:v>9.4860764244778369E-61</c:v>
                </c:pt>
                <c:pt idx="32">
                  <c:v>1.1770004763898396E-61</c:v>
                </c:pt>
                <c:pt idx="33">
                  <c:v>1.4358389513649386E-62</c:v>
                </c:pt>
                <c:pt idx="34">
                  <c:v>1.7219326991093068E-63</c:v>
                </c:pt>
                <c:pt idx="35">
                  <c:v>1.4436055492197412E-63</c:v>
                </c:pt>
                <c:pt idx="36">
                  <c:v>1.4436055492197412E-63</c:v>
                </c:pt>
                <c:pt idx="37">
                  <c:v>1.4436055492197412E-63</c:v>
                </c:pt>
                <c:pt idx="38">
                  <c:v>1.4436055492197412E-63</c:v>
                </c:pt>
                <c:pt idx="39">
                  <c:v>1.4436055492197412E-63</c:v>
                </c:pt>
                <c:pt idx="40">
                  <c:v>1.4436055492197412E-63</c:v>
                </c:pt>
                <c:pt idx="41">
                  <c:v>1.4436055492197412E-63</c:v>
                </c:pt>
                <c:pt idx="42">
                  <c:v>1.4436055492197412E-63</c:v>
                </c:pt>
                <c:pt idx="43">
                  <c:v>1.4436055492197412E-63</c:v>
                </c:pt>
                <c:pt idx="44">
                  <c:v>1.4436055492197412E-63</c:v>
                </c:pt>
                <c:pt idx="45">
                  <c:v>1.4436055492197412E-63</c:v>
                </c:pt>
                <c:pt idx="46">
                  <c:v>1.4436055492197412E-63</c:v>
                </c:pt>
                <c:pt idx="47">
                  <c:v>1.4436055492197412E-63</c:v>
                </c:pt>
                <c:pt idx="48">
                  <c:v>1.4436055492197412E-63</c:v>
                </c:pt>
                <c:pt idx="49">
                  <c:v>1.4436055492197412E-63</c:v>
                </c:pt>
                <c:pt idx="50">
                  <c:v>1.4436055492197412E-63</c:v>
                </c:pt>
                <c:pt idx="51">
                  <c:v>1.4436055492197412E-63</c:v>
                </c:pt>
                <c:pt idx="52">
                  <c:v>1.4436055492197412E-63</c:v>
                </c:pt>
                <c:pt idx="53">
                  <c:v>1.4436055492197412E-63</c:v>
                </c:pt>
                <c:pt idx="54">
                  <c:v>1.4436055492197412E-63</c:v>
                </c:pt>
                <c:pt idx="55">
                  <c:v>1.4436055492197412E-63</c:v>
                </c:pt>
                <c:pt idx="56">
                  <c:v>1.4436055492197412E-63</c:v>
                </c:pt>
                <c:pt idx="57">
                  <c:v>1.4436055492197412E-63</c:v>
                </c:pt>
                <c:pt idx="58">
                  <c:v>1.4436055492197412E-63</c:v>
                </c:pt>
                <c:pt idx="59">
                  <c:v>1.4436055492197412E-63</c:v>
                </c:pt>
                <c:pt idx="60">
                  <c:v>1.4436055492197412E-63</c:v>
                </c:pt>
                <c:pt idx="61">
                  <c:v>1.4436055492197412E-63</c:v>
                </c:pt>
                <c:pt idx="62">
                  <c:v>1.4436055492197412E-63</c:v>
                </c:pt>
                <c:pt idx="63">
                  <c:v>1.4436055492197412E-63</c:v>
                </c:pt>
                <c:pt idx="64">
                  <c:v>1.4436055492197412E-63</c:v>
                </c:pt>
                <c:pt idx="65">
                  <c:v>1.4436055492197412E-63</c:v>
                </c:pt>
                <c:pt idx="66">
                  <c:v>1.4436055492197412E-63</c:v>
                </c:pt>
                <c:pt idx="67">
                  <c:v>1.4436055492197412E-63</c:v>
                </c:pt>
                <c:pt idx="68">
                  <c:v>1.4436055492197412E-63</c:v>
                </c:pt>
                <c:pt idx="69">
                  <c:v>1.4436055492197412E-63</c:v>
                </c:pt>
                <c:pt idx="70">
                  <c:v>1.4436055492197412E-63</c:v>
                </c:pt>
                <c:pt idx="71">
                  <c:v>1.4436055492197412E-63</c:v>
                </c:pt>
                <c:pt idx="72">
                  <c:v>1.4436055492197412E-63</c:v>
                </c:pt>
                <c:pt idx="73">
                  <c:v>1.4436055492197412E-63</c:v>
                </c:pt>
                <c:pt idx="74">
                  <c:v>1.4436055492197412E-63</c:v>
                </c:pt>
                <c:pt idx="75">
                  <c:v>1.4436055492197412E-63</c:v>
                </c:pt>
                <c:pt idx="76">
                  <c:v>1.4436055492197412E-63</c:v>
                </c:pt>
                <c:pt idx="77">
                  <c:v>1.4436055492197412E-63</c:v>
                </c:pt>
                <c:pt idx="78">
                  <c:v>1.4436055492197412E-63</c:v>
                </c:pt>
                <c:pt idx="79">
                  <c:v>1.4436055492197412E-63</c:v>
                </c:pt>
                <c:pt idx="80">
                  <c:v>1.4436055492197412E-63</c:v>
                </c:pt>
                <c:pt idx="81">
                  <c:v>1.4436055492197412E-63</c:v>
                </c:pt>
                <c:pt idx="82">
                  <c:v>1.4436055492197412E-63</c:v>
                </c:pt>
                <c:pt idx="83">
                  <c:v>1.4436055492197412E-63</c:v>
                </c:pt>
                <c:pt idx="84">
                  <c:v>1.4436055492197412E-63</c:v>
                </c:pt>
                <c:pt idx="85">
                  <c:v>1.4436055492197412E-63</c:v>
                </c:pt>
                <c:pt idx="86">
                  <c:v>1.4436055492197412E-63</c:v>
                </c:pt>
                <c:pt idx="87">
                  <c:v>1.4436055492197412E-63</c:v>
                </c:pt>
                <c:pt idx="88">
                  <c:v>1.4436055492197412E-63</c:v>
                </c:pt>
                <c:pt idx="89">
                  <c:v>1.4436055492197412E-63</c:v>
                </c:pt>
                <c:pt idx="90">
                  <c:v>1.4436055492197412E-63</c:v>
                </c:pt>
                <c:pt idx="91">
                  <c:v>1.4436055492197412E-63</c:v>
                </c:pt>
                <c:pt idx="92">
                  <c:v>1.4436055492197412E-63</c:v>
                </c:pt>
                <c:pt idx="93">
                  <c:v>1.4436055492197412E-63</c:v>
                </c:pt>
                <c:pt idx="94">
                  <c:v>1.4436055492197412E-63</c:v>
                </c:pt>
                <c:pt idx="95">
                  <c:v>1.4436055492197412E-63</c:v>
                </c:pt>
                <c:pt idx="96">
                  <c:v>1.4436055492197412E-63</c:v>
                </c:pt>
                <c:pt idx="97">
                  <c:v>1.4436055492197412E-63</c:v>
                </c:pt>
                <c:pt idx="98">
                  <c:v>1.4436055492197412E-63</c:v>
                </c:pt>
                <c:pt idx="99">
                  <c:v>1.4436055492197412E-63</c:v>
                </c:pt>
                <c:pt idx="100">
                  <c:v>1.4436055492197412E-63</c:v>
                </c:pt>
                <c:pt idx="101">
                  <c:v>1.4436055492197412E-63</c:v>
                </c:pt>
                <c:pt idx="102">
                  <c:v>1.4436055492197412E-63</c:v>
                </c:pt>
                <c:pt idx="103">
                  <c:v>1.4436055492197412E-63</c:v>
                </c:pt>
                <c:pt idx="104">
                  <c:v>1.4436055492197412E-63</c:v>
                </c:pt>
                <c:pt idx="105">
                  <c:v>1.4436055492197412E-63</c:v>
                </c:pt>
                <c:pt idx="106">
                  <c:v>1.4436055492197412E-63</c:v>
                </c:pt>
                <c:pt idx="107">
                  <c:v>1.4436055492197412E-63</c:v>
                </c:pt>
                <c:pt idx="108">
                  <c:v>1.4436055492197412E-63</c:v>
                </c:pt>
                <c:pt idx="109">
                  <c:v>1.4436055492197412E-63</c:v>
                </c:pt>
                <c:pt idx="110">
                  <c:v>1.4436055492197412E-63</c:v>
                </c:pt>
                <c:pt idx="111">
                  <c:v>1.4436055492197412E-63</c:v>
                </c:pt>
                <c:pt idx="112">
                  <c:v>1.4436055492197412E-63</c:v>
                </c:pt>
                <c:pt idx="113">
                  <c:v>1.4436055492197412E-63</c:v>
                </c:pt>
                <c:pt idx="114">
                  <c:v>1.4436055492197412E-63</c:v>
                </c:pt>
                <c:pt idx="115">
                  <c:v>1.4436055492197412E-63</c:v>
                </c:pt>
                <c:pt idx="116">
                  <c:v>1.4436055492197412E-63</c:v>
                </c:pt>
                <c:pt idx="117">
                  <c:v>1.4436055492197412E-63</c:v>
                </c:pt>
                <c:pt idx="118">
                  <c:v>1.4436055492197412E-63</c:v>
                </c:pt>
                <c:pt idx="119">
                  <c:v>1.4436055492197412E-63</c:v>
                </c:pt>
                <c:pt idx="120">
                  <c:v>1.4436055492197412E-63</c:v>
                </c:pt>
                <c:pt idx="121">
                  <c:v>1.4436055492197412E-63</c:v>
                </c:pt>
                <c:pt idx="122">
                  <c:v>1.6051450101774197E-5</c:v>
                </c:pt>
                <c:pt idx="123">
                  <c:v>1.7018665819751416E-5</c:v>
                </c:pt>
                <c:pt idx="124">
                  <c:v>1.8085490320624801E-5</c:v>
                </c:pt>
                <c:pt idx="125">
                  <c:v>1.9266359659886554E-5</c:v>
                </c:pt>
                <c:pt idx="126">
                  <c:v>2.0577153498578058E-5</c:v>
                </c:pt>
                <c:pt idx="127">
                  <c:v>2.2038082314388424E-5</c:v>
                </c:pt>
                <c:pt idx="128">
                  <c:v>2.3675131007203613E-5</c:v>
                </c:pt>
                <c:pt idx="129">
                  <c:v>2.5517171688007991E-5</c:v>
                </c:pt>
                <c:pt idx="130">
                  <c:v>2.7600294495532049E-5</c:v>
                </c:pt>
                <c:pt idx="131">
                  <c:v>2.9970694807350847E-5</c:v>
                </c:pt>
                <c:pt idx="132">
                  <c:v>3.2681786028785525E-5</c:v>
                </c:pt>
                <c:pt idx="133">
                  <c:v>3.5805748437297022E-5</c:v>
                </c:pt>
                <c:pt idx="134">
                  <c:v>3.9432085576936987E-5</c:v>
                </c:pt>
                <c:pt idx="135">
                  <c:v>4.367339868054451E-5</c:v>
                </c:pt>
                <c:pt idx="136">
                  <c:v>4.4520795137936546E-5</c:v>
                </c:pt>
                <c:pt idx="137">
                  <c:v>4.4522238743485767E-5</c:v>
                </c:pt>
                <c:pt idx="138">
                  <c:v>4.4546780037822498E-5</c:v>
                </c:pt>
                <c:pt idx="139">
                  <c:v>4.4555441671117793E-5</c:v>
                </c:pt>
                <c:pt idx="140">
                  <c:v>4.4565546909962336E-5</c:v>
                </c:pt>
                <c:pt idx="141">
                  <c:v>4.8682709936337039E-5</c:v>
                </c:pt>
                <c:pt idx="142">
                  <c:v>5.4659236910106732E-5</c:v>
                </c:pt>
                <c:pt idx="143">
                  <c:v>6.1871490234008503E-5</c:v>
                </c:pt>
                <c:pt idx="144">
                  <c:v>7.0689032928642628E-5</c:v>
                </c:pt>
                <c:pt idx="145">
                  <c:v>8.1633006597277421E-5</c:v>
                </c:pt>
                <c:pt idx="146">
                  <c:v>9.5454086125507101E-5</c:v>
                </c:pt>
                <c:pt idx="147">
                  <c:v>1.1327106581397701E-4</c:v>
                </c:pt>
                <c:pt idx="148">
                  <c:v>1.3680472347735721E-4</c:v>
                </c:pt>
                <c:pt idx="149">
                  <c:v>1.5645796942443451E-4</c:v>
                </c:pt>
                <c:pt idx="150">
                  <c:v>1.5647240547992671E-4</c:v>
                </c:pt>
                <c:pt idx="151">
                  <c:v>1.5658789392386434E-4</c:v>
                </c:pt>
                <c:pt idx="152">
                  <c:v>1.5664563814583312E-4</c:v>
                </c:pt>
                <c:pt idx="153">
                  <c:v>1.5670338236780192E-4</c:v>
                </c:pt>
                <c:pt idx="154">
                  <c:v>1.6881523292575551E-4</c:v>
                </c:pt>
                <c:pt idx="155">
                  <c:v>2.1395677844985642E-4</c:v>
                </c:pt>
                <c:pt idx="156">
                  <c:v>2.8062248271282355E-4</c:v>
                </c:pt>
                <c:pt idx="157">
                  <c:v>3.8513952447633221E-4</c:v>
                </c:pt>
                <c:pt idx="158">
                  <c:v>4.003551269651081E-4</c:v>
                </c:pt>
                <c:pt idx="159">
                  <c:v>4.0412293744857193E-4</c:v>
                </c:pt>
                <c:pt idx="160">
                  <c:v>4.1337644901907043E-4</c:v>
                </c:pt>
                <c:pt idx="161">
                  <c:v>4.2436228724863245E-4</c:v>
                </c:pt>
                <c:pt idx="162">
                  <c:v>4.246365723029844E-4</c:v>
                </c:pt>
                <c:pt idx="163">
                  <c:v>6.2215068354722774E-4</c:v>
                </c:pt>
                <c:pt idx="164">
                  <c:v>7.0039410431493735E-4</c:v>
                </c:pt>
                <c:pt idx="165">
                  <c:v>7.0045184853690604E-4</c:v>
                </c:pt>
                <c:pt idx="166">
                  <c:v>7.0140462819939103E-4</c:v>
                </c:pt>
                <c:pt idx="167">
                  <c:v>7.0199650647457103E-4</c:v>
                </c:pt>
                <c:pt idx="168">
                  <c:v>7.0260282080524341E-4</c:v>
                </c:pt>
                <c:pt idx="169">
                  <c:v>1.0833970925784239E-3</c:v>
                </c:pt>
                <c:pt idx="170">
                  <c:v>1.4508235769658305E-3</c:v>
                </c:pt>
                <c:pt idx="171">
                  <c:v>1.4511122980756738E-3</c:v>
                </c:pt>
                <c:pt idx="172">
                  <c:v>1.454576951393802E-3</c:v>
                </c:pt>
                <c:pt idx="173">
                  <c:v>1.4568867202725531E-3</c:v>
                </c:pt>
                <c:pt idx="174">
                  <c:v>1.4593408497062268E-3</c:v>
                </c:pt>
                <c:pt idx="175">
                  <c:v>3.6413506373518512E-3</c:v>
                </c:pt>
                <c:pt idx="176">
                  <c:v>1.1797433269333493E-2</c:v>
                </c:pt>
                <c:pt idx="177">
                  <c:v>1.1803496412640214E-2</c:v>
                </c:pt>
                <c:pt idx="178">
                  <c:v>1.1877553377315189E-2</c:v>
                </c:pt>
                <c:pt idx="179">
                  <c:v>1.1931544224856004E-2</c:v>
                </c:pt>
                <c:pt idx="180">
                  <c:v>1.1988422283495262E-2</c:v>
                </c:pt>
                <c:pt idx="181">
                  <c:v>4.6720849994947383E-2</c:v>
                </c:pt>
                <c:pt idx="182">
                  <c:v>5.0132089907753641E-2</c:v>
                </c:pt>
                <c:pt idx="183">
                  <c:v>5.0155187596541119E-2</c:v>
                </c:pt>
                <c:pt idx="184">
                  <c:v>5.0422254623146812E-2</c:v>
                </c:pt>
                <c:pt idx="185">
                  <c:v>5.0622915794488306E-2</c:v>
                </c:pt>
                <c:pt idx="186">
                  <c:v>5.0833682204674394E-2</c:v>
                </c:pt>
                <c:pt idx="187">
                  <c:v>0.1291998094440675</c:v>
                </c:pt>
                <c:pt idx="188">
                  <c:v>0.12924456121609337</c:v>
                </c:pt>
                <c:pt idx="189">
                  <c:v>0.1297541539749679</c:v>
                </c:pt>
                <c:pt idx="190">
                  <c:v>0.13015258910655247</c:v>
                </c:pt>
                <c:pt idx="191">
                  <c:v>0.13056401668808015</c:v>
                </c:pt>
                <c:pt idx="192">
                  <c:v>0.22149239941678342</c:v>
                </c:pt>
                <c:pt idx="193">
                  <c:v>0.22155014363875208</c:v>
                </c:pt>
                <c:pt idx="194">
                  <c:v>0.22218533008040886</c:v>
                </c:pt>
                <c:pt idx="195">
                  <c:v>0.22269059202263572</c:v>
                </c:pt>
                <c:pt idx="196">
                  <c:v>0.22321029002035489</c:v>
                </c:pt>
                <c:pt idx="197">
                  <c:v>0.28401495575349006</c:v>
                </c:pt>
                <c:pt idx="198">
                  <c:v>0.31867592499025588</c:v>
                </c:pt>
                <c:pt idx="199">
                  <c:v>0.3215053918667265</c:v>
                </c:pt>
                <c:pt idx="200">
                  <c:v>0.32154870003320307</c:v>
                </c:pt>
                <c:pt idx="201">
                  <c:v>0.32182298508755508</c:v>
                </c:pt>
                <c:pt idx="202">
                  <c:v>0.32195290958698464</c:v>
                </c:pt>
                <c:pt idx="203">
                  <c:v>0.32212614225289093</c:v>
                </c:pt>
                <c:pt idx="204">
                  <c:v>0.32258809602864141</c:v>
                </c:pt>
                <c:pt idx="205">
                  <c:v>0.32307892191537607</c:v>
                </c:pt>
                <c:pt idx="206">
                  <c:v>0.32505666151780716</c:v>
                </c:pt>
                <c:pt idx="207">
                  <c:v>0.3261971099016906</c:v>
                </c:pt>
                <c:pt idx="208">
                  <c:v>0.32697665689826938</c:v>
                </c:pt>
                <c:pt idx="209">
                  <c:v>0.37750285112095994</c:v>
                </c:pt>
                <c:pt idx="210">
                  <c:v>0.37754615928743646</c:v>
                </c:pt>
                <c:pt idx="211">
                  <c:v>0.37797924095220242</c:v>
                </c:pt>
                <c:pt idx="212">
                  <c:v>0.37835457839499959</c:v>
                </c:pt>
                <c:pt idx="213">
                  <c:v>0.37872991583779664</c:v>
                </c:pt>
                <c:pt idx="214">
                  <c:v>0.39445078026879954</c:v>
                </c:pt>
                <c:pt idx="215">
                  <c:v>0.39585107765154276</c:v>
                </c:pt>
                <c:pt idx="216">
                  <c:v>0.39590882187351156</c:v>
                </c:pt>
                <c:pt idx="217">
                  <c:v>0.39624085114983193</c:v>
                </c:pt>
                <c:pt idx="218">
                  <c:v>0.39716475870133244</c:v>
                </c:pt>
                <c:pt idx="219">
                  <c:v>0.39778550908749716</c:v>
                </c:pt>
                <c:pt idx="220">
                  <c:v>0.39821859075226307</c:v>
                </c:pt>
                <c:pt idx="221">
                  <c:v>0.41186066319238956</c:v>
                </c:pt>
                <c:pt idx="222">
                  <c:v>0.41190397135886619</c:v>
                </c:pt>
                <c:pt idx="223">
                  <c:v>0.41233705302363183</c:v>
                </c:pt>
                <c:pt idx="224">
                  <c:v>0.41268351835544481</c:v>
                </c:pt>
                <c:pt idx="225">
                  <c:v>0.41307329185373398</c:v>
                </c:pt>
                <c:pt idx="226">
                  <c:v>0.42333732730868634</c:v>
                </c:pt>
                <c:pt idx="227">
                  <c:v>0.42478093285790602</c:v>
                </c:pt>
                <c:pt idx="228">
                  <c:v>0.42483867707987499</c:v>
                </c:pt>
                <c:pt idx="229">
                  <c:v>0.42491085735733586</c:v>
                </c:pt>
                <c:pt idx="230">
                  <c:v>0.42544499141054715</c:v>
                </c:pt>
                <c:pt idx="231">
                  <c:v>0.42556047985448486</c:v>
                </c:pt>
                <c:pt idx="232">
                  <c:v>0.42603686968572724</c:v>
                </c:pt>
                <c:pt idx="233">
                  <c:v>0.42678754457132129</c:v>
                </c:pt>
                <c:pt idx="234">
                  <c:v>0.42735055073551714</c:v>
                </c:pt>
                <c:pt idx="235">
                  <c:v>0.43804766785523536</c:v>
                </c:pt>
                <c:pt idx="236">
                  <c:v>0.43996766323569786</c:v>
                </c:pt>
                <c:pt idx="237">
                  <c:v>0.44009758773512725</c:v>
                </c:pt>
                <c:pt idx="238">
                  <c:v>0.44029969251201795</c:v>
                </c:pt>
                <c:pt idx="239">
                  <c:v>0.44112254767507331</c:v>
                </c:pt>
                <c:pt idx="240">
                  <c:v>0.44138239667393281</c:v>
                </c:pt>
                <c:pt idx="241">
                  <c:v>0.44167111778377671</c:v>
                </c:pt>
                <c:pt idx="242">
                  <c:v>0.44279713011216804</c:v>
                </c:pt>
                <c:pt idx="243">
                  <c:v>0.4436488573862078</c:v>
                </c:pt>
                <c:pt idx="244">
                  <c:v>0.46372941057585432</c:v>
                </c:pt>
                <c:pt idx="245">
                  <c:v>0.4669342148951221</c:v>
                </c:pt>
                <c:pt idx="246">
                  <c:v>0.46726624417144275</c:v>
                </c:pt>
                <c:pt idx="247">
                  <c:v>0.46782925033563832</c:v>
                </c:pt>
                <c:pt idx="248">
                  <c:v>0.46944608855076442</c:v>
                </c:pt>
                <c:pt idx="249">
                  <c:v>0.46980698993806952</c:v>
                </c:pt>
                <c:pt idx="250">
                  <c:v>0.47015345526988211</c:v>
                </c:pt>
                <c:pt idx="251">
                  <c:v>0.47194352615091451</c:v>
                </c:pt>
                <c:pt idx="252">
                  <c:v>0.47358923647702506</c:v>
                </c:pt>
                <c:pt idx="253">
                  <c:v>0.49494016254998496</c:v>
                </c:pt>
                <c:pt idx="254">
                  <c:v>0.49520001154884452</c:v>
                </c:pt>
                <c:pt idx="255">
                  <c:v>0.49807278659179177</c:v>
                </c:pt>
                <c:pt idx="256">
                  <c:v>0.500642404469403</c:v>
                </c:pt>
                <c:pt idx="257">
                  <c:v>0.50341412712390443</c:v>
                </c:pt>
                <c:pt idx="258">
                  <c:v>0.5225996448730349</c:v>
                </c:pt>
                <c:pt idx="259">
                  <c:v>0.52941346306535186</c:v>
                </c:pt>
                <c:pt idx="260">
                  <c:v>0.53048173117177466</c:v>
                </c:pt>
                <c:pt idx="261">
                  <c:v>0.53235841838576048</c:v>
                </c:pt>
                <c:pt idx="262">
                  <c:v>0.53550547848305952</c:v>
                </c:pt>
                <c:pt idx="263">
                  <c:v>0.53657374658948209</c:v>
                </c:pt>
                <c:pt idx="264">
                  <c:v>0.53885464335724909</c:v>
                </c:pt>
                <c:pt idx="265">
                  <c:v>0.54073133057123479</c:v>
                </c:pt>
                <c:pt idx="266">
                  <c:v>0.54487447849749571</c:v>
                </c:pt>
                <c:pt idx="267">
                  <c:v>0.58536761415310878</c:v>
                </c:pt>
                <c:pt idx="268">
                  <c:v>0.59609360338381157</c:v>
                </c:pt>
                <c:pt idx="269">
                  <c:v>0.59817239537468758</c:v>
                </c:pt>
                <c:pt idx="270">
                  <c:v>0.60186802558069052</c:v>
                </c:pt>
                <c:pt idx="271">
                  <c:v>0.60562140000866183</c:v>
                </c:pt>
                <c:pt idx="272">
                  <c:v>0.60928815810367998</c:v>
                </c:pt>
                <c:pt idx="273">
                  <c:v>0.61370559108429235</c:v>
                </c:pt>
                <c:pt idx="274">
                  <c:v>0.6144707020253789</c:v>
                </c:pt>
                <c:pt idx="275">
                  <c:v>0.62155880527204743</c:v>
                </c:pt>
                <c:pt idx="276">
                  <c:v>0.66994846328189339</c:v>
                </c:pt>
                <c:pt idx="277">
                  <c:v>0.68331625066766732</c:v>
                </c:pt>
                <c:pt idx="278">
                  <c:v>0.68621789782159925</c:v>
                </c:pt>
                <c:pt idx="279">
                  <c:v>0.69252645407168945</c:v>
                </c:pt>
                <c:pt idx="280">
                  <c:v>0.69604885161178598</c:v>
                </c:pt>
                <c:pt idx="281">
                  <c:v>0.70355560046772825</c:v>
                </c:pt>
                <c:pt idx="282">
                  <c:v>0.70895468522181004</c:v>
                </c:pt>
                <c:pt idx="283">
                  <c:v>0.71097573299071792</c:v>
                </c:pt>
                <c:pt idx="284">
                  <c:v>0.71959405811955979</c:v>
                </c:pt>
                <c:pt idx="285">
                  <c:v>0.7591921583346567</c:v>
                </c:pt>
                <c:pt idx="286">
                  <c:v>0.77725166375539578</c:v>
                </c:pt>
                <c:pt idx="287">
                  <c:v>0.78207330628978966</c:v>
                </c:pt>
                <c:pt idx="288">
                  <c:v>0.79057614297469359</c:v>
                </c:pt>
                <c:pt idx="289">
                  <c:v>0.7929580921309064</c:v>
                </c:pt>
                <c:pt idx="290">
                  <c:v>0.80505550663336778</c:v>
                </c:pt>
                <c:pt idx="291">
                  <c:v>0.80914091033765934</c:v>
                </c:pt>
                <c:pt idx="292">
                  <c:v>0.81452555903624879</c:v>
                </c:pt>
                <c:pt idx="293">
                  <c:v>0.82193125550374646</c:v>
                </c:pt>
                <c:pt idx="294">
                  <c:v>0.8723708333934842</c:v>
                </c:pt>
                <c:pt idx="295">
                  <c:v>0.88947755915173721</c:v>
                </c:pt>
                <c:pt idx="296">
                  <c:v>0.89444356224105337</c:v>
                </c:pt>
                <c:pt idx="297">
                  <c:v>0.90317737581383251</c:v>
                </c:pt>
                <c:pt idx="298">
                  <c:v>0.91679057614297499</c:v>
                </c:pt>
                <c:pt idx="299">
                  <c:v>0.91827748985867097</c:v>
                </c:pt>
                <c:pt idx="300">
                  <c:v>0.92607295982445759</c:v>
                </c:pt>
                <c:pt idx="301">
                  <c:v>0.92985520636341379</c:v>
                </c:pt>
                <c:pt idx="302">
                  <c:v>0.9429775808058205</c:v>
                </c:pt>
                <c:pt idx="303">
                  <c:v>0.95573905386092328</c:v>
                </c:pt>
                <c:pt idx="304">
                  <c:v>0.95976671334324615</c:v>
                </c:pt>
                <c:pt idx="305">
                  <c:v>0.96584429270546146</c:v>
                </c:pt>
                <c:pt idx="306">
                  <c:v>0.96681150842343866</c:v>
                </c:pt>
                <c:pt idx="307">
                  <c:v>0.97560306621818704</c:v>
                </c:pt>
                <c:pt idx="308">
                  <c:v>0.98137748841506556</c:v>
                </c:pt>
                <c:pt idx="309">
                  <c:v>0.98246019257698003</c:v>
                </c:pt>
                <c:pt idx="310">
                  <c:v>0.99041445915318105</c:v>
                </c:pt>
                <c:pt idx="311">
                  <c:v>0.99213234975675202</c:v>
                </c:pt>
                <c:pt idx="312">
                  <c:v>0.99428332202508962</c:v>
                </c:pt>
                <c:pt idx="313">
                  <c:v>0.9950051247996996</c:v>
                </c:pt>
                <c:pt idx="314">
                  <c:v>0.99766135901026387</c:v>
                </c:pt>
                <c:pt idx="315">
                  <c:v>0.9978923358981393</c:v>
                </c:pt>
                <c:pt idx="316">
                  <c:v>0.99976902311212479</c:v>
                </c:pt>
                <c:pt idx="317">
                  <c:v>1</c:v>
                </c:pt>
                <c:pt idx="318">
                  <c:v>0.99896060400456177</c:v>
                </c:pt>
                <c:pt idx="319">
                  <c:v>0.99806556856404549</c:v>
                </c:pt>
                <c:pt idx="320">
                  <c:v>0.99702617256860759</c:v>
                </c:pt>
                <c:pt idx="321">
                  <c:v>0.99636211401596586</c:v>
                </c:pt>
                <c:pt idx="322">
                  <c:v>0.99390798458229257</c:v>
                </c:pt>
                <c:pt idx="323">
                  <c:v>0.99278197225390163</c:v>
                </c:pt>
                <c:pt idx="324">
                  <c:v>0.98866769643862529</c:v>
                </c:pt>
                <c:pt idx="325">
                  <c:v>0.98813356238541372</c:v>
                </c:pt>
                <c:pt idx="326">
                  <c:v>0.98728183511137424</c:v>
                </c:pt>
                <c:pt idx="327">
                  <c:v>0.97989057469936935</c:v>
                </c:pt>
                <c:pt idx="328">
                  <c:v>0.97675795065756255</c:v>
                </c:pt>
                <c:pt idx="329">
                  <c:v>0.97365419872673986</c:v>
                </c:pt>
                <c:pt idx="330">
                  <c:v>0.97044939440747224</c:v>
                </c:pt>
                <c:pt idx="331">
                  <c:v>0.96323136666137366</c:v>
                </c:pt>
                <c:pt idx="332">
                  <c:v>0.96038746372941053</c:v>
                </c:pt>
                <c:pt idx="333">
                  <c:v>0.95443980886662516</c:v>
                </c:pt>
                <c:pt idx="334">
                  <c:v>0.95231770870927201</c:v>
                </c:pt>
                <c:pt idx="335">
                  <c:v>0.95078748682709935</c:v>
                </c:pt>
                <c:pt idx="336">
                  <c:v>0.94048014320567042</c:v>
                </c:pt>
                <c:pt idx="337">
                  <c:v>0.93532647139495606</c:v>
                </c:pt>
                <c:pt idx="338">
                  <c:v>0.93116888741320358</c:v>
                </c:pt>
                <c:pt idx="339">
                  <c:v>0.92579867477010591</c:v>
                </c:pt>
                <c:pt idx="340">
                  <c:v>0.91722365780774051</c:v>
                </c:pt>
                <c:pt idx="341">
                  <c:v>0.91240201527334652</c:v>
                </c:pt>
                <c:pt idx="342">
                  <c:v>0.90609345902325644</c:v>
                </c:pt>
                <c:pt idx="343">
                  <c:v>0.90184925870855093</c:v>
                </c:pt>
                <c:pt idx="344">
                  <c:v>0.88113351907724713</c:v>
                </c:pt>
                <c:pt idx="345">
                  <c:v>0.86968572707193481</c:v>
                </c:pt>
                <c:pt idx="346">
                  <c:v>0.86368032798718075</c:v>
                </c:pt>
                <c:pt idx="347">
                  <c:v>0.86005687805863951</c:v>
                </c:pt>
                <c:pt idx="348">
                  <c:v>0.85257900131368125</c:v>
                </c:pt>
                <c:pt idx="349">
                  <c:v>0.84482683951437154</c:v>
                </c:pt>
                <c:pt idx="350">
                  <c:v>0.83763768387925686</c:v>
                </c:pt>
                <c:pt idx="351">
                  <c:v>0.83252732023501896</c:v>
                </c:pt>
                <c:pt idx="352">
                  <c:v>0.82561244965425651</c:v>
                </c:pt>
                <c:pt idx="353">
                  <c:v>0.76560176697319282</c:v>
                </c:pt>
                <c:pt idx="354">
                  <c:v>0.75618945879227961</c:v>
                </c:pt>
                <c:pt idx="355">
                  <c:v>0.75035729237343218</c:v>
                </c:pt>
                <c:pt idx="356">
                  <c:v>0.74871158204732158</c:v>
                </c:pt>
                <c:pt idx="357">
                  <c:v>0.74002107664101913</c:v>
                </c:pt>
                <c:pt idx="358">
                  <c:v>0.73582018449278941</c:v>
                </c:pt>
                <c:pt idx="359">
                  <c:v>0.72763494102871351</c:v>
                </c:pt>
                <c:pt idx="360">
                  <c:v>0.72585930620317374</c:v>
                </c:pt>
                <c:pt idx="361">
                  <c:v>0.71748639401769831</c:v>
                </c:pt>
                <c:pt idx="362">
                  <c:v>0.67120440010971438</c:v>
                </c:pt>
                <c:pt idx="363">
                  <c:v>0.6660796004099846</c:v>
                </c:pt>
                <c:pt idx="364">
                  <c:v>0.66150337081895738</c:v>
                </c:pt>
                <c:pt idx="365">
                  <c:v>0.65339030763234263</c:v>
                </c:pt>
                <c:pt idx="366">
                  <c:v>0.65194670208312333</c:v>
                </c:pt>
                <c:pt idx="367">
                  <c:v>0.64454100561562577</c:v>
                </c:pt>
                <c:pt idx="368">
                  <c:v>0.63626914581859662</c:v>
                </c:pt>
                <c:pt idx="369">
                  <c:v>0.60673297628156109</c:v>
                </c:pt>
                <c:pt idx="370">
                  <c:v>0.60588124900752138</c:v>
                </c:pt>
                <c:pt idx="371">
                  <c:v>0.59734954021163256</c:v>
                </c:pt>
                <c:pt idx="372">
                  <c:v>0.5902325648539789</c:v>
                </c:pt>
                <c:pt idx="373">
                  <c:v>0.58314446160731037</c:v>
                </c:pt>
                <c:pt idx="374">
                  <c:v>0.5820761935008878</c:v>
                </c:pt>
                <c:pt idx="375">
                  <c:v>0.57937665112384695</c:v>
                </c:pt>
                <c:pt idx="376">
                  <c:v>0.57737003941043163</c:v>
                </c:pt>
                <c:pt idx="377">
                  <c:v>0.57630177130400884</c:v>
                </c:pt>
                <c:pt idx="378">
                  <c:v>0.57146569271412284</c:v>
                </c:pt>
                <c:pt idx="379">
                  <c:v>0.5708593783834508</c:v>
                </c:pt>
                <c:pt idx="380">
                  <c:v>0.5668317189011276</c:v>
                </c:pt>
                <c:pt idx="381">
                  <c:v>0.56501277590911059</c:v>
                </c:pt>
                <c:pt idx="382">
                  <c:v>0.55981579593191932</c:v>
                </c:pt>
                <c:pt idx="383">
                  <c:v>0.51422673268756069</c:v>
                </c:pt>
                <c:pt idx="384">
                  <c:v>0.51346162174647381</c:v>
                </c:pt>
                <c:pt idx="385">
                  <c:v>0.51297079585973926</c:v>
                </c:pt>
                <c:pt idx="386">
                  <c:v>0.5115704984769962</c:v>
                </c:pt>
                <c:pt idx="387">
                  <c:v>0.50966493915202582</c:v>
                </c:pt>
                <c:pt idx="388">
                  <c:v>0.50820689754731418</c:v>
                </c:pt>
                <c:pt idx="389">
                  <c:v>0.50703757705244601</c:v>
                </c:pt>
                <c:pt idx="390">
                  <c:v>0.50482886056214005</c:v>
                </c:pt>
                <c:pt idx="391">
                  <c:v>0.5016096201873802</c:v>
                </c:pt>
                <c:pt idx="392">
                  <c:v>0.44875922103044574</c:v>
                </c:pt>
                <c:pt idx="393">
                  <c:v>0.44839831964314081</c:v>
                </c:pt>
                <c:pt idx="394">
                  <c:v>0.44805185431132788</c:v>
                </c:pt>
                <c:pt idx="395">
                  <c:v>0.44750328420262447</c:v>
                </c:pt>
                <c:pt idx="396">
                  <c:v>0.44643501609620179</c:v>
                </c:pt>
                <c:pt idx="397">
                  <c:v>0.44591531809848278</c:v>
                </c:pt>
                <c:pt idx="398">
                  <c:v>0.44450058466024756</c:v>
                </c:pt>
                <c:pt idx="399">
                  <c:v>0.44295592672258233</c:v>
                </c:pt>
                <c:pt idx="400">
                  <c:v>0.41754846905631521</c:v>
                </c:pt>
                <c:pt idx="401">
                  <c:v>0.41701433500310381</c:v>
                </c:pt>
                <c:pt idx="402">
                  <c:v>0.41691328261465854</c:v>
                </c:pt>
                <c:pt idx="403">
                  <c:v>0.41646576489440051</c:v>
                </c:pt>
                <c:pt idx="404">
                  <c:v>0.41635027645046285</c:v>
                </c:pt>
                <c:pt idx="405">
                  <c:v>0.41544080495445457</c:v>
                </c:pt>
                <c:pt idx="406">
                  <c:v>0.4146468219023835</c:v>
                </c:pt>
                <c:pt idx="407">
                  <c:v>0.41366517012891402</c:v>
                </c:pt>
                <c:pt idx="408">
                  <c:v>0.39767002064355944</c:v>
                </c:pt>
                <c:pt idx="409">
                  <c:v>0.39726581108977793</c:v>
                </c:pt>
                <c:pt idx="410">
                  <c:v>0.397049270257395</c:v>
                </c:pt>
                <c:pt idx="411">
                  <c:v>0.39690490970247327</c:v>
                </c:pt>
                <c:pt idx="412">
                  <c:v>0.39661618859262915</c:v>
                </c:pt>
                <c:pt idx="413">
                  <c:v>0.39637077564926199</c:v>
                </c:pt>
                <c:pt idx="414">
                  <c:v>0.39582220554055836</c:v>
                </c:pt>
                <c:pt idx="415">
                  <c:v>0.39525919937636256</c:v>
                </c:pt>
                <c:pt idx="416">
                  <c:v>0.39471062926765926</c:v>
                </c:pt>
                <c:pt idx="417">
                  <c:v>0.3946384489901979</c:v>
                </c:pt>
                <c:pt idx="418">
                  <c:v>0.39446521632429182</c:v>
                </c:pt>
                <c:pt idx="419">
                  <c:v>0.39393108227108031</c:v>
                </c:pt>
                <c:pt idx="420">
                  <c:v>0.39335364005139239</c:v>
                </c:pt>
                <c:pt idx="421">
                  <c:v>0.39267514544325921</c:v>
                </c:pt>
                <c:pt idx="422">
                  <c:v>0.3556322270502808</c:v>
                </c:pt>
                <c:pt idx="423">
                  <c:v>0.35547343043986673</c:v>
                </c:pt>
                <c:pt idx="424">
                  <c:v>0.35527132566297587</c:v>
                </c:pt>
                <c:pt idx="425">
                  <c:v>0.35463613922131915</c:v>
                </c:pt>
                <c:pt idx="426">
                  <c:v>0.35423192966753764</c:v>
                </c:pt>
                <c:pt idx="427">
                  <c:v>0.35349569083743571</c:v>
                </c:pt>
                <c:pt idx="428">
                  <c:v>0.35345238267095908</c:v>
                </c:pt>
                <c:pt idx="429">
                  <c:v>0.35304817311717757</c:v>
                </c:pt>
                <c:pt idx="430">
                  <c:v>0.35229749823158324</c:v>
                </c:pt>
                <c:pt idx="431">
                  <c:v>0.32629816229013586</c:v>
                </c:pt>
                <c:pt idx="432">
                  <c:v>0.32624041806816706</c:v>
                </c:pt>
                <c:pt idx="433">
                  <c:v>0.32569184795946376</c:v>
                </c:pt>
                <c:pt idx="434">
                  <c:v>0.32520102207272883</c:v>
                </c:pt>
                <c:pt idx="435">
                  <c:v>0.32468132407500983</c:v>
                </c:pt>
                <c:pt idx="436">
                  <c:v>0.26403545495228875</c:v>
                </c:pt>
                <c:pt idx="437">
                  <c:v>0.26387665834187485</c:v>
                </c:pt>
                <c:pt idx="438">
                  <c:v>0.26153801735213872</c:v>
                </c:pt>
                <c:pt idx="439">
                  <c:v>0.26090283091048211</c:v>
                </c:pt>
                <c:pt idx="440">
                  <c:v>0.25969020224913736</c:v>
                </c:pt>
                <c:pt idx="441">
                  <c:v>0.25937260902830922</c:v>
                </c:pt>
                <c:pt idx="442">
                  <c:v>0.25882403891960587</c:v>
                </c:pt>
                <c:pt idx="443">
                  <c:v>0.25821772458893322</c:v>
                </c:pt>
                <c:pt idx="444">
                  <c:v>0.22407645334988668</c:v>
                </c:pt>
                <c:pt idx="445">
                  <c:v>0.22401870912791791</c:v>
                </c:pt>
                <c:pt idx="446">
                  <c:v>0.22348457507470662</c:v>
                </c:pt>
                <c:pt idx="447">
                  <c:v>0.22297931313247976</c:v>
                </c:pt>
                <c:pt idx="448">
                  <c:v>0.22244517907926842</c:v>
                </c:pt>
                <c:pt idx="449">
                  <c:v>0.13132768402361733</c:v>
                </c:pt>
                <c:pt idx="450">
                  <c:v>0.13128293225159166</c:v>
                </c:pt>
                <c:pt idx="451">
                  <c:v>0.13021610775071821</c:v>
                </c:pt>
                <c:pt idx="452">
                  <c:v>0.12981911622468273</c:v>
                </c:pt>
                <c:pt idx="453">
                  <c:v>0.12940624503760598</c:v>
                </c:pt>
                <c:pt idx="454">
                  <c:v>9.9050107548613472E-2</c:v>
                </c:pt>
                <c:pt idx="455">
                  <c:v>5.088132118779868E-2</c:v>
                </c:pt>
                <c:pt idx="456">
                  <c:v>5.0858223499011132E-2</c:v>
                </c:pt>
                <c:pt idx="457">
                  <c:v>5.065611872212037E-2</c:v>
                </c:pt>
                <c:pt idx="458">
                  <c:v>5.0455457550778834E-2</c:v>
                </c:pt>
                <c:pt idx="459">
                  <c:v>5.0246134746141986E-2</c:v>
                </c:pt>
                <c:pt idx="460">
                  <c:v>1.1998383161784873E-2</c:v>
                </c:pt>
                <c:pt idx="461">
                  <c:v>1.1992175657923239E-2</c:v>
                </c:pt>
                <c:pt idx="462">
                  <c:v>1.1940783300371011E-2</c:v>
                </c:pt>
                <c:pt idx="463">
                  <c:v>1.1886503731720349E-2</c:v>
                </c:pt>
                <c:pt idx="464">
                  <c:v>1.1830636196965541E-2</c:v>
                </c:pt>
                <c:pt idx="465">
                  <c:v>7.4368783473603723E-3</c:v>
                </c:pt>
                <c:pt idx="466">
                  <c:v>1.473776905198424E-3</c:v>
                </c:pt>
                <c:pt idx="467">
                  <c:v>1.4734881840885803E-3</c:v>
                </c:pt>
                <c:pt idx="468">
                  <c:v>1.4714671363196721E-3</c:v>
                </c:pt>
                <c:pt idx="469">
                  <c:v>1.469157367440921E-3</c:v>
                </c:pt>
                <c:pt idx="470">
                  <c:v>1.4667032380072469E-3</c:v>
                </c:pt>
                <c:pt idx="471">
                  <c:v>1.3266446276219491E-3</c:v>
                </c:pt>
                <c:pt idx="472">
                  <c:v>7.194063893981613E-4</c:v>
                </c:pt>
                <c:pt idx="473">
                  <c:v>7.1933420912070022E-4</c:v>
                </c:pt>
                <c:pt idx="474">
                  <c:v>7.1891556351142642E-4</c:v>
                </c:pt>
                <c:pt idx="475">
                  <c:v>7.1833812129173849E-4</c:v>
                </c:pt>
                <c:pt idx="476">
                  <c:v>7.1771737090557393E-4</c:v>
                </c:pt>
                <c:pt idx="477">
                  <c:v>6.9931140015302247E-4</c:v>
                </c:pt>
                <c:pt idx="478">
                  <c:v>4.4789305770091391E-4</c:v>
                </c:pt>
                <c:pt idx="479">
                  <c:v>4.4629065554127985E-4</c:v>
                </c:pt>
                <c:pt idx="480">
                  <c:v>4.4613185893086594E-4</c:v>
                </c:pt>
                <c:pt idx="481">
                  <c:v>4.3862511007492346E-4</c:v>
                </c:pt>
                <c:pt idx="482">
                  <c:v>4.2092650604148976E-4</c:v>
                </c:pt>
                <c:pt idx="483">
                  <c:v>4.2019026721138743E-4</c:v>
                </c:pt>
                <c:pt idx="484">
                  <c:v>3.0601550432359881E-4</c:v>
                </c:pt>
                <c:pt idx="485">
                  <c:v>2.3911882317275641E-4</c:v>
                </c:pt>
                <c:pt idx="486">
                  <c:v>2.0909182774898598E-4</c:v>
                </c:pt>
                <c:pt idx="487">
                  <c:v>2.0906295563800166E-4</c:v>
                </c:pt>
                <c:pt idx="488">
                  <c:v>2.089330311385719E-4</c:v>
                </c:pt>
                <c:pt idx="489">
                  <c:v>2.0883197875012653E-4</c:v>
                </c:pt>
                <c:pt idx="490">
                  <c:v>2.0871649030618884E-4</c:v>
                </c:pt>
                <c:pt idx="491">
                  <c:v>1.9999711278890163E-4</c:v>
                </c:pt>
                <c:pt idx="492">
                  <c:v>1.9787501263154875E-4</c:v>
                </c:pt>
                <c:pt idx="493">
                  <c:v>1.9786057657605652E-4</c:v>
                </c:pt>
                <c:pt idx="494">
                  <c:v>1.9786057657605652E-4</c:v>
                </c:pt>
                <c:pt idx="495">
                  <c:v>1.9781726840957994E-4</c:v>
                </c:pt>
                <c:pt idx="496">
                  <c:v>1.9777396024310326E-4</c:v>
                </c:pt>
                <c:pt idx="497">
                  <c:v>1.8052287392992747E-4</c:v>
                </c:pt>
                <c:pt idx="498">
                  <c:v>1.7936798949055166E-4</c:v>
                </c:pt>
                <c:pt idx="499">
                  <c:v>2.0318748105267726E-4</c:v>
                </c:pt>
                <c:pt idx="500">
                  <c:v>2.1219557967980837E-4</c:v>
                </c:pt>
                <c:pt idx="501">
                  <c:v>2.1223888784628495E-4</c:v>
                </c:pt>
                <c:pt idx="502">
                  <c:v>2.1242655656768358E-4</c:v>
                </c:pt>
                <c:pt idx="503">
                  <c:v>2.1258535317809777E-4</c:v>
                </c:pt>
                <c:pt idx="504">
                  <c:v>2.1275858584400423E-4</c:v>
                </c:pt>
                <c:pt idx="505">
                  <c:v>2.8873554589943864E-4</c:v>
                </c:pt>
                <c:pt idx="506">
                  <c:v>4.119184074143581E-4</c:v>
                </c:pt>
                <c:pt idx="507">
                  <c:v>4.1213494824674131E-4</c:v>
                </c:pt>
                <c:pt idx="508">
                  <c:v>4.2235567553521714E-4</c:v>
                </c:pt>
                <c:pt idx="509">
                  <c:v>4.2323627492024115E-4</c:v>
                </c:pt>
                <c:pt idx="510">
                  <c:v>4.3894270329575171E-4</c:v>
                </c:pt>
                <c:pt idx="511">
                  <c:v>5.7393425820328916E-4</c:v>
                </c:pt>
                <c:pt idx="512">
                  <c:v>6.5812533383378371E-4</c:v>
                </c:pt>
                <c:pt idx="513">
                  <c:v>6.5863059577601045E-4</c:v>
                </c:pt>
                <c:pt idx="514">
                  <c:v>6.6114246943165293E-4</c:v>
                </c:pt>
                <c:pt idx="515">
                  <c:v>6.6320682536703715E-4</c:v>
                </c:pt>
                <c:pt idx="516">
                  <c:v>6.6537223369086669E-4</c:v>
                </c:pt>
                <c:pt idx="517">
                  <c:v>1.2571061483160344E-3</c:v>
                </c:pt>
                <c:pt idx="518">
                  <c:v>1.258939527363544E-3</c:v>
                </c:pt>
                <c:pt idx="519">
                  <c:v>1.2678321375467377E-3</c:v>
                </c:pt>
                <c:pt idx="520">
                  <c:v>1.2751945258477582E-3</c:v>
                </c:pt>
                <c:pt idx="521">
                  <c:v>1.2829755597580528E-3</c:v>
                </c:pt>
                <c:pt idx="522">
                  <c:v>4.0406519322660301E-3</c:v>
                </c:pt>
                <c:pt idx="523">
                  <c:v>6.6232622598201302E-3</c:v>
                </c:pt>
                <c:pt idx="524">
                  <c:v>6.6496802413708502E-3</c:v>
                </c:pt>
                <c:pt idx="525">
                  <c:v>6.7788829380260153E-3</c:v>
                </c:pt>
                <c:pt idx="526">
                  <c:v>6.8877307964371835E-3</c:v>
                </c:pt>
                <c:pt idx="527">
                  <c:v>7.0042297642592148E-3</c:v>
                </c:pt>
                <c:pt idx="528">
                  <c:v>2.320307199260874E-2</c:v>
                </c:pt>
                <c:pt idx="529">
                  <c:v>2.3292575536660375E-2</c:v>
                </c:pt>
                <c:pt idx="530">
                  <c:v>2.372421359587706E-2</c:v>
                </c:pt>
                <c:pt idx="531">
                  <c:v>2.408367137763278E-2</c:v>
                </c:pt>
                <c:pt idx="532">
                  <c:v>2.4463339637077575E-2</c:v>
                </c:pt>
                <c:pt idx="533">
                  <c:v>5.5292979746214166E-2</c:v>
                </c:pt>
                <c:pt idx="534">
                  <c:v>5.5461881595472863E-2</c:v>
                </c:pt>
                <c:pt idx="535">
                  <c:v>5.6280405941880454E-2</c:v>
                </c:pt>
                <c:pt idx="536">
                  <c:v>5.6951682522267615E-2</c:v>
                </c:pt>
                <c:pt idx="537">
                  <c:v>5.7654718424737642E-2</c:v>
                </c:pt>
                <c:pt idx="538">
                  <c:v>6.4555152950007938E-2</c:v>
                </c:pt>
                <c:pt idx="539">
                  <c:v>6.490017467627146E-2</c:v>
                </c:pt>
                <c:pt idx="540">
                  <c:v>6.5310158652249872E-2</c:v>
                </c:pt>
                <c:pt idx="541">
                  <c:v>6.5787992089041639E-2</c:v>
                </c:pt>
                <c:pt idx="542">
                  <c:v>9.1266186427220633E-2</c:v>
                </c:pt>
                <c:pt idx="543">
                  <c:v>9.1475509231857502E-2</c:v>
                </c:pt>
                <c:pt idx="544">
                  <c:v>9.248458951076205E-2</c:v>
                </c:pt>
                <c:pt idx="545">
                  <c:v>9.3307444673817366E-2</c:v>
                </c:pt>
                <c:pt idx="546">
                  <c:v>9.416350276450465E-2</c:v>
                </c:pt>
                <c:pt idx="547">
                  <c:v>9.5713935124366656E-2</c:v>
                </c:pt>
                <c:pt idx="548">
                  <c:v>9.6245181966479507E-2</c:v>
                </c:pt>
                <c:pt idx="549">
                  <c:v>9.640975299909052E-2</c:v>
                </c:pt>
                <c:pt idx="550">
                  <c:v>9.676343635864941E-2</c:v>
                </c:pt>
                <c:pt idx="551">
                  <c:v>0.12975559758051711</c:v>
                </c:pt>
                <c:pt idx="552">
                  <c:v>0.12994615351301417</c:v>
                </c:pt>
                <c:pt idx="553">
                  <c:v>0.13085562500902248</c:v>
                </c:pt>
                <c:pt idx="554">
                  <c:v>0.13159330744467387</c:v>
                </c:pt>
                <c:pt idx="555">
                  <c:v>0.13235408756911266</c:v>
                </c:pt>
                <c:pt idx="556">
                  <c:v>0.15038039006221945</c:v>
                </c:pt>
                <c:pt idx="557">
                  <c:v>0.15051031456164926</c:v>
                </c:pt>
                <c:pt idx="558">
                  <c:v>0.1511455010033059</c:v>
                </c:pt>
                <c:pt idx="559">
                  <c:v>0.15166519900102501</c:v>
                </c:pt>
                <c:pt idx="560">
                  <c:v>0.15218489699874405</c:v>
                </c:pt>
                <c:pt idx="561">
                  <c:v>0.15717977219904433</c:v>
                </c:pt>
                <c:pt idx="562">
                  <c:v>0.15733856880945851</c:v>
                </c:pt>
                <c:pt idx="563">
                  <c:v>0.15758398175282601</c:v>
                </c:pt>
                <c:pt idx="564">
                  <c:v>0.15765616203028684</c:v>
                </c:pt>
                <c:pt idx="565">
                  <c:v>0.16029796018535894</c:v>
                </c:pt>
                <c:pt idx="566">
                  <c:v>0.16038457651831212</c:v>
                </c:pt>
                <c:pt idx="567">
                  <c:v>0.16073104185012496</c:v>
                </c:pt>
                <c:pt idx="568">
                  <c:v>0.16080322212758585</c:v>
                </c:pt>
                <c:pt idx="569">
                  <c:v>0.16084653029406246</c:v>
                </c:pt>
                <c:pt idx="570">
                  <c:v>0.16086096634955457</c:v>
                </c:pt>
                <c:pt idx="571">
                  <c:v>0.16093314662701569</c:v>
                </c:pt>
                <c:pt idx="572">
                  <c:v>0.16100532690447664</c:v>
                </c:pt>
                <c:pt idx="573">
                  <c:v>0.16106307112644541</c:v>
                </c:pt>
                <c:pt idx="574">
                  <c:v>0.16127961195882837</c:v>
                </c:pt>
                <c:pt idx="575">
                  <c:v>0.16171269362359431</c:v>
                </c:pt>
                <c:pt idx="576">
                  <c:v>0.1641523870017757</c:v>
                </c:pt>
                <c:pt idx="577">
                  <c:v>0.1641523870017757</c:v>
                </c:pt>
                <c:pt idx="578">
                  <c:v>0.16416682305726787</c:v>
                </c:pt>
                <c:pt idx="579">
                  <c:v>0.16416682305726787</c:v>
                </c:pt>
                <c:pt idx="580">
                  <c:v>0.1641523870017757</c:v>
                </c:pt>
                <c:pt idx="581">
                  <c:v>0.16410907883529904</c:v>
                </c:pt>
                <c:pt idx="582">
                  <c:v>0.16410907883529904</c:v>
                </c:pt>
                <c:pt idx="583">
                  <c:v>0.16406577066882239</c:v>
                </c:pt>
                <c:pt idx="584">
                  <c:v>0.16406577066882239</c:v>
                </c:pt>
                <c:pt idx="585">
                  <c:v>0.16273765356354028</c:v>
                </c:pt>
                <c:pt idx="586">
                  <c:v>0.16270878145255591</c:v>
                </c:pt>
                <c:pt idx="587">
                  <c:v>0.16250667667566512</c:v>
                </c:pt>
                <c:pt idx="588">
                  <c:v>0.16142397251375035</c:v>
                </c:pt>
                <c:pt idx="589">
                  <c:v>0.16136622829178152</c:v>
                </c:pt>
                <c:pt idx="590">
                  <c:v>0.16104863507095324</c:v>
                </c:pt>
                <c:pt idx="591">
                  <c:v>0.16077435001660148</c:v>
                </c:pt>
                <c:pt idx="592">
                  <c:v>0.16048562890675744</c:v>
                </c:pt>
                <c:pt idx="593">
                  <c:v>0.15953284924427258</c:v>
                </c:pt>
                <c:pt idx="594">
                  <c:v>0.15950397713328809</c:v>
                </c:pt>
                <c:pt idx="595">
                  <c:v>0.15912863969049104</c:v>
                </c:pt>
                <c:pt idx="596">
                  <c:v>0.15911420363499881</c:v>
                </c:pt>
                <c:pt idx="597">
                  <c:v>0.15462459037692541</c:v>
                </c:pt>
                <c:pt idx="598">
                  <c:v>0.15406158421272975</c:v>
                </c:pt>
                <c:pt idx="599">
                  <c:v>0.15401827604625323</c:v>
                </c:pt>
                <c:pt idx="600">
                  <c:v>0.15250249021957241</c:v>
                </c:pt>
                <c:pt idx="601">
                  <c:v>0.15238700177563488</c:v>
                </c:pt>
                <c:pt idx="602">
                  <c:v>0.15178068744496262</c:v>
                </c:pt>
                <c:pt idx="603">
                  <c:v>0.15159301872356395</c:v>
                </c:pt>
                <c:pt idx="604">
                  <c:v>0.15126098944724353</c:v>
                </c:pt>
                <c:pt idx="605">
                  <c:v>0.15097226833739957</c:v>
                </c:pt>
                <c:pt idx="606">
                  <c:v>0.15088565200444631</c:v>
                </c:pt>
                <c:pt idx="607">
                  <c:v>0.15072685539403219</c:v>
                </c:pt>
                <c:pt idx="608">
                  <c:v>0.14892234845750751</c:v>
                </c:pt>
                <c:pt idx="609">
                  <c:v>0.14821498173838993</c:v>
                </c:pt>
                <c:pt idx="610">
                  <c:v>0.14812836540543667</c:v>
                </c:pt>
                <c:pt idx="611">
                  <c:v>0.14677137618917013</c:v>
                </c:pt>
                <c:pt idx="612">
                  <c:v>0.1467425040781857</c:v>
                </c:pt>
                <c:pt idx="613">
                  <c:v>0.14603513735906806</c:v>
                </c:pt>
                <c:pt idx="614">
                  <c:v>0.14591964891513048</c:v>
                </c:pt>
                <c:pt idx="615">
                  <c:v>0.14451935153238743</c:v>
                </c:pt>
                <c:pt idx="616">
                  <c:v>0.14447604336591074</c:v>
                </c:pt>
                <c:pt idx="617">
                  <c:v>0.14373258650806262</c:v>
                </c:pt>
                <c:pt idx="618">
                  <c:v>0.14360266200863273</c:v>
                </c:pt>
                <c:pt idx="619">
                  <c:v>0.14296458835587772</c:v>
                </c:pt>
                <c:pt idx="620">
                  <c:v>0.14290973134500734</c:v>
                </c:pt>
                <c:pt idx="621">
                  <c:v>0.14213884598172399</c:v>
                </c:pt>
                <c:pt idx="622">
                  <c:v>0.14199592903235125</c:v>
                </c:pt>
                <c:pt idx="623">
                  <c:v>0.14175773411673001</c:v>
                </c:pt>
                <c:pt idx="624">
                  <c:v>0.14169565907811352</c:v>
                </c:pt>
                <c:pt idx="625">
                  <c:v>0.14090167602604264</c:v>
                </c:pt>
                <c:pt idx="626">
                  <c:v>0.14075009744337461</c:v>
                </c:pt>
                <c:pt idx="627">
                  <c:v>0.14051767694995018</c:v>
                </c:pt>
                <c:pt idx="628">
                  <c:v>0.1404469402780385</c:v>
                </c:pt>
                <c:pt idx="629">
                  <c:v>0.13963563395937695</c:v>
                </c:pt>
                <c:pt idx="630">
                  <c:v>0.13947539374341361</c:v>
                </c:pt>
                <c:pt idx="631">
                  <c:v>0.13925019127773533</c:v>
                </c:pt>
                <c:pt idx="632">
                  <c:v>0.1391722365780774</c:v>
                </c:pt>
                <c:pt idx="633">
                  <c:v>0.13834793780947302</c:v>
                </c:pt>
                <c:pt idx="634">
                  <c:v>0.13817759235466495</c:v>
                </c:pt>
                <c:pt idx="635">
                  <c:v>0.13796105152228216</c:v>
                </c:pt>
                <c:pt idx="636">
                  <c:v>0.13787443518932893</c:v>
                </c:pt>
                <c:pt idx="637">
                  <c:v>0.13703570036523224</c:v>
                </c:pt>
                <c:pt idx="638">
                  <c:v>0.13685813688267826</c:v>
                </c:pt>
                <c:pt idx="639">
                  <c:v>0.13620707077998009</c:v>
                </c:pt>
                <c:pt idx="640">
                  <c:v>0.13611179281373156</c:v>
                </c:pt>
                <c:pt idx="641">
                  <c:v>0.13525717832859344</c:v>
                </c:pt>
                <c:pt idx="642">
                  <c:v>0.13506662239609649</c:v>
                </c:pt>
                <c:pt idx="643">
                  <c:v>0.13351619003623458</c:v>
                </c:pt>
                <c:pt idx="644">
                  <c:v>0.13340358880339545</c:v>
                </c:pt>
                <c:pt idx="645">
                  <c:v>0.13284058263919971</c:v>
                </c:pt>
                <c:pt idx="646">
                  <c:v>0.13265724473444876</c:v>
                </c:pt>
                <c:pt idx="647">
                  <c:v>0.13252876384056822</c:v>
                </c:pt>
                <c:pt idx="648">
                  <c:v>0.13231944103593143</c:v>
                </c:pt>
                <c:pt idx="649">
                  <c:v>0.1317665401105802</c:v>
                </c:pt>
                <c:pt idx="650">
                  <c:v>0.13102885767492892</c:v>
                </c:pt>
                <c:pt idx="651">
                  <c:v>0.13074735459283118</c:v>
                </c:pt>
                <c:pt idx="652">
                  <c:v>0.13061743009340138</c:v>
                </c:pt>
                <c:pt idx="653">
                  <c:v>0.13024931067835024</c:v>
                </c:pt>
                <c:pt idx="654">
                  <c:v>0.12970795859739301</c:v>
                </c:pt>
                <c:pt idx="655">
                  <c:v>0.12947986892061608</c:v>
                </c:pt>
                <c:pt idx="656">
                  <c:v>0.12691891267630043</c:v>
                </c:pt>
                <c:pt idx="657">
                  <c:v>0.12676444688253394</c:v>
                </c:pt>
                <c:pt idx="658">
                  <c:v>0.12583476490883624</c:v>
                </c:pt>
                <c:pt idx="659">
                  <c:v>0.1255835775432721</c:v>
                </c:pt>
                <c:pt idx="660">
                  <c:v>0.12202364625889627</c:v>
                </c:pt>
                <c:pt idx="661">
                  <c:v>0.12184175195969457</c:v>
                </c:pt>
                <c:pt idx="662">
                  <c:v>0.12089619032495562</c:v>
                </c:pt>
                <c:pt idx="663">
                  <c:v>0.12061613084840701</c:v>
                </c:pt>
                <c:pt idx="664">
                  <c:v>0.11185633237574162</c:v>
                </c:pt>
                <c:pt idx="665">
                  <c:v>0.1116138066434727</c:v>
                </c:pt>
                <c:pt idx="666">
                  <c:v>0.11063215487000334</c:v>
                </c:pt>
                <c:pt idx="667">
                  <c:v>0.11029435117148596</c:v>
                </c:pt>
                <c:pt idx="668">
                  <c:v>0.10144793636586735</c:v>
                </c:pt>
                <c:pt idx="669">
                  <c:v>0.10114911001717891</c:v>
                </c:pt>
                <c:pt idx="670">
                  <c:v>0.10015590939931569</c:v>
                </c:pt>
                <c:pt idx="671">
                  <c:v>9.976469229547727E-2</c:v>
                </c:pt>
                <c:pt idx="672">
                  <c:v>9.4661546678985478E-2</c:v>
                </c:pt>
                <c:pt idx="673">
                  <c:v>9.4455111085447047E-2</c:v>
                </c:pt>
                <c:pt idx="674">
                  <c:v>9.3456136045387009E-2</c:v>
                </c:pt>
                <c:pt idx="675">
                  <c:v>9.2636168093430213E-2</c:v>
                </c:pt>
                <c:pt idx="676">
                  <c:v>9.1772891974996801E-2</c:v>
                </c:pt>
                <c:pt idx="677">
                  <c:v>9.1048201989288466E-2</c:v>
                </c:pt>
                <c:pt idx="678">
                  <c:v>9.0698849446377267E-2</c:v>
                </c:pt>
                <c:pt idx="679">
                  <c:v>8.9715754067358613E-2</c:v>
                </c:pt>
                <c:pt idx="680">
                  <c:v>8.9279785191494293E-2</c:v>
                </c:pt>
                <c:pt idx="681">
                  <c:v>6.5893375294134665E-2</c:v>
                </c:pt>
                <c:pt idx="682">
                  <c:v>6.4611453566427515E-2</c:v>
                </c:pt>
                <c:pt idx="683">
                  <c:v>6.4036898557838104E-2</c:v>
                </c:pt>
                <c:pt idx="684">
                  <c:v>6.3130314272928062E-2</c:v>
                </c:pt>
                <c:pt idx="685">
                  <c:v>6.2848811190830231E-2</c:v>
                </c:pt>
                <c:pt idx="686">
                  <c:v>6.1818076828687354E-2</c:v>
                </c:pt>
                <c:pt idx="687">
                  <c:v>6.1386438769470648E-2</c:v>
                </c:pt>
                <c:pt idx="688">
                  <c:v>6.0562140000866162E-2</c:v>
                </c:pt>
                <c:pt idx="689">
                  <c:v>6.0449538768027E-2</c:v>
                </c:pt>
                <c:pt idx="690">
                  <c:v>6.0075644930779111E-2</c:v>
                </c:pt>
                <c:pt idx="691">
                  <c:v>5.9270113034314495E-2</c:v>
                </c:pt>
                <c:pt idx="692">
                  <c:v>5.8076251245109796E-2</c:v>
                </c:pt>
                <c:pt idx="693">
                  <c:v>5.7905905790301873E-2</c:v>
                </c:pt>
                <c:pt idx="694">
                  <c:v>5.7084494232795872E-2</c:v>
                </c:pt>
                <c:pt idx="695">
                  <c:v>5.6414661257957896E-2</c:v>
                </c:pt>
                <c:pt idx="696">
                  <c:v>5.5714512566586313E-2</c:v>
                </c:pt>
                <c:pt idx="697">
                  <c:v>2.4728963058133997E-2</c:v>
                </c:pt>
                <c:pt idx="698">
                  <c:v>2.4635128697434727E-2</c:v>
                </c:pt>
                <c:pt idx="699">
                  <c:v>2.4191941793824261E-2</c:v>
                </c:pt>
                <c:pt idx="700">
                  <c:v>2.3832484012068538E-2</c:v>
                </c:pt>
                <c:pt idx="701">
                  <c:v>2.3462920991468281E-2</c:v>
                </c:pt>
                <c:pt idx="702">
                  <c:v>2.0158507889304341E-2</c:v>
                </c:pt>
                <c:pt idx="703">
                  <c:v>1.9436705114694461E-2</c:v>
                </c:pt>
                <c:pt idx="704">
                  <c:v>1.933276551515065E-2</c:v>
                </c:pt>
                <c:pt idx="705">
                  <c:v>1.9319773065207671E-2</c:v>
                </c:pt>
                <c:pt idx="706">
                  <c:v>1.9016615899871522E-2</c:v>
                </c:pt>
                <c:pt idx="707">
                  <c:v>1.867448138470645E-2</c:v>
                </c:pt>
                <c:pt idx="708">
                  <c:v>1.8426181230240656E-2</c:v>
                </c:pt>
                <c:pt idx="709">
                  <c:v>1.8281820675318691E-2</c:v>
                </c:pt>
                <c:pt idx="710">
                  <c:v>1.8128798487101385E-2</c:v>
                </c:pt>
                <c:pt idx="711">
                  <c:v>1.7809761660723823E-2</c:v>
                </c:pt>
                <c:pt idx="712">
                  <c:v>1.7506604495387688E-2</c:v>
                </c:pt>
                <c:pt idx="713">
                  <c:v>1.1170475379307366E-2</c:v>
                </c:pt>
                <c:pt idx="714">
                  <c:v>1.0808852189227822E-2</c:v>
                </c:pt>
                <c:pt idx="715">
                  <c:v>1.0728010278471511E-2</c:v>
                </c:pt>
                <c:pt idx="716">
                  <c:v>1.0701736657475714E-2</c:v>
                </c:pt>
                <c:pt idx="717">
                  <c:v>1.0546549060934595E-2</c:v>
                </c:pt>
                <c:pt idx="718">
                  <c:v>1.0533267889881764E-2</c:v>
                </c:pt>
                <c:pt idx="719">
                  <c:v>1.0334194684644369E-2</c:v>
                </c:pt>
                <c:pt idx="720">
                  <c:v>9.1967778724141441E-3</c:v>
                </c:pt>
                <c:pt idx="721">
                  <c:v>8.9287003219240407E-3</c:v>
                </c:pt>
                <c:pt idx="722">
                  <c:v>8.8254825251548319E-3</c:v>
                </c:pt>
                <c:pt idx="723">
                  <c:v>8.8129231568766214E-3</c:v>
                </c:pt>
                <c:pt idx="724">
                  <c:v>8.7323699672301539E-3</c:v>
                </c:pt>
                <c:pt idx="725">
                  <c:v>8.6910828485224738E-3</c:v>
                </c:pt>
                <c:pt idx="726">
                  <c:v>8.5826680717760711E-3</c:v>
                </c:pt>
                <c:pt idx="727">
                  <c:v>7.656739472506534E-3</c:v>
                </c:pt>
                <c:pt idx="728">
                  <c:v>7.4729684860908663E-3</c:v>
                </c:pt>
                <c:pt idx="729">
                  <c:v>7.4393324767940451E-3</c:v>
                </c:pt>
                <c:pt idx="730">
                  <c:v>7.3619552193558641E-3</c:v>
                </c:pt>
                <c:pt idx="731">
                  <c:v>7.3463642794242903E-3</c:v>
                </c:pt>
                <c:pt idx="732">
                  <c:v>7.3359703194699104E-3</c:v>
                </c:pt>
                <c:pt idx="733">
                  <c:v>7.320668100648184E-3</c:v>
                </c:pt>
                <c:pt idx="734">
                  <c:v>7.2656667292229091E-3</c:v>
                </c:pt>
                <c:pt idx="735">
                  <c:v>7.2220698416364726E-3</c:v>
                </c:pt>
                <c:pt idx="736">
                  <c:v>7.1996939556235717E-3</c:v>
                </c:pt>
                <c:pt idx="737">
                  <c:v>7.1042716288201423E-3</c:v>
                </c:pt>
                <c:pt idx="738">
                  <c:v>7.0087049414617976E-3</c:v>
                </c:pt>
                <c:pt idx="739">
                  <c:v>6.5276955724617803E-3</c:v>
                </c:pt>
                <c:pt idx="740">
                  <c:v>6.4301078373345298E-3</c:v>
                </c:pt>
                <c:pt idx="741">
                  <c:v>6.3626914581859668E-3</c:v>
                </c:pt>
                <c:pt idx="742">
                  <c:v>6.3527305798963471E-3</c:v>
                </c:pt>
                <c:pt idx="743">
                  <c:v>6.3055246784368638E-3</c:v>
                </c:pt>
                <c:pt idx="744">
                  <c:v>6.1949444933666322E-3</c:v>
                </c:pt>
                <c:pt idx="745">
                  <c:v>6.1549566196532459E-3</c:v>
                </c:pt>
                <c:pt idx="746">
                  <c:v>6.1282499169926829E-3</c:v>
                </c:pt>
                <c:pt idx="747">
                  <c:v>6.1210318892465825E-3</c:v>
                </c:pt>
                <c:pt idx="748">
                  <c:v>6.1198770048072086E-3</c:v>
                </c:pt>
                <c:pt idx="749">
                  <c:v>6.1099161265175898E-3</c:v>
                </c:pt>
                <c:pt idx="750">
                  <c:v>6.1070289154191524E-3</c:v>
                </c:pt>
                <c:pt idx="751">
                  <c:v>6.095335710470471E-3</c:v>
                </c:pt>
                <c:pt idx="752">
                  <c:v>6.0957687921352408E-3</c:v>
                </c:pt>
                <c:pt idx="753">
                  <c:v>6.1060183915347009E-3</c:v>
                </c:pt>
                <c:pt idx="754">
                  <c:v>6.1133807798357176E-3</c:v>
                </c:pt>
                <c:pt idx="755">
                  <c:v>6.1154018276046267E-3</c:v>
                </c:pt>
                <c:pt idx="756">
                  <c:v>6.1247852636745516E-3</c:v>
                </c:pt>
                <c:pt idx="757">
                  <c:v>6.1334468969698741E-3</c:v>
                </c:pt>
                <c:pt idx="758">
                  <c:v>6.1704031990299007E-3</c:v>
                </c:pt>
                <c:pt idx="759">
                  <c:v>6.1793535534350593E-3</c:v>
                </c:pt>
                <c:pt idx="760">
                  <c:v>6.1862828600713167E-3</c:v>
                </c:pt>
                <c:pt idx="761">
                  <c:v>6.2005745550085889E-3</c:v>
                </c:pt>
                <c:pt idx="762">
                  <c:v>6.2233835226862613E-3</c:v>
                </c:pt>
                <c:pt idx="763">
                  <c:v>6.2272812576691554E-3</c:v>
                </c:pt>
                <c:pt idx="764">
                  <c:v>6.2372421359587751E-3</c:v>
                </c:pt>
                <c:pt idx="765">
                  <c:v>6.2558646475437069E-3</c:v>
                </c:pt>
                <c:pt idx="766">
                  <c:v>6.3023487462285826E-3</c:v>
                </c:pt>
                <c:pt idx="767">
                  <c:v>6.3309321361031332E-3</c:v>
                </c:pt>
                <c:pt idx="768">
                  <c:v>6.3432027832715033E-3</c:v>
                </c:pt>
                <c:pt idx="769">
                  <c:v>6.3504208110175975E-3</c:v>
                </c:pt>
                <c:pt idx="770">
                  <c:v>6.3521531376766627E-3</c:v>
                </c:pt>
                <c:pt idx="771">
                  <c:v>6.3537411037808073E-3</c:v>
                </c:pt>
                <c:pt idx="772">
                  <c:v>6.3613922131916731E-3</c:v>
                </c:pt>
                <c:pt idx="773">
                  <c:v>6.3618252948564333E-3</c:v>
                </c:pt>
                <c:pt idx="774">
                  <c:v>6.3647125059548733E-3</c:v>
                </c:pt>
                <c:pt idx="775">
                  <c:v>6.36658919316886E-3</c:v>
                </c:pt>
                <c:pt idx="776">
                  <c:v>6.365578669284405E-3</c:v>
                </c:pt>
                <c:pt idx="777">
                  <c:v>6.3483997632486936E-3</c:v>
                </c:pt>
                <c:pt idx="778">
                  <c:v>6.3456569127051743E-3</c:v>
                </c:pt>
                <c:pt idx="779">
                  <c:v>6.3231366661373432E-3</c:v>
                </c:pt>
                <c:pt idx="780">
                  <c:v>6.3169291622757013E-3</c:v>
                </c:pt>
                <c:pt idx="781">
                  <c:v>6.2997502562399865E-3</c:v>
                </c:pt>
                <c:pt idx="782">
                  <c:v>6.2831487924239629E-3</c:v>
                </c:pt>
                <c:pt idx="783">
                  <c:v>6.2586074980872271E-3</c:v>
                </c:pt>
                <c:pt idx="784">
                  <c:v>6.2535548786649513E-3</c:v>
                </c:pt>
                <c:pt idx="785">
                  <c:v>6.2486466197976109E-3</c:v>
                </c:pt>
                <c:pt idx="786">
                  <c:v>6.1950888539215564E-3</c:v>
                </c:pt>
                <c:pt idx="787">
                  <c:v>6.1888813500599084E-3</c:v>
                </c:pt>
                <c:pt idx="788">
                  <c:v>6.1530799324392618E-3</c:v>
                </c:pt>
                <c:pt idx="789">
                  <c:v>6.1243521820097888E-3</c:v>
                </c:pt>
                <c:pt idx="790">
                  <c:v>6.0850861110710126E-3</c:v>
                </c:pt>
                <c:pt idx="791">
                  <c:v>6.0788786072093698E-3</c:v>
                </c:pt>
                <c:pt idx="792">
                  <c:v>6.0674741233705315E-3</c:v>
                </c:pt>
                <c:pt idx="793">
                  <c:v>5.9864878520593063E-3</c:v>
                </c:pt>
                <c:pt idx="794">
                  <c:v>5.9304759567495799E-3</c:v>
                </c:pt>
                <c:pt idx="795">
                  <c:v>5.8923647702501802E-3</c:v>
                </c:pt>
                <c:pt idx="796">
                  <c:v>5.8512220120974182E-3</c:v>
                </c:pt>
                <c:pt idx="797">
                  <c:v>5.8438596237963972E-3</c:v>
                </c:pt>
                <c:pt idx="798">
                  <c:v>5.8204732138990361E-3</c:v>
                </c:pt>
                <c:pt idx="799">
                  <c:v>5.7316914726220263E-3</c:v>
                </c:pt>
                <c:pt idx="800">
                  <c:v>5.7237516421013122E-3</c:v>
                </c:pt>
                <c:pt idx="801">
                  <c:v>5.6583563107216583E-3</c:v>
                </c:pt>
                <c:pt idx="802">
                  <c:v>5.6228436142108529E-3</c:v>
                </c:pt>
                <c:pt idx="803">
                  <c:v>5.6138932598056909E-3</c:v>
                </c:pt>
                <c:pt idx="804">
                  <c:v>5.5805459716187144E-3</c:v>
                </c:pt>
                <c:pt idx="805">
                  <c:v>5.5619234600337818E-3</c:v>
                </c:pt>
                <c:pt idx="806">
                  <c:v>5.534350594043687E-3</c:v>
                </c:pt>
                <c:pt idx="807">
                  <c:v>5.4667898543402024E-3</c:v>
                </c:pt>
                <c:pt idx="808">
                  <c:v>5.4324320422687727E-3</c:v>
                </c:pt>
                <c:pt idx="809">
                  <c:v>5.3648713025652855E-3</c:v>
                </c:pt>
                <c:pt idx="810">
                  <c:v>5.3553435059404391E-3</c:v>
                </c:pt>
                <c:pt idx="811">
                  <c:v>5.3189646461000968E-3</c:v>
                </c:pt>
                <c:pt idx="812">
                  <c:v>5.2060746921511192E-3</c:v>
                </c:pt>
                <c:pt idx="813">
                  <c:v>5.1740266489584373E-3</c:v>
                </c:pt>
                <c:pt idx="814">
                  <c:v>5.1454432590838884E-3</c:v>
                </c:pt>
                <c:pt idx="815">
                  <c:v>5.0503096533903091E-3</c:v>
                </c:pt>
                <c:pt idx="816">
                  <c:v>4.9823158320220582E-3</c:v>
                </c:pt>
                <c:pt idx="817">
                  <c:v>4.9364091755568747E-3</c:v>
                </c:pt>
                <c:pt idx="818">
                  <c:v>4.9058047379134115E-3</c:v>
                </c:pt>
                <c:pt idx="819">
                  <c:v>4.8122590983239776E-3</c:v>
                </c:pt>
                <c:pt idx="820">
                  <c:v>4.6797361089056045E-3</c:v>
                </c:pt>
                <c:pt idx="821">
                  <c:v>4.6344068946601044E-3</c:v>
                </c:pt>
                <c:pt idx="822">
                  <c:v>4.6081332736643034E-3</c:v>
                </c:pt>
                <c:pt idx="823">
                  <c:v>4.5320552612204239E-3</c:v>
                </c:pt>
                <c:pt idx="824">
                  <c:v>4.420320191710821E-3</c:v>
                </c:pt>
                <c:pt idx="825">
                  <c:v>4.3505940436835058E-3</c:v>
                </c:pt>
                <c:pt idx="826">
                  <c:v>4.2452108385904637E-3</c:v>
                </c:pt>
                <c:pt idx="827">
                  <c:v>4.1951177260325387E-3</c:v>
                </c:pt>
                <c:pt idx="828">
                  <c:v>4.1899207460553475E-3</c:v>
                </c:pt>
                <c:pt idx="829">
                  <c:v>4.1721643977999474E-3</c:v>
                </c:pt>
                <c:pt idx="830">
                  <c:v>4.1558516550937634E-3</c:v>
                </c:pt>
                <c:pt idx="831">
                  <c:v>4.1138427336114697E-3</c:v>
                </c:pt>
                <c:pt idx="832">
                  <c:v>3.9869498058350541E-3</c:v>
                </c:pt>
                <c:pt idx="833">
                  <c:v>3.9150582494839109E-3</c:v>
                </c:pt>
                <c:pt idx="834">
                  <c:v>3.8661200213653637E-3</c:v>
                </c:pt>
                <c:pt idx="835">
                  <c:v>3.7891758455919542E-3</c:v>
                </c:pt>
                <c:pt idx="836">
                  <c:v>3.7370616852651197E-3</c:v>
                </c:pt>
                <c:pt idx="837">
                  <c:v>3.717573010350654E-3</c:v>
                </c:pt>
                <c:pt idx="838">
                  <c:v>3.6767189733077341E-3</c:v>
                </c:pt>
                <c:pt idx="839">
                  <c:v>3.5001660146381612E-3</c:v>
                </c:pt>
                <c:pt idx="840">
                  <c:v>3.4557029637221934E-3</c:v>
                </c:pt>
                <c:pt idx="841">
                  <c:v>3.4269752132927208E-3</c:v>
                </c:pt>
                <c:pt idx="842">
                  <c:v>3.3725512840871376E-3</c:v>
                </c:pt>
                <c:pt idx="843">
                  <c:v>3.321303287089837E-3</c:v>
                </c:pt>
                <c:pt idx="844">
                  <c:v>3.3052792654934982E-3</c:v>
                </c:pt>
                <c:pt idx="845">
                  <c:v>3.2778507600583228E-3</c:v>
                </c:pt>
                <c:pt idx="846">
                  <c:v>2.8701765529586696E-3</c:v>
                </c:pt>
                <c:pt idx="847">
                  <c:v>2.8509765991540474E-3</c:v>
                </c:pt>
                <c:pt idx="848">
                  <c:v>2.8397164758701336E-3</c:v>
                </c:pt>
                <c:pt idx="849">
                  <c:v>2.8072353510126902E-3</c:v>
                </c:pt>
                <c:pt idx="850">
                  <c:v>2.7581527623392202E-3</c:v>
                </c:pt>
                <c:pt idx="851">
                  <c:v>2.7457377546159312E-3</c:v>
                </c:pt>
                <c:pt idx="852">
                  <c:v>2.7314460596786542E-3</c:v>
                </c:pt>
                <c:pt idx="853">
                  <c:v>2.4544181547833869E-3</c:v>
                </c:pt>
                <c:pt idx="854">
                  <c:v>2.4464783242626785E-3</c:v>
                </c:pt>
                <c:pt idx="855">
                  <c:v>2.443302392054396E-3</c:v>
                </c:pt>
                <c:pt idx="856">
                  <c:v>2.4209265060414916E-3</c:v>
                </c:pt>
                <c:pt idx="857">
                  <c:v>2.373287522917239E-3</c:v>
                </c:pt>
                <c:pt idx="858">
                  <c:v>2.362604841853013E-3</c:v>
                </c:pt>
                <c:pt idx="859">
                  <c:v>2.3545206507773835E-3</c:v>
                </c:pt>
                <c:pt idx="860">
                  <c:v>2.1499617444529478E-3</c:v>
                </c:pt>
                <c:pt idx="861">
                  <c:v>2.148373778348805E-3</c:v>
                </c:pt>
                <c:pt idx="862">
                  <c:v>2.133937722856609E-3</c:v>
                </c:pt>
                <c:pt idx="863">
                  <c:v>2.0897633930504838E-3</c:v>
                </c:pt>
                <c:pt idx="864">
                  <c:v>2.0805243175354791E-3</c:v>
                </c:pt>
                <c:pt idx="865">
                  <c:v>2.0763378614427406E-3</c:v>
                </c:pt>
                <c:pt idx="866">
                  <c:v>2.0601694792914791E-3</c:v>
                </c:pt>
                <c:pt idx="867">
                  <c:v>2.0494867982272544E-3</c:v>
                </c:pt>
                <c:pt idx="868">
                  <c:v>1.6037014046282E-3</c:v>
                </c:pt>
                <c:pt idx="869">
                  <c:v>1.5982157035411653E-3</c:v>
                </c:pt>
                <c:pt idx="870">
                  <c:v>1.5950397713328809E-3</c:v>
                </c:pt>
                <c:pt idx="871">
                  <c:v>1.5907089546852229E-3</c:v>
                </c:pt>
                <c:pt idx="872">
                  <c:v>1.5891209885810801E-3</c:v>
                </c:pt>
                <c:pt idx="873">
                  <c:v>1.5885435463613932E-3</c:v>
                </c:pt>
                <c:pt idx="874">
                  <c:v>1.5836352874940452E-3</c:v>
                </c:pt>
                <c:pt idx="875">
                  <c:v>1.5811811580603719E-3</c:v>
                </c:pt>
                <c:pt idx="876">
                  <c:v>1.570931558660912E-3</c:v>
                </c:pt>
                <c:pt idx="877">
                  <c:v>1.5528864892956652E-3</c:v>
                </c:pt>
                <c:pt idx="878">
                  <c:v>1.5469677065438644E-3</c:v>
                </c:pt>
                <c:pt idx="879">
                  <c:v>1.5465346248790981E-3</c:v>
                </c:pt>
                <c:pt idx="880">
                  <c:v>1.379985852665618E-3</c:v>
                </c:pt>
                <c:pt idx="881">
                  <c:v>1.3780802933406483E-3</c:v>
                </c:pt>
                <c:pt idx="882">
                  <c:v>1.3689278341585953E-3</c:v>
                </c:pt>
                <c:pt idx="883">
                  <c:v>1.3615077016356056E-3</c:v>
                </c:pt>
                <c:pt idx="884">
                  <c:v>1.3538565922247405E-3</c:v>
                </c:pt>
                <c:pt idx="885">
                  <c:v>1.0534278413766227E-3</c:v>
                </c:pt>
                <c:pt idx="886">
                  <c:v>1.0523451372147082E-3</c:v>
                </c:pt>
                <c:pt idx="887">
                  <c:v>1.0467872558502123E-3</c:v>
                </c:pt>
                <c:pt idx="888">
                  <c:v>1.0395259199376362E-3</c:v>
                </c:pt>
                <c:pt idx="889">
                  <c:v>1.027774970766988E-3</c:v>
                </c:pt>
                <c:pt idx="890">
                  <c:v>1.0263024931067843E-3</c:v>
                </c:pt>
                <c:pt idx="891">
                  <c:v>1.0238627997286021E-3</c:v>
                </c:pt>
                <c:pt idx="892">
                  <c:v>8.1393368076106945E-4</c:v>
                </c:pt>
                <c:pt idx="893">
                  <c:v>8.1357277937376424E-4</c:v>
                </c:pt>
                <c:pt idx="894">
                  <c:v>8.1184045271470088E-4</c:v>
                </c:pt>
                <c:pt idx="895">
                  <c:v>8.1042571927646525E-4</c:v>
                </c:pt>
                <c:pt idx="896">
                  <c:v>8.0898211372724515E-4</c:v>
                </c:pt>
                <c:pt idx="897">
                  <c:v>7.8869945576070806E-4</c:v>
                </c:pt>
                <c:pt idx="898">
                  <c:v>7.4325475307127119E-4</c:v>
                </c:pt>
                <c:pt idx="899">
                  <c:v>7.4686376694432029E-4</c:v>
                </c:pt>
                <c:pt idx="900">
                  <c:v>7.4676271455587529E-4</c:v>
                </c:pt>
                <c:pt idx="901">
                  <c:v>7.5809501811724997E-4</c:v>
                </c:pt>
                <c:pt idx="902">
                  <c:v>7.6300327698459699E-4</c:v>
                </c:pt>
                <c:pt idx="903">
                  <c:v>8.266518456496952E-4</c:v>
                </c:pt>
                <c:pt idx="904">
                  <c:v>8.2259531405638709E-4</c:v>
                </c:pt>
                <c:pt idx="905">
                  <c:v>8.2429876860446697E-4</c:v>
                </c:pt>
                <c:pt idx="906">
                  <c:v>8.1059895194237231E-4</c:v>
                </c:pt>
                <c:pt idx="907">
                  <c:v>8.1214360988003719E-4</c:v>
                </c:pt>
                <c:pt idx="908">
                  <c:v>8.1195594115863849E-4</c:v>
                </c:pt>
                <c:pt idx="909">
                  <c:v>8.1274992421070935E-4</c:v>
                </c:pt>
                <c:pt idx="910">
                  <c:v>8.1474209986863238E-4</c:v>
                </c:pt>
                <c:pt idx="911">
                  <c:v>8.1712404902484475E-4</c:v>
                </c:pt>
                <c:pt idx="912">
                  <c:v>8.2028554517763602E-4</c:v>
                </c:pt>
                <c:pt idx="913">
                  <c:v>1.1939628415931637E-3</c:v>
                </c:pt>
                <c:pt idx="914">
                  <c:v>1.1972542622453841E-3</c:v>
                </c:pt>
                <c:pt idx="915">
                  <c:v>1.2068253670367113E-3</c:v>
                </c:pt>
                <c:pt idx="916">
                  <c:v>1.218648496484821E-3</c:v>
                </c:pt>
                <c:pt idx="917">
                  <c:v>1.2354376290222464E-3</c:v>
                </c:pt>
                <c:pt idx="918">
                  <c:v>3.9432085576936969E-3</c:v>
                </c:pt>
                <c:pt idx="919">
                  <c:v>3.9713588659034803E-3</c:v>
                </c:pt>
                <c:pt idx="920">
                  <c:v>4.0675029954815164E-3</c:v>
                </c:pt>
                <c:pt idx="921">
                  <c:v>4.1907869093848801E-3</c:v>
                </c:pt>
                <c:pt idx="922">
                  <c:v>4.3768676646793059E-3</c:v>
                </c:pt>
                <c:pt idx="923">
                  <c:v>6.8106422601088498E-3</c:v>
                </c:pt>
                <c:pt idx="924">
                  <c:v>9.119544975530889E-3</c:v>
                </c:pt>
                <c:pt idx="925">
                  <c:v>1.0877134731705911E-2</c:v>
                </c:pt>
                <c:pt idx="926">
                  <c:v>1.0965772112428001E-2</c:v>
                </c:pt>
                <c:pt idx="927">
                  <c:v>1.1256658630595781E-2</c:v>
                </c:pt>
                <c:pt idx="928">
                  <c:v>1.159027587302046E-2</c:v>
                </c:pt>
                <c:pt idx="929">
                  <c:v>1.1750516088983851E-2</c:v>
                </c:pt>
                <c:pt idx="930">
                  <c:v>1.205540558097905E-2</c:v>
                </c:pt>
                <c:pt idx="931">
                  <c:v>1.7183236852362459E-2</c:v>
                </c:pt>
                <c:pt idx="932">
                  <c:v>2.3174199881624353E-2</c:v>
                </c:pt>
                <c:pt idx="933">
                  <c:v>2.4024483550114765E-2</c:v>
                </c:pt>
                <c:pt idx="934">
                  <c:v>2.4220813904808649E-2</c:v>
                </c:pt>
                <c:pt idx="935">
                  <c:v>2.4791038096750446E-2</c:v>
                </c:pt>
                <c:pt idx="936">
                  <c:v>2.5302074461174242E-2</c:v>
                </c:pt>
                <c:pt idx="937">
                  <c:v>2.5849200964328523E-2</c:v>
                </c:pt>
                <c:pt idx="938">
                  <c:v>2.9332621154595711E-2</c:v>
                </c:pt>
                <c:pt idx="939">
                  <c:v>2.9990905285039924E-2</c:v>
                </c:pt>
                <c:pt idx="940">
                  <c:v>3.1191985101990748E-2</c:v>
                </c:pt>
                <c:pt idx="941">
                  <c:v>3.2107231020196046E-2</c:v>
                </c:pt>
                <c:pt idx="942">
                  <c:v>3.6579521011678787E-2</c:v>
                </c:pt>
                <c:pt idx="943">
                  <c:v>3.6850918854932094E-2</c:v>
                </c:pt>
                <c:pt idx="944">
                  <c:v>3.7657894356945915E-2</c:v>
                </c:pt>
                <c:pt idx="945">
                  <c:v>3.8375366314908115E-2</c:v>
                </c:pt>
                <c:pt idx="946">
                  <c:v>3.9140477255994587E-2</c:v>
                </c:pt>
                <c:pt idx="947">
                  <c:v>5.0875546765601756E-2</c:v>
                </c:pt>
                <c:pt idx="948">
                  <c:v>5.1141170186658175E-2</c:v>
                </c:pt>
                <c:pt idx="949">
                  <c:v>5.1891845072252439E-2</c:v>
                </c:pt>
                <c:pt idx="950">
                  <c:v>5.2469287291940385E-2</c:v>
                </c:pt>
                <c:pt idx="951">
                  <c:v>5.2952895150928984E-2</c:v>
                </c:pt>
                <c:pt idx="952">
                  <c:v>5.6502721196460298E-2</c:v>
                </c:pt>
                <c:pt idx="953">
                  <c:v>5.6641307329185375E-2</c:v>
                </c:pt>
                <c:pt idx="954">
                  <c:v>5.7068614571754411E-2</c:v>
                </c:pt>
                <c:pt idx="955">
                  <c:v>5.7443952014551554E-2</c:v>
                </c:pt>
                <c:pt idx="956">
                  <c:v>5.784238714613623E-2</c:v>
                </c:pt>
                <c:pt idx="957">
                  <c:v>6.0160817658183097E-2</c:v>
                </c:pt>
                <c:pt idx="958">
                  <c:v>6.0299403790908174E-2</c:v>
                </c:pt>
                <c:pt idx="959">
                  <c:v>6.0731041850124901E-2</c:v>
                </c:pt>
                <c:pt idx="960">
                  <c:v>6.1107822898471234E-2</c:v>
                </c:pt>
                <c:pt idx="961">
                  <c:v>6.1509145241154278E-2</c:v>
                </c:pt>
                <c:pt idx="962">
                  <c:v>6.3818914119905909E-2</c:v>
                </c:pt>
                <c:pt idx="963">
                  <c:v>6.3943064197138799E-2</c:v>
                </c:pt>
                <c:pt idx="964">
                  <c:v>6.4221680068138193E-2</c:v>
                </c:pt>
                <c:pt idx="965">
                  <c:v>6.4244777756925719E-2</c:v>
                </c:pt>
                <c:pt idx="966">
                  <c:v>6.4282311501205433E-2</c:v>
                </c:pt>
                <c:pt idx="967">
                  <c:v>6.4065770668822464E-2</c:v>
                </c:pt>
                <c:pt idx="968">
                  <c:v>6.391419208615437E-2</c:v>
                </c:pt>
                <c:pt idx="969">
                  <c:v>6.3401712116181383E-2</c:v>
                </c:pt>
                <c:pt idx="970">
                  <c:v>6.1763219817817017E-2</c:v>
                </c:pt>
                <c:pt idx="971">
                  <c:v>6.1623190079542672E-2</c:v>
                </c:pt>
                <c:pt idx="972">
                  <c:v>6.1182890387030668E-2</c:v>
                </c:pt>
                <c:pt idx="973">
                  <c:v>6.0800334916487446E-2</c:v>
                </c:pt>
                <c:pt idx="974">
                  <c:v>6.0394681757156725E-2</c:v>
                </c:pt>
                <c:pt idx="975">
                  <c:v>5.8100792539446534E-2</c:v>
                </c:pt>
                <c:pt idx="976">
                  <c:v>5.7960762801172218E-2</c:v>
                </c:pt>
                <c:pt idx="977">
                  <c:v>5.7514688686463325E-2</c:v>
                </c:pt>
                <c:pt idx="978">
                  <c:v>5.7130689610370877E-2</c:v>
                </c:pt>
                <c:pt idx="979">
                  <c:v>5.6722149239941698E-2</c:v>
                </c:pt>
                <c:pt idx="980">
                  <c:v>5.4825251548266979E-2</c:v>
                </c:pt>
                <c:pt idx="981">
                  <c:v>5.4431147233329973E-2</c:v>
                </c:pt>
                <c:pt idx="982">
                  <c:v>5.3712231669818582E-2</c:v>
                </c:pt>
                <c:pt idx="983">
                  <c:v>5.3218518571985375E-2</c:v>
                </c:pt>
                <c:pt idx="984">
                  <c:v>5.3180984827705717E-2</c:v>
                </c:pt>
                <c:pt idx="985">
                  <c:v>5.3072714411514198E-2</c:v>
                </c:pt>
                <c:pt idx="986">
                  <c:v>5.2547241991598236E-2</c:v>
                </c:pt>
                <c:pt idx="987">
                  <c:v>5.2005889910640833E-2</c:v>
                </c:pt>
                <c:pt idx="988">
                  <c:v>5.1294192374875473E-2</c:v>
                </c:pt>
                <c:pt idx="989">
                  <c:v>4.9684572187495488E-2</c:v>
                </c:pt>
                <c:pt idx="990">
                  <c:v>4.8329026576778157E-2</c:v>
                </c:pt>
                <c:pt idx="991">
                  <c:v>4.7283856159143094E-2</c:v>
                </c:pt>
                <c:pt idx="992">
                  <c:v>4.2997791283509723E-2</c:v>
                </c:pt>
                <c:pt idx="993">
                  <c:v>4.1689884655916623E-2</c:v>
                </c:pt>
                <c:pt idx="994">
                  <c:v>4.0631721788338564E-2</c:v>
                </c:pt>
                <c:pt idx="995">
                  <c:v>3.9706370631288707E-2</c:v>
                </c:pt>
                <c:pt idx="996">
                  <c:v>3.9433529182486195E-2</c:v>
                </c:pt>
                <c:pt idx="997">
                  <c:v>3.8534162925322281E-2</c:v>
                </c:pt>
                <c:pt idx="998">
                  <c:v>3.7771939195334281E-2</c:v>
                </c:pt>
                <c:pt idx="999">
                  <c:v>3.6959189271123571E-2</c:v>
                </c:pt>
                <c:pt idx="1000">
                  <c:v>3.6312453985073129E-2</c:v>
                </c:pt>
                <c:pt idx="1001">
                  <c:v>3.5052186340604294E-2</c:v>
                </c:pt>
                <c:pt idx="1002">
                  <c:v>3.3982474628632471E-2</c:v>
                </c:pt>
                <c:pt idx="1003">
                  <c:v>3.2970507138629451E-2</c:v>
                </c:pt>
                <c:pt idx="1004">
                  <c:v>3.1734780788497355E-2</c:v>
                </c:pt>
                <c:pt idx="1005">
                  <c:v>3.0660738259877876E-2</c:v>
                </c:pt>
                <c:pt idx="1006">
                  <c:v>3.0497610832816047E-2</c:v>
                </c:pt>
                <c:pt idx="1007">
                  <c:v>3.0298393267023729E-2</c:v>
                </c:pt>
                <c:pt idx="1008">
                  <c:v>2.9127629166606512E-2</c:v>
                </c:pt>
                <c:pt idx="1009">
                  <c:v>2.9033794805907231E-2</c:v>
                </c:pt>
                <c:pt idx="1010">
                  <c:v>2.8428924080784165E-2</c:v>
                </c:pt>
                <c:pt idx="1011">
                  <c:v>2.8192172770712145E-2</c:v>
                </c:pt>
                <c:pt idx="1012">
                  <c:v>2.7552655512407792E-2</c:v>
                </c:pt>
                <c:pt idx="1013">
                  <c:v>2.7496354895988208E-2</c:v>
                </c:pt>
                <c:pt idx="1014">
                  <c:v>2.6918912676300349E-2</c:v>
                </c:pt>
                <c:pt idx="1015">
                  <c:v>2.6715364293860351E-2</c:v>
                </c:pt>
                <c:pt idx="1016">
                  <c:v>2.659265782217668E-2</c:v>
                </c:pt>
                <c:pt idx="1017">
                  <c:v>2.6488718222632851E-2</c:v>
                </c:pt>
                <c:pt idx="1018">
                  <c:v>2.6288057051291312E-2</c:v>
                </c:pt>
                <c:pt idx="1019">
                  <c:v>2.6091726696597421E-2</c:v>
                </c:pt>
                <c:pt idx="1020">
                  <c:v>2.6061410980063818E-2</c:v>
                </c:pt>
                <c:pt idx="1021">
                  <c:v>2.5954584169421539E-2</c:v>
                </c:pt>
                <c:pt idx="1022">
                  <c:v>2.5872298653116039E-2</c:v>
                </c:pt>
                <c:pt idx="1023">
                  <c:v>2.5430555355054792E-2</c:v>
                </c:pt>
                <c:pt idx="1024">
                  <c:v>2.5277533166837493E-2</c:v>
                </c:pt>
                <c:pt idx="1025">
                  <c:v>2.5231337789262488E-2</c:v>
                </c:pt>
                <c:pt idx="1026">
                  <c:v>2.5150495878506159E-2</c:v>
                </c:pt>
                <c:pt idx="1027">
                  <c:v>2.5104300500931133E-2</c:v>
                </c:pt>
                <c:pt idx="1028">
                  <c:v>2.4874767218605202E-2</c:v>
                </c:pt>
                <c:pt idx="1029">
                  <c:v>2.4508091409103382E-2</c:v>
                </c:pt>
                <c:pt idx="1030">
                  <c:v>2.4430136709445518E-2</c:v>
                </c:pt>
                <c:pt idx="1031">
                  <c:v>2.4385384937419697E-2</c:v>
                </c:pt>
                <c:pt idx="1032">
                  <c:v>2.4317535476606384E-2</c:v>
                </c:pt>
                <c:pt idx="1033">
                  <c:v>2.4281445337875882E-2</c:v>
                </c:pt>
                <c:pt idx="1034">
                  <c:v>2.4002829466876478E-2</c:v>
                </c:pt>
                <c:pt idx="1035">
                  <c:v>2.3784845028944297E-2</c:v>
                </c:pt>
                <c:pt idx="1036">
                  <c:v>2.3708333934835634E-2</c:v>
                </c:pt>
                <c:pt idx="1037">
                  <c:v>2.3666469373908258E-2</c:v>
                </c:pt>
                <c:pt idx="1038">
                  <c:v>2.3597176307545726E-2</c:v>
                </c:pt>
                <c:pt idx="1039">
                  <c:v>2.3060155043235987E-2</c:v>
                </c:pt>
                <c:pt idx="1040">
                  <c:v>2.2947553810396839E-2</c:v>
                </c:pt>
                <c:pt idx="1041">
                  <c:v>2.2876817138485092E-2</c:v>
                </c:pt>
                <c:pt idx="1042">
                  <c:v>2.2746892639055313E-2</c:v>
                </c:pt>
                <c:pt idx="1043">
                  <c:v>2.2227194641336198E-2</c:v>
                </c:pt>
                <c:pt idx="1044">
                  <c:v>2.2155014363875215E-2</c:v>
                </c:pt>
                <c:pt idx="1045">
                  <c:v>2.2092939325258777E-2</c:v>
                </c:pt>
                <c:pt idx="1046">
                  <c:v>2.1434655194814582E-2</c:v>
                </c:pt>
                <c:pt idx="1047">
                  <c:v>2.1267196951105082E-2</c:v>
                </c:pt>
                <c:pt idx="1048">
                  <c:v>2.1189242251447214E-2</c:v>
                </c:pt>
                <c:pt idx="1049">
                  <c:v>2.0642115748292948E-2</c:v>
                </c:pt>
                <c:pt idx="1050">
                  <c:v>2.0471770293485011E-2</c:v>
                </c:pt>
                <c:pt idx="1051">
                  <c:v>2.0337514977407583E-2</c:v>
                </c:pt>
                <c:pt idx="1052">
                  <c:v>1.9826478612983804E-2</c:v>
                </c:pt>
                <c:pt idx="1053">
                  <c:v>1.9191292171327104E-2</c:v>
                </c:pt>
                <c:pt idx="1054">
                  <c:v>1.9028164744265288E-2</c:v>
                </c:pt>
                <c:pt idx="1055">
                  <c:v>1.8384316669313283E-2</c:v>
                </c:pt>
                <c:pt idx="1056">
                  <c:v>1.8111475220510754E-2</c:v>
                </c:pt>
                <c:pt idx="1057">
                  <c:v>1.7584559195045552E-2</c:v>
                </c:pt>
                <c:pt idx="1058">
                  <c:v>1.7255417129823446E-2</c:v>
                </c:pt>
                <c:pt idx="1059">
                  <c:v>1.7236650257683599E-2</c:v>
                </c:pt>
                <c:pt idx="1060">
                  <c:v>1.713704147478743E-2</c:v>
                </c:pt>
                <c:pt idx="1061">
                  <c:v>1.6656320826897261E-2</c:v>
                </c:pt>
                <c:pt idx="1062">
                  <c:v>1.6464321288851044E-2</c:v>
                </c:pt>
                <c:pt idx="1063">
                  <c:v>1.6262216511960279E-2</c:v>
                </c:pt>
                <c:pt idx="1064">
                  <c:v>1.5850788930432656E-2</c:v>
                </c:pt>
                <c:pt idx="1065">
                  <c:v>1.5660232997935643E-2</c:v>
                </c:pt>
                <c:pt idx="1066">
                  <c:v>1.483882144042962E-2</c:v>
                </c:pt>
                <c:pt idx="1067">
                  <c:v>1.4064471423828157E-2</c:v>
                </c:pt>
                <c:pt idx="1068">
                  <c:v>1.3257640282369244E-2</c:v>
                </c:pt>
                <c:pt idx="1069">
                  <c:v>1.2508697723434048E-2</c:v>
                </c:pt>
                <c:pt idx="1070">
                  <c:v>1.2318430512046884E-2</c:v>
                </c:pt>
                <c:pt idx="1071">
                  <c:v>1.1710672575825382E-2</c:v>
                </c:pt>
                <c:pt idx="1072">
                  <c:v>1.1281921727707131E-2</c:v>
                </c:pt>
                <c:pt idx="1073">
                  <c:v>1.0947871403617688E-2</c:v>
                </c:pt>
                <c:pt idx="1074">
                  <c:v>1.0755294423351758E-2</c:v>
                </c:pt>
                <c:pt idx="1075">
                  <c:v>1.044376434583015E-2</c:v>
                </c:pt>
                <c:pt idx="1076">
                  <c:v>1.0100908027890459E-2</c:v>
                </c:pt>
                <c:pt idx="1077">
                  <c:v>8.7237083339348331E-3</c:v>
                </c:pt>
                <c:pt idx="1078">
                  <c:v>8.4270473935701799E-3</c:v>
                </c:pt>
                <c:pt idx="1079">
                  <c:v>8.080870782867294E-3</c:v>
                </c:pt>
                <c:pt idx="1080">
                  <c:v>7.0011981926058568E-3</c:v>
                </c:pt>
                <c:pt idx="1081">
                  <c:v>6.8581368826781787E-3</c:v>
                </c:pt>
                <c:pt idx="1082">
                  <c:v>6.6944320133966598E-3</c:v>
                </c:pt>
                <c:pt idx="1083">
                  <c:v>6.4124958496340478E-3</c:v>
                </c:pt>
                <c:pt idx="1084">
                  <c:v>6.0631433067228728E-3</c:v>
                </c:pt>
                <c:pt idx="1085">
                  <c:v>5.8095018117249684E-3</c:v>
                </c:pt>
                <c:pt idx="1086">
                  <c:v>5.3397525660088662E-3</c:v>
                </c:pt>
                <c:pt idx="1087">
                  <c:v>4.8893476346523121E-3</c:v>
                </c:pt>
                <c:pt idx="1088">
                  <c:v>4.7851193139986448E-3</c:v>
                </c:pt>
                <c:pt idx="1089">
                  <c:v>4.573053658818267E-3</c:v>
                </c:pt>
                <c:pt idx="1090">
                  <c:v>4.4936553536111812E-3</c:v>
                </c:pt>
                <c:pt idx="1091">
                  <c:v>4.2369822869599118E-3</c:v>
                </c:pt>
                <c:pt idx="1092">
                  <c:v>4.0657706688224495E-3</c:v>
                </c:pt>
                <c:pt idx="1093">
                  <c:v>3.9820415469677085E-3</c:v>
                </c:pt>
                <c:pt idx="1094">
                  <c:v>3.9466732110118256E-3</c:v>
                </c:pt>
                <c:pt idx="1095">
                  <c:v>3.8093863232810279E-3</c:v>
                </c:pt>
                <c:pt idx="1096">
                  <c:v>3.6569415772834245E-3</c:v>
                </c:pt>
                <c:pt idx="1097">
                  <c:v>3.6222950441021514E-3</c:v>
                </c:pt>
                <c:pt idx="1098">
                  <c:v>3.5812966465043113E-3</c:v>
                </c:pt>
                <c:pt idx="1099">
                  <c:v>3.5170561995640313E-3</c:v>
                </c:pt>
                <c:pt idx="1100">
                  <c:v>3.3927617617762139E-3</c:v>
                </c:pt>
                <c:pt idx="1101">
                  <c:v>3.2433485874319725E-3</c:v>
                </c:pt>
                <c:pt idx="1102">
                  <c:v>3.0640527782188802E-3</c:v>
                </c:pt>
                <c:pt idx="1103">
                  <c:v>3.0263746733842451E-3</c:v>
                </c:pt>
                <c:pt idx="1104">
                  <c:v>2.9970694807350839E-3</c:v>
                </c:pt>
                <c:pt idx="1105">
                  <c:v>2.9553492803626345E-3</c:v>
                </c:pt>
                <c:pt idx="1106">
                  <c:v>2.8600713141141315E-3</c:v>
                </c:pt>
                <c:pt idx="1107">
                  <c:v>2.8486668302752957E-3</c:v>
                </c:pt>
                <c:pt idx="1108">
                  <c:v>1.9302449798617044E-3</c:v>
                </c:pt>
                <c:pt idx="1109">
                  <c:v>1.895454086125508E-3</c:v>
                </c:pt>
                <c:pt idx="1110">
                  <c:v>1.8639834851525172E-3</c:v>
                </c:pt>
                <c:pt idx="1111">
                  <c:v>1.8329459658442935E-3</c:v>
                </c:pt>
                <c:pt idx="1112">
                  <c:v>1.7972889087785667E-3</c:v>
                </c:pt>
                <c:pt idx="1113">
                  <c:v>1.5883991858064701E-3</c:v>
                </c:pt>
                <c:pt idx="1114">
                  <c:v>1.5453797404397223E-3</c:v>
                </c:pt>
                <c:pt idx="1115">
                  <c:v>1.5440804954454249E-3</c:v>
                </c:pt>
                <c:pt idx="1116">
                  <c:v>1.5419150871215949E-3</c:v>
                </c:pt>
                <c:pt idx="1117">
                  <c:v>1.5383060732485463E-3</c:v>
                </c:pt>
                <c:pt idx="1118">
                  <c:v>1.5313767666122913E-3</c:v>
                </c:pt>
                <c:pt idx="1119">
                  <c:v>1.526324147190022E-3</c:v>
                </c:pt>
                <c:pt idx="1120">
                  <c:v>1.5243030994211146E-3</c:v>
                </c:pt>
                <c:pt idx="1121">
                  <c:v>1.5128986155822784E-3</c:v>
                </c:pt>
                <c:pt idx="1122">
                  <c:v>1.5127542550273558E-3</c:v>
                </c:pt>
                <c:pt idx="1123">
                  <c:v>1.5124655339175132E-3</c:v>
                </c:pt>
                <c:pt idx="1124">
                  <c:v>1.5108775678133717E-3</c:v>
                </c:pt>
                <c:pt idx="1125">
                  <c:v>1.5072685539403222E-3</c:v>
                </c:pt>
                <c:pt idx="1126">
                  <c:v>1.5077016356050874E-3</c:v>
                </c:pt>
                <c:pt idx="1127">
                  <c:v>1.5131873366921232E-3</c:v>
                </c:pt>
                <c:pt idx="1128">
                  <c:v>1.5134760578019663E-3</c:v>
                </c:pt>
                <c:pt idx="1129">
                  <c:v>1.5295000793983061E-3</c:v>
                </c:pt>
                <c:pt idx="1130">
                  <c:v>1.5345526988205748E-3</c:v>
                </c:pt>
                <c:pt idx="1131">
                  <c:v>1.6080322212758595E-3</c:v>
                </c:pt>
                <c:pt idx="1132">
                  <c:v>1.7805430844076175E-3</c:v>
                </c:pt>
                <c:pt idx="1133">
                  <c:v>1.79396861601536E-3</c:v>
                </c:pt>
                <c:pt idx="1134">
                  <c:v>1.8110031614961535E-3</c:v>
                </c:pt>
                <c:pt idx="1135">
                  <c:v>1.8362662586074979E-3</c:v>
                </c:pt>
                <c:pt idx="1136">
                  <c:v>1.841896320249455E-3</c:v>
                </c:pt>
                <c:pt idx="1137">
                  <c:v>1.8642722062623619E-3</c:v>
                </c:pt>
                <c:pt idx="1138">
                  <c:v>1.8808736700783883E-3</c:v>
                </c:pt>
                <c:pt idx="1139">
                  <c:v>1.8865037317203461E-3</c:v>
                </c:pt>
                <c:pt idx="1140">
                  <c:v>1.9117668288316909E-3</c:v>
                </c:pt>
                <c:pt idx="1141">
                  <c:v>2.1477963361291185E-3</c:v>
                </c:pt>
                <c:pt idx="1142">
                  <c:v>2.3172756276075134E-3</c:v>
                </c:pt>
                <c:pt idx="1143">
                  <c:v>2.515915751180149E-3</c:v>
                </c:pt>
                <c:pt idx="1144">
                  <c:v>2.5247217450303908E-3</c:v>
                </c:pt>
                <c:pt idx="1145">
                  <c:v>2.5688960748365135E-3</c:v>
                </c:pt>
                <c:pt idx="1146">
                  <c:v>2.593726090283092E-3</c:v>
                </c:pt>
                <c:pt idx="1147">
                  <c:v>2.5986343491504402E-3</c:v>
                </c:pt>
                <c:pt idx="1148">
                  <c:v>2.6220207590477995E-3</c:v>
                </c:pt>
                <c:pt idx="1149">
                  <c:v>2.6771664910279929E-3</c:v>
                </c:pt>
                <c:pt idx="1150">
                  <c:v>2.8202278009556679E-3</c:v>
                </c:pt>
                <c:pt idx="1151">
                  <c:v>2.9117523927761988E-3</c:v>
                </c:pt>
                <c:pt idx="1152">
                  <c:v>2.9370154898875431E-3</c:v>
                </c:pt>
                <c:pt idx="1153">
                  <c:v>3.0468738721831645E-3</c:v>
                </c:pt>
                <c:pt idx="1154">
                  <c:v>3.2667349973293323E-3</c:v>
                </c:pt>
                <c:pt idx="1155">
                  <c:v>3.2732312223008211E-3</c:v>
                </c:pt>
                <c:pt idx="1156">
                  <c:v>3.659973148936786E-3</c:v>
                </c:pt>
                <c:pt idx="1157">
                  <c:v>3.6783069394118752E-3</c:v>
                </c:pt>
                <c:pt idx="1158">
                  <c:v>3.6859580488227419E-3</c:v>
                </c:pt>
                <c:pt idx="1159">
                  <c:v>3.7038587576330661E-3</c:v>
                </c:pt>
                <c:pt idx="1160">
                  <c:v>3.7380722091495738E-3</c:v>
                </c:pt>
                <c:pt idx="1161">
                  <c:v>3.7731518239956137E-3</c:v>
                </c:pt>
                <c:pt idx="1162">
                  <c:v>3.8256990659872106E-3</c:v>
                </c:pt>
                <c:pt idx="1163">
                  <c:v>3.956345368191597E-3</c:v>
                </c:pt>
                <c:pt idx="1164">
                  <c:v>4.1878996982864401E-3</c:v>
                </c:pt>
                <c:pt idx="1165">
                  <c:v>4.2221131498029483E-3</c:v>
                </c:pt>
                <c:pt idx="1166">
                  <c:v>4.2524288663365615E-3</c:v>
                </c:pt>
                <c:pt idx="1167">
                  <c:v>4.327496354895986E-3</c:v>
                </c:pt>
                <c:pt idx="1168">
                  <c:v>4.5004402996925135E-3</c:v>
                </c:pt>
                <c:pt idx="1169">
                  <c:v>4.6674654617372344E-3</c:v>
                </c:pt>
                <c:pt idx="1170">
                  <c:v>4.677570700581773E-3</c:v>
                </c:pt>
                <c:pt idx="1171">
                  <c:v>4.6859436127672472E-3</c:v>
                </c:pt>
                <c:pt idx="1172">
                  <c:v>4.7898832123110715E-3</c:v>
                </c:pt>
                <c:pt idx="1173">
                  <c:v>4.9488241832801655E-3</c:v>
                </c:pt>
                <c:pt idx="1174">
                  <c:v>5.1656537367729639E-3</c:v>
                </c:pt>
                <c:pt idx="1175">
                  <c:v>5.2135814410070591E-3</c:v>
                </c:pt>
                <c:pt idx="1176">
                  <c:v>5.2594880974722487E-3</c:v>
                </c:pt>
                <c:pt idx="1177">
                  <c:v>5.2721918263053807E-3</c:v>
                </c:pt>
                <c:pt idx="1178">
                  <c:v>5.3781524736181106E-3</c:v>
                </c:pt>
                <c:pt idx="1179">
                  <c:v>5.5137070346898444E-3</c:v>
                </c:pt>
                <c:pt idx="1180">
                  <c:v>5.8824038919605632E-3</c:v>
                </c:pt>
                <c:pt idx="1181">
                  <c:v>5.9563164960806129E-3</c:v>
                </c:pt>
                <c:pt idx="1182">
                  <c:v>5.9960156486841562E-3</c:v>
                </c:pt>
                <c:pt idx="1183">
                  <c:v>6.0182471741421426E-3</c:v>
                </c:pt>
                <c:pt idx="1184">
                  <c:v>6.0819101788627287E-3</c:v>
                </c:pt>
                <c:pt idx="1185">
                  <c:v>6.2191970665935277E-3</c:v>
                </c:pt>
                <c:pt idx="1186">
                  <c:v>6.3022043856736628E-3</c:v>
                </c:pt>
                <c:pt idx="1187">
                  <c:v>6.3212599789233617E-3</c:v>
                </c:pt>
                <c:pt idx="1188">
                  <c:v>6.4918941548411362E-3</c:v>
                </c:pt>
                <c:pt idx="1189">
                  <c:v>6.5014219514659827E-3</c:v>
                </c:pt>
                <c:pt idx="1190">
                  <c:v>6.5629195478627399E-3</c:v>
                </c:pt>
                <c:pt idx="1191">
                  <c:v>6.6942876528417374E-3</c:v>
                </c:pt>
                <c:pt idx="1192">
                  <c:v>6.8696857270719369E-3</c:v>
                </c:pt>
                <c:pt idx="1193">
                  <c:v>6.8972585930620342E-3</c:v>
                </c:pt>
                <c:pt idx="1194">
                  <c:v>6.9288735545899472E-3</c:v>
                </c:pt>
                <c:pt idx="1195">
                  <c:v>7.0131801186643795E-3</c:v>
                </c:pt>
                <c:pt idx="1196">
                  <c:v>7.0738115517316093E-3</c:v>
                </c:pt>
                <c:pt idx="1197">
                  <c:v>7.1393512436661831E-3</c:v>
                </c:pt>
                <c:pt idx="1198">
                  <c:v>7.2155736166649833E-3</c:v>
                </c:pt>
                <c:pt idx="1199">
                  <c:v>7.2715855119747097E-3</c:v>
                </c:pt>
                <c:pt idx="1200">
                  <c:v>7.3446319527652286E-3</c:v>
                </c:pt>
                <c:pt idx="1201">
                  <c:v>7.4264843874059863E-3</c:v>
                </c:pt>
                <c:pt idx="1202">
                  <c:v>7.5279698575161317E-3</c:v>
                </c:pt>
                <c:pt idx="1203">
                  <c:v>7.5620389484777175E-3</c:v>
                </c:pt>
                <c:pt idx="1204">
                  <c:v>7.5894674539128976E-3</c:v>
                </c:pt>
                <c:pt idx="1205">
                  <c:v>7.7352716143840906E-3</c:v>
                </c:pt>
                <c:pt idx="1206">
                  <c:v>7.7489858671016725E-3</c:v>
                </c:pt>
                <c:pt idx="1207">
                  <c:v>7.836468363384393E-3</c:v>
                </c:pt>
                <c:pt idx="1208">
                  <c:v>7.9095148041749084E-3</c:v>
                </c:pt>
                <c:pt idx="1209">
                  <c:v>7.9342004590665684E-3</c:v>
                </c:pt>
                <c:pt idx="1210">
                  <c:v>7.9531116917613467E-3</c:v>
                </c:pt>
                <c:pt idx="1211">
                  <c:v>7.9672590261437009E-3</c:v>
                </c:pt>
                <c:pt idx="1212">
                  <c:v>8.0400167458243715E-3</c:v>
                </c:pt>
                <c:pt idx="1213">
                  <c:v>8.1475653592412468E-3</c:v>
                </c:pt>
                <c:pt idx="1214">
                  <c:v>8.1780254363297729E-3</c:v>
                </c:pt>
                <c:pt idx="1215">
                  <c:v>8.1953487029204145E-3</c:v>
                </c:pt>
                <c:pt idx="1216">
                  <c:v>8.2465966999177194E-3</c:v>
                </c:pt>
                <c:pt idx="1217">
                  <c:v>8.3574656060977949E-3</c:v>
                </c:pt>
                <c:pt idx="1218">
                  <c:v>8.5643342813009823E-3</c:v>
                </c:pt>
                <c:pt idx="1219">
                  <c:v>8.594505637279674E-3</c:v>
                </c:pt>
                <c:pt idx="1220">
                  <c:v>8.6587460842199558E-3</c:v>
                </c:pt>
                <c:pt idx="1221">
                  <c:v>8.6959911073898211E-3</c:v>
                </c:pt>
                <c:pt idx="1222">
                  <c:v>8.7185113539576444E-3</c:v>
                </c:pt>
                <c:pt idx="1223">
                  <c:v>8.731792525010466E-3</c:v>
                </c:pt>
                <c:pt idx="1224">
                  <c:v>8.7781322631404202E-3</c:v>
                </c:pt>
                <c:pt idx="1225">
                  <c:v>8.7960329719507478E-3</c:v>
                </c:pt>
                <c:pt idx="1226">
                  <c:v>8.8022404758123941E-3</c:v>
                </c:pt>
                <c:pt idx="1227">
                  <c:v>8.8513230644858606E-3</c:v>
                </c:pt>
                <c:pt idx="1228">
                  <c:v>8.883515468233464E-3</c:v>
                </c:pt>
                <c:pt idx="1229">
                  <c:v>8.9080567625701955E-3</c:v>
                </c:pt>
                <c:pt idx="1230">
                  <c:v>8.9894761155461956E-3</c:v>
                </c:pt>
                <c:pt idx="1231">
                  <c:v>9.0345166086818491E-3</c:v>
                </c:pt>
                <c:pt idx="1232">
                  <c:v>9.0418789969828623E-3</c:v>
                </c:pt>
                <c:pt idx="1233">
                  <c:v>9.0610789507874871E-3</c:v>
                </c:pt>
                <c:pt idx="1234">
                  <c:v>9.0659872096548379E-3</c:v>
                </c:pt>
                <c:pt idx="1235">
                  <c:v>9.0756593668346163E-3</c:v>
                </c:pt>
                <c:pt idx="1236">
                  <c:v>9.1043871172640841E-3</c:v>
                </c:pt>
                <c:pt idx="1237">
                  <c:v>9.1133374716692462E-3</c:v>
                </c:pt>
                <c:pt idx="1238">
                  <c:v>9.1170908460972162E-3</c:v>
                </c:pt>
                <c:pt idx="1239">
                  <c:v>9.1266186427220626E-3</c:v>
                </c:pt>
                <c:pt idx="1240">
                  <c:v>9.1487058076251231E-3</c:v>
                </c:pt>
                <c:pt idx="1241">
                  <c:v>9.1843628646908499E-3</c:v>
                </c:pt>
                <c:pt idx="1242">
                  <c:v>9.2026966551659525E-3</c:v>
                </c:pt>
                <c:pt idx="1243">
                  <c:v>9.2073161929234464E-3</c:v>
                </c:pt>
                <c:pt idx="1244">
                  <c:v>9.2187206767622848E-3</c:v>
                </c:pt>
                <c:pt idx="1245">
                  <c:v>9.2321462083700245E-3</c:v>
                </c:pt>
                <c:pt idx="1246">
                  <c:v>9.244272494983467E-3</c:v>
                </c:pt>
                <c:pt idx="1247">
                  <c:v>9.2535115704984773E-3</c:v>
                </c:pt>
                <c:pt idx="1248">
                  <c:v>9.2588529110305927E-3</c:v>
                </c:pt>
                <c:pt idx="1249">
                  <c:v>9.2595747138052072E-3</c:v>
                </c:pt>
                <c:pt idx="1250">
                  <c:v>9.2611626799093474E-3</c:v>
                </c:pt>
                <c:pt idx="1251">
                  <c:v>9.2636168093430237E-3</c:v>
                </c:pt>
                <c:pt idx="1252">
                  <c:v>9.2692468709849787E-3</c:v>
                </c:pt>
                <c:pt idx="1253">
                  <c:v>9.2704017554243526E-3</c:v>
                </c:pt>
                <c:pt idx="1254">
                  <c:v>9.2735776876326347E-3</c:v>
                </c:pt>
                <c:pt idx="1255">
                  <c:v>9.2792077492745879E-3</c:v>
                </c:pt>
                <c:pt idx="1256">
                  <c:v>9.2844047292517801E-3</c:v>
                </c:pt>
                <c:pt idx="1257">
                  <c:v>9.2855596136911592E-3</c:v>
                </c:pt>
                <c:pt idx="1258">
                  <c:v>9.2810844364885747E-3</c:v>
                </c:pt>
                <c:pt idx="1259">
                  <c:v>9.2413852838850313E-3</c:v>
                </c:pt>
                <c:pt idx="1260">
                  <c:v>9.2312800450404936E-3</c:v>
                </c:pt>
                <c:pt idx="1261">
                  <c:v>9.2184319556524418E-3</c:v>
                </c:pt>
                <c:pt idx="1262">
                  <c:v>9.2045733423799288E-3</c:v>
                </c:pt>
                <c:pt idx="1263">
                  <c:v>9.1800320480432025E-3</c:v>
                </c:pt>
                <c:pt idx="1264">
                  <c:v>9.175123789175843E-3</c:v>
                </c:pt>
                <c:pt idx="1265">
                  <c:v>9.1699268091986579E-3</c:v>
                </c:pt>
                <c:pt idx="1266">
                  <c:v>9.1638636658919366E-3</c:v>
                </c:pt>
                <c:pt idx="1267">
                  <c:v>9.1578005225852171E-3</c:v>
                </c:pt>
                <c:pt idx="1268">
                  <c:v>9.1459629570816124E-3</c:v>
                </c:pt>
                <c:pt idx="1269">
                  <c:v>9.1388892898904301E-3</c:v>
                </c:pt>
                <c:pt idx="1270">
                  <c:v>9.1002006611713426E-3</c:v>
                </c:pt>
                <c:pt idx="1271">
                  <c:v>9.0857646056791506E-3</c:v>
                </c:pt>
                <c:pt idx="1272">
                  <c:v>9.0801345440371904E-3</c:v>
                </c:pt>
                <c:pt idx="1273">
                  <c:v>9.0736383190657081E-3</c:v>
                </c:pt>
                <c:pt idx="1274">
                  <c:v>9.0524173174921767E-3</c:v>
                </c:pt>
                <c:pt idx="1275">
                  <c:v>9.0446218475263816E-3</c:v>
                </c:pt>
                <c:pt idx="1276">
                  <c:v>8.9851452988985343E-3</c:v>
                </c:pt>
                <c:pt idx="1277">
                  <c:v>8.8544989966941479E-3</c:v>
                </c:pt>
                <c:pt idx="1278">
                  <c:v>8.7966104141704322E-3</c:v>
                </c:pt>
                <c:pt idx="1279">
                  <c:v>8.7869382569906642E-3</c:v>
                </c:pt>
                <c:pt idx="1280">
                  <c:v>8.7691819087352598E-3</c:v>
                </c:pt>
                <c:pt idx="1281">
                  <c:v>8.7625413232088525E-3</c:v>
                </c:pt>
                <c:pt idx="1282">
                  <c:v>8.7405985188607066E-3</c:v>
                </c:pt>
                <c:pt idx="1283">
                  <c:v>8.7082617545581817E-3</c:v>
                </c:pt>
                <c:pt idx="1284">
                  <c:v>8.6997444818177876E-3</c:v>
                </c:pt>
                <c:pt idx="1285">
                  <c:v>8.676502432475355E-3</c:v>
                </c:pt>
                <c:pt idx="1286">
                  <c:v>8.6070650055578811E-3</c:v>
                </c:pt>
                <c:pt idx="1287">
                  <c:v>8.5764605679144248E-3</c:v>
                </c:pt>
                <c:pt idx="1288">
                  <c:v>8.563323757416523E-3</c:v>
                </c:pt>
                <c:pt idx="1289">
                  <c:v>8.5511974708030822E-3</c:v>
                </c:pt>
                <c:pt idx="1290">
                  <c:v>8.5197268698300917E-3</c:v>
                </c:pt>
                <c:pt idx="1291">
                  <c:v>8.468767593942635E-3</c:v>
                </c:pt>
                <c:pt idx="1292">
                  <c:v>8.3922564998339926E-3</c:v>
                </c:pt>
                <c:pt idx="1293">
                  <c:v>8.3695918927112426E-3</c:v>
                </c:pt>
                <c:pt idx="1294">
                  <c:v>8.2258087800089526E-3</c:v>
                </c:pt>
                <c:pt idx="1295">
                  <c:v>8.1028135872154294E-3</c:v>
                </c:pt>
                <c:pt idx="1296">
                  <c:v>8.0543084407616455E-3</c:v>
                </c:pt>
                <c:pt idx="1297">
                  <c:v>8.0304889491995216E-3</c:v>
                </c:pt>
                <c:pt idx="1298">
                  <c:v>7.9718785639012035E-3</c:v>
                </c:pt>
                <c:pt idx="1299">
                  <c:v>7.9528229706515036E-3</c:v>
                </c:pt>
                <c:pt idx="1300">
                  <c:v>7.9108140491692056E-3</c:v>
                </c:pt>
                <c:pt idx="1301">
                  <c:v>7.8797765298609813E-3</c:v>
                </c:pt>
                <c:pt idx="1302">
                  <c:v>7.8187120151289886E-3</c:v>
                </c:pt>
                <c:pt idx="1303">
                  <c:v>7.7831993186181841E-3</c:v>
                </c:pt>
                <c:pt idx="1304">
                  <c:v>7.7219904433312682E-3</c:v>
                </c:pt>
                <c:pt idx="1305">
                  <c:v>7.5422615524534092E-3</c:v>
                </c:pt>
                <c:pt idx="1306">
                  <c:v>7.5135338020239362E-3</c:v>
                </c:pt>
                <c:pt idx="1307">
                  <c:v>7.3540153888351544E-3</c:v>
                </c:pt>
                <c:pt idx="1308">
                  <c:v>7.3159042023357521E-3</c:v>
                </c:pt>
                <c:pt idx="1309">
                  <c:v>7.2314532777064018E-3</c:v>
                </c:pt>
                <c:pt idx="1310">
                  <c:v>7.2038804117163045E-3</c:v>
                </c:pt>
                <c:pt idx="1311">
                  <c:v>7.135453508683289E-3</c:v>
                </c:pt>
                <c:pt idx="1312">
                  <c:v>7.0242958813933713E-3</c:v>
                </c:pt>
                <c:pt idx="1313">
                  <c:v>6.9723260816214614E-3</c:v>
                </c:pt>
                <c:pt idx="1314">
                  <c:v>6.894371381963596E-3</c:v>
                </c:pt>
                <c:pt idx="1315">
                  <c:v>6.8799353264713953E-3</c:v>
                </c:pt>
                <c:pt idx="1316">
                  <c:v>6.8653549104242774E-3</c:v>
                </c:pt>
                <c:pt idx="1317">
                  <c:v>6.8295534928036316E-3</c:v>
                </c:pt>
                <c:pt idx="1318">
                  <c:v>6.6479479147117859E-3</c:v>
                </c:pt>
                <c:pt idx="1319">
                  <c:v>6.5489165740353107E-3</c:v>
                </c:pt>
                <c:pt idx="1320">
                  <c:v>6.4950700870494166E-3</c:v>
                </c:pt>
                <c:pt idx="1321">
                  <c:v>6.3938733380491134E-3</c:v>
                </c:pt>
                <c:pt idx="1322">
                  <c:v>6.3190945705995294E-3</c:v>
                </c:pt>
                <c:pt idx="1323">
                  <c:v>6.2801172207705971E-3</c:v>
                </c:pt>
                <c:pt idx="1324">
                  <c:v>6.1845505334122506E-3</c:v>
                </c:pt>
                <c:pt idx="1325">
                  <c:v>6.1318589308657304E-3</c:v>
                </c:pt>
                <c:pt idx="1326">
                  <c:v>6.0224336302348771E-3</c:v>
                </c:pt>
                <c:pt idx="1327">
                  <c:v>5.96050295217335E-3</c:v>
                </c:pt>
                <c:pt idx="1328">
                  <c:v>5.9427466039179483E-3</c:v>
                </c:pt>
                <c:pt idx="1329">
                  <c:v>5.9270113034314504E-3</c:v>
                </c:pt>
                <c:pt idx="1330">
                  <c:v>5.8507889304326511E-3</c:v>
                </c:pt>
                <c:pt idx="1331">
                  <c:v>5.8360641538306108E-3</c:v>
                </c:pt>
                <c:pt idx="1332">
                  <c:v>5.484257481485762E-3</c:v>
                </c:pt>
                <c:pt idx="1333">
                  <c:v>5.4592831054842625E-3</c:v>
                </c:pt>
                <c:pt idx="1334">
                  <c:v>5.4211719189848602E-3</c:v>
                </c:pt>
                <c:pt idx="1335">
                  <c:v>5.3228623810829944E-3</c:v>
                </c:pt>
                <c:pt idx="1336">
                  <c:v>5.1034343376015921E-3</c:v>
                </c:pt>
                <c:pt idx="1337">
                  <c:v>5.0910193298783039E-3</c:v>
                </c:pt>
                <c:pt idx="1338">
                  <c:v>5.0705201310793872E-3</c:v>
                </c:pt>
                <c:pt idx="1339">
                  <c:v>5.0236029507297443E-3</c:v>
                </c:pt>
                <c:pt idx="1340">
                  <c:v>4.9317896377993713E-3</c:v>
                </c:pt>
                <c:pt idx="1341">
                  <c:v>4.8752003002699561E-3</c:v>
                </c:pt>
                <c:pt idx="1342">
                  <c:v>4.6573602228926984E-3</c:v>
                </c:pt>
                <c:pt idx="1343">
                  <c:v>4.5763739515814732E-3</c:v>
                </c:pt>
                <c:pt idx="1344">
                  <c:v>4.4592975415397515E-3</c:v>
                </c:pt>
                <c:pt idx="1345">
                  <c:v>4.3856736585295431E-3</c:v>
                </c:pt>
                <c:pt idx="1346">
                  <c:v>4.327496354895986E-3</c:v>
                </c:pt>
                <c:pt idx="1347">
                  <c:v>4.2050786043221584E-3</c:v>
                </c:pt>
                <c:pt idx="1348">
                  <c:v>4.1661012544932218E-3</c:v>
                </c:pt>
                <c:pt idx="1349">
                  <c:v>4.1262577413347596E-3</c:v>
                </c:pt>
                <c:pt idx="1350">
                  <c:v>3.9183785422471189E-3</c:v>
                </c:pt>
                <c:pt idx="1351">
                  <c:v>3.8532719319773088E-3</c:v>
                </c:pt>
                <c:pt idx="1352">
                  <c:v>3.7330195897273049E-3</c:v>
                </c:pt>
                <c:pt idx="1353">
                  <c:v>3.6110349208182363E-3</c:v>
                </c:pt>
                <c:pt idx="1354">
                  <c:v>3.603239450852452E-3</c:v>
                </c:pt>
                <c:pt idx="1355">
                  <c:v>3.5836064153830609E-3</c:v>
                </c:pt>
                <c:pt idx="1356">
                  <c:v>3.5623854138095317E-3</c:v>
                </c:pt>
                <c:pt idx="1357">
                  <c:v>3.4959795585454249E-3</c:v>
                </c:pt>
                <c:pt idx="1358">
                  <c:v>3.4538262765082075E-3</c:v>
                </c:pt>
                <c:pt idx="1359">
                  <c:v>3.1789637799367718E-3</c:v>
                </c:pt>
                <c:pt idx="1360">
                  <c:v>3.144461607310421E-3</c:v>
                </c:pt>
                <c:pt idx="1361">
                  <c:v>3.1082271080250055E-3</c:v>
                </c:pt>
                <c:pt idx="1362">
                  <c:v>3.0386453205526122E-3</c:v>
                </c:pt>
                <c:pt idx="1363">
                  <c:v>2.9101644266720577E-3</c:v>
                </c:pt>
                <c:pt idx="1364">
                  <c:v>2.7577196806744544E-3</c:v>
                </c:pt>
                <c:pt idx="1365">
                  <c:v>2.7151333169724724E-3</c:v>
                </c:pt>
                <c:pt idx="1366">
                  <c:v>2.7080596497812948E-3</c:v>
                </c:pt>
                <c:pt idx="1367">
                  <c:v>2.5899727158551207E-3</c:v>
                </c:pt>
                <c:pt idx="1368">
                  <c:v>2.5616780470904149E-3</c:v>
                </c:pt>
                <c:pt idx="1369">
                  <c:v>2.4873323613055992E-3</c:v>
                </c:pt>
                <c:pt idx="1370">
                  <c:v>2.3984062594736614E-3</c:v>
                </c:pt>
                <c:pt idx="1371">
                  <c:v>2.352932684673239E-3</c:v>
                </c:pt>
                <c:pt idx="1372">
                  <c:v>2.3227613286945482E-3</c:v>
                </c:pt>
                <c:pt idx="1373">
                  <c:v>2.2871042716288217E-3</c:v>
                </c:pt>
                <c:pt idx="1374">
                  <c:v>2.2541900651066125E-3</c:v>
                </c:pt>
                <c:pt idx="1375">
                  <c:v>2.2416306968284006E-3</c:v>
                </c:pt>
                <c:pt idx="1376">
                  <c:v>2.1721932699109315E-3</c:v>
                </c:pt>
                <c:pt idx="1377">
                  <c:v>2.1446204039208337E-3</c:v>
                </c:pt>
                <c:pt idx="1378">
                  <c:v>2.1316279539778551E-3</c:v>
                </c:pt>
                <c:pt idx="1379">
                  <c:v>2.0858656580675906E-3</c:v>
                </c:pt>
                <c:pt idx="1380">
                  <c:v>2.0458777843542042E-3</c:v>
                </c:pt>
                <c:pt idx="1381">
                  <c:v>2.0017034545480794E-3</c:v>
                </c:pt>
                <c:pt idx="1382">
                  <c:v>1.9878448412755708E-3</c:v>
                </c:pt>
                <c:pt idx="1383">
                  <c:v>1.9667682002569627E-3</c:v>
                </c:pt>
                <c:pt idx="1384">
                  <c:v>1.950022375886014E-3</c:v>
                </c:pt>
                <c:pt idx="1385">
                  <c:v>1.9207171832368536E-3</c:v>
                </c:pt>
                <c:pt idx="1386">
                  <c:v>1.8291925914163223E-3</c:v>
                </c:pt>
                <c:pt idx="1387">
                  <c:v>1.7191898485657785E-3</c:v>
                </c:pt>
                <c:pt idx="1388">
                  <c:v>1.7164469980222609E-3</c:v>
                </c:pt>
                <c:pt idx="1389">
                  <c:v>1.7115387391549138E-3</c:v>
                </c:pt>
                <c:pt idx="1390">
                  <c:v>1.6919057036855257E-3</c:v>
                </c:pt>
                <c:pt idx="1391">
                  <c:v>1.6203028684442277E-3</c:v>
                </c:pt>
                <c:pt idx="1392">
                  <c:v>1.5655902181287984E-3</c:v>
                </c:pt>
                <c:pt idx="1393">
                  <c:v>1.526468507744944E-3</c:v>
                </c:pt>
                <c:pt idx="1394">
                  <c:v>1.4973076756507058E-3</c:v>
                </c:pt>
                <c:pt idx="1395">
                  <c:v>1.4834490623781959E-3</c:v>
                </c:pt>
                <c:pt idx="1396">
                  <c:v>1.4775302796263949E-3</c:v>
                </c:pt>
                <c:pt idx="1397">
                  <c:v>1.473776905198424E-3</c:v>
                </c:pt>
                <c:pt idx="1398">
                  <c:v>1.4584746863766944E-3</c:v>
                </c:pt>
                <c:pt idx="1399">
                  <c:v>1.4437499097746536E-3</c:v>
                </c:pt>
                <c:pt idx="1400">
                  <c:v>1.4377733828008835E-3</c:v>
                </c:pt>
                <c:pt idx="1401">
                  <c:v>1.42540168324407E-3</c:v>
                </c:pt>
                <c:pt idx="1402">
                  <c:v>1.4129289312988125E-3</c:v>
                </c:pt>
                <c:pt idx="1403">
                  <c:v>1.4010480576287338E-3</c:v>
                </c:pt>
                <c:pt idx="1404">
                  <c:v>1.384475465923692E-3</c:v>
                </c:pt>
                <c:pt idx="1405">
                  <c:v>1.3493381068556836E-3</c:v>
                </c:pt>
                <c:pt idx="1406">
                  <c:v>1.3306145428823033E-3</c:v>
                </c:pt>
                <c:pt idx="1407">
                  <c:v>1.321057874146469E-3</c:v>
                </c:pt>
                <c:pt idx="1408">
                  <c:v>1.3112269203562825E-3</c:v>
                </c:pt>
                <c:pt idx="1409">
                  <c:v>1.2615380173521384E-3</c:v>
                </c:pt>
                <c:pt idx="1410">
                  <c:v>1.1989721528489563E-3</c:v>
                </c:pt>
                <c:pt idx="1411">
                  <c:v>1.1899063099998562E-3</c:v>
                </c:pt>
                <c:pt idx="1412">
                  <c:v>1.1880151867303789E-3</c:v>
                </c:pt>
                <c:pt idx="1413">
                  <c:v>1.1514919663351191E-3</c:v>
                </c:pt>
                <c:pt idx="1414">
                  <c:v>1.1290583361002449E-3</c:v>
                </c:pt>
                <c:pt idx="1415">
                  <c:v>1.0819390509737121E-3</c:v>
                </c:pt>
                <c:pt idx="1416">
                  <c:v>1.0747643313940899E-3</c:v>
                </c:pt>
                <c:pt idx="1417">
                  <c:v>1.0645147319946304E-3</c:v>
                </c:pt>
                <c:pt idx="1418">
                  <c:v>1.0546260339824747E-3</c:v>
                </c:pt>
                <c:pt idx="1419">
                  <c:v>1.051204688830824E-3</c:v>
                </c:pt>
                <c:pt idx="1420">
                  <c:v>1.0376059245571741E-3</c:v>
                </c:pt>
                <c:pt idx="1421">
                  <c:v>1.0291897042052232E-3</c:v>
                </c:pt>
                <c:pt idx="1422">
                  <c:v>1.0216829553492805E-3</c:v>
                </c:pt>
                <c:pt idx="1423">
                  <c:v>1.0085750169623656E-3</c:v>
                </c:pt>
                <c:pt idx="1424">
                  <c:v>9.9425444991410638E-4</c:v>
                </c:pt>
                <c:pt idx="1425">
                  <c:v>9.748090831661159E-4</c:v>
                </c:pt>
                <c:pt idx="1426">
                  <c:v>9.5901603845765192E-4</c:v>
                </c:pt>
                <c:pt idx="1427">
                  <c:v>9.1406216165494994E-4</c:v>
                </c:pt>
                <c:pt idx="1428">
                  <c:v>9.0164715393166049E-4</c:v>
                </c:pt>
                <c:pt idx="1429">
                  <c:v>8.9886099522166617E-4</c:v>
                </c:pt>
                <c:pt idx="1430">
                  <c:v>8.6678407991800364E-4</c:v>
                </c:pt>
                <c:pt idx="1431">
                  <c:v>8.5947943583895208E-4</c:v>
                </c:pt>
                <c:pt idx="1432">
                  <c:v>8.2211892422514503E-4</c:v>
                </c:pt>
                <c:pt idx="1433">
                  <c:v>8.1959261451401027E-4</c:v>
                </c:pt>
                <c:pt idx="1434">
                  <c:v>8.1108977782910633E-4</c:v>
                </c:pt>
                <c:pt idx="1435">
                  <c:v>8.0865008445092559E-4</c:v>
                </c:pt>
                <c:pt idx="1436">
                  <c:v>8.0335205208528825E-4</c:v>
                </c:pt>
                <c:pt idx="1437">
                  <c:v>8.0019055593249762E-4</c:v>
                </c:pt>
                <c:pt idx="1438">
                  <c:v>7.7234340488804842E-4</c:v>
                </c:pt>
                <c:pt idx="1439">
                  <c:v>7.2916516291088676E-4</c:v>
                </c:pt>
                <c:pt idx="1440">
                  <c:v>6.638131396977091E-4</c:v>
                </c:pt>
                <c:pt idx="1441">
                  <c:v>6.5669616434005601E-4</c:v>
                </c:pt>
                <c:pt idx="1442">
                  <c:v>6.374962105354339E-4</c:v>
                </c:pt>
                <c:pt idx="1443">
                  <c:v>6.2726104719146585E-4</c:v>
                </c:pt>
                <c:pt idx="1444">
                  <c:v>6.1003883298927427E-4</c:v>
                </c:pt>
                <c:pt idx="1445">
                  <c:v>6.0192576980265934E-4</c:v>
                </c:pt>
                <c:pt idx="1446">
                  <c:v>5.8757633064341534E-4</c:v>
                </c:pt>
                <c:pt idx="1447">
                  <c:v>5.8252371122114593E-4</c:v>
                </c:pt>
                <c:pt idx="1448">
                  <c:v>5.8214837377834909E-4</c:v>
                </c:pt>
                <c:pt idx="1449">
                  <c:v>5.7517575897561785E-4</c:v>
                </c:pt>
                <c:pt idx="1450">
                  <c:v>5.5892076049140408E-4</c:v>
                </c:pt>
                <c:pt idx="1451">
                  <c:v>5.4513432749635541E-4</c:v>
                </c:pt>
                <c:pt idx="1452">
                  <c:v>5.4002396385211752E-4</c:v>
                </c:pt>
                <c:pt idx="1453">
                  <c:v>5.3722336908663113E-4</c:v>
                </c:pt>
                <c:pt idx="1454">
                  <c:v>5.1757589756175023E-4</c:v>
                </c:pt>
                <c:pt idx="1455">
                  <c:v>5.1689740295361697E-4</c:v>
                </c:pt>
                <c:pt idx="1456">
                  <c:v>5.1510733207258471E-4</c:v>
                </c:pt>
                <c:pt idx="1457">
                  <c:v>5.137503428563182E-4</c:v>
                </c:pt>
                <c:pt idx="1458">
                  <c:v>4.8145688672027263E-4</c:v>
                </c:pt>
                <c:pt idx="1459">
                  <c:v>4.8047523494680313E-4</c:v>
                </c:pt>
                <c:pt idx="1460">
                  <c:v>4.710773628213831E-4</c:v>
                </c:pt>
                <c:pt idx="1461">
                  <c:v>4.5255590362489349E-4</c:v>
                </c:pt>
                <c:pt idx="1462">
                  <c:v>4.2774032423380649E-4</c:v>
                </c:pt>
                <c:pt idx="1463">
                  <c:v>4.0585526410763517E-4</c:v>
                </c:pt>
                <c:pt idx="1464">
                  <c:v>3.855870421965903E-4</c:v>
                </c:pt>
                <c:pt idx="1465">
                  <c:v>3.5850500209322816E-4</c:v>
                </c:pt>
                <c:pt idx="1466">
                  <c:v>3.4266864921828771E-4</c:v>
                </c:pt>
                <c:pt idx="1467">
                  <c:v>3.407486538378255E-4</c:v>
                </c:pt>
                <c:pt idx="1468">
                  <c:v>3.3500310375193099E-4</c:v>
                </c:pt>
                <c:pt idx="1469">
                  <c:v>3.3459889419814952E-4</c:v>
                </c:pt>
                <c:pt idx="1470">
                  <c:v>3.2804492500469203E-4</c:v>
                </c:pt>
                <c:pt idx="1471">
                  <c:v>3.2564853979298694E-4</c:v>
                </c:pt>
                <c:pt idx="1472">
                  <c:v>3.2341095119169664E-4</c:v>
                </c:pt>
                <c:pt idx="1473">
                  <c:v>3.1749216843989571E-4</c:v>
                </c:pt>
                <c:pt idx="1474">
                  <c:v>3.1688585410922344E-4</c:v>
                </c:pt>
                <c:pt idx="1475">
                  <c:v>3.1122692035628186E-4</c:v>
                </c:pt>
                <c:pt idx="1476">
                  <c:v>3.0514934099406681E-4</c:v>
                </c:pt>
                <c:pt idx="1477">
                  <c:v>2.9240230399445654E-4</c:v>
                </c:pt>
                <c:pt idx="1478">
                  <c:v>2.8108443648857393E-4</c:v>
                </c:pt>
                <c:pt idx="1479">
                  <c:v>9.9877293528316362E-4</c:v>
                </c:pt>
                <c:pt idx="1480">
                  <c:v>9.3912315398940426E-3</c:v>
                </c:pt>
                <c:pt idx="1481">
                  <c:v>3.4086414228176303E-3</c:v>
                </c:pt>
                <c:pt idx="1482">
                  <c:v>3.3783257062840167E-3</c:v>
                </c:pt>
                <c:pt idx="1483">
                  <c:v>3.2358418385760286E-3</c:v>
                </c:pt>
                <c:pt idx="1484">
                  <c:v>3.1346450895757237E-3</c:v>
                </c:pt>
                <c:pt idx="1485">
                  <c:v>3.0321490955811234E-3</c:v>
                </c:pt>
                <c:pt idx="1486">
                  <c:v>1.0119386178920468E-3</c:v>
                </c:pt>
                <c:pt idx="1487">
                  <c:v>7.412914495243324E-4</c:v>
                </c:pt>
                <c:pt idx="1488">
                  <c:v>5.5951263876658365E-4</c:v>
                </c:pt>
                <c:pt idx="1489">
                  <c:v>4.3643082964010907E-4</c:v>
                </c:pt>
                <c:pt idx="1490">
                  <c:v>3.3943497278803557E-4</c:v>
                </c:pt>
                <c:pt idx="1491">
                  <c:v>2.4587489714310474E-4</c:v>
                </c:pt>
                <c:pt idx="1492">
                  <c:v>8.9969828644021353E-5</c:v>
                </c:pt>
                <c:pt idx="1493">
                  <c:v>8.9946730955233836E-5</c:v>
                </c:pt>
                <c:pt idx="1494">
                  <c:v>8.9834129722394753E-5</c:v>
                </c:pt>
                <c:pt idx="1495">
                  <c:v>8.9741738967244635E-5</c:v>
                </c:pt>
                <c:pt idx="1496">
                  <c:v>8.9645017395446953E-5</c:v>
                </c:pt>
                <c:pt idx="1497">
                  <c:v>8.960170922897031E-5</c:v>
                </c:pt>
                <c:pt idx="1498">
                  <c:v>8.3039078402217473E-5</c:v>
                </c:pt>
                <c:pt idx="1499">
                  <c:v>8.3000101052388474E-5</c:v>
                </c:pt>
                <c:pt idx="1500">
                  <c:v>8.2754688109021153E-5</c:v>
                </c:pt>
                <c:pt idx="1501">
                  <c:v>8.25872298653116E-5</c:v>
                </c:pt>
                <c:pt idx="1502">
                  <c:v>8.2415440804954485E-5</c:v>
                </c:pt>
                <c:pt idx="1503">
                  <c:v>6.5759119978057198E-5</c:v>
                </c:pt>
                <c:pt idx="1504">
                  <c:v>5.1502071573963142E-5</c:v>
                </c:pt>
                <c:pt idx="1505">
                  <c:v>1.7740468594361291E-5</c:v>
                </c:pt>
                <c:pt idx="1506">
                  <c:v>1.4525559036248948E-5</c:v>
                </c:pt>
                <c:pt idx="1507">
                  <c:v>2.3315673225447929E-22</c:v>
                </c:pt>
                <c:pt idx="1508">
                  <c:v>2.2046743947683806E-25</c:v>
                </c:pt>
                <c:pt idx="1509">
                  <c:v>1.9699441324652514E-28</c:v>
                </c:pt>
                <c:pt idx="1510">
                  <c:v>1.6627448715912929E-31</c:v>
                </c:pt>
                <c:pt idx="1511">
                  <c:v>1.3250855336287972E-34</c:v>
                </c:pt>
                <c:pt idx="1512">
                  <c:v>9.9653534668187661E-38</c:v>
                </c:pt>
                <c:pt idx="1513">
                  <c:v>7.0693363745290562E-41</c:v>
                </c:pt>
                <c:pt idx="1514">
                  <c:v>4.7280968948044885E-44</c:v>
                </c:pt>
                <c:pt idx="1515">
                  <c:v>2.9800349352543059E-47</c:v>
                </c:pt>
                <c:pt idx="1516">
                  <c:v>1.7691386005687904E-50</c:v>
                </c:pt>
                <c:pt idx="1517">
                  <c:v>9.8875431277158435E-54</c:v>
                </c:pt>
                <c:pt idx="1518">
                  <c:v>5.2001559093993469E-57</c:v>
                </c:pt>
                <c:pt idx="1519">
                  <c:v>2.572216367599733E-60</c:v>
                </c:pt>
                <c:pt idx="1520">
                  <c:v>1.4436055492197412E-63</c:v>
                </c:pt>
                <c:pt idx="1521">
                  <c:v>1.4436055492197412E-63</c:v>
                </c:pt>
                <c:pt idx="1522">
                  <c:v>1.4436055492197412E-63</c:v>
                </c:pt>
                <c:pt idx="1523">
                  <c:v>1.4436055492197412E-63</c:v>
                </c:pt>
                <c:pt idx="1524">
                  <c:v>1.4436055492197412E-63</c:v>
                </c:pt>
                <c:pt idx="1525">
                  <c:v>1.4436055492197412E-63</c:v>
                </c:pt>
              </c:numCache>
            </c:numRef>
          </c:yVal>
          <c:smooth val="1"/>
        </c:ser>
        <c:ser>
          <c:idx val="2"/>
          <c:order val="2"/>
          <c:tx>
            <c:v>10eV 5+</c:v>
          </c:tx>
          <c:marker>
            <c:symbol val="none"/>
          </c:marker>
          <c:xVal>
            <c:numRef>
              <c:f>Graphs!$I$45:$I$701</c:f>
              <c:numCache>
                <c:formatCode>General</c:formatCode>
                <c:ptCount val="657"/>
                <c:pt idx="0">
                  <c:v>20000</c:v>
                </c:pt>
                <c:pt idx="1">
                  <c:v>20162.408400000008</c:v>
                </c:pt>
                <c:pt idx="2">
                  <c:v>20326.135699999992</c:v>
                </c:pt>
                <c:pt idx="3">
                  <c:v>20491.1924</c:v>
                </c:pt>
                <c:pt idx="4">
                  <c:v>20657.589499999998</c:v>
                </c:pt>
                <c:pt idx="5">
                  <c:v>20825.337899999999</c:v>
                </c:pt>
                <c:pt idx="6">
                  <c:v>20994.448400000008</c:v>
                </c:pt>
                <c:pt idx="7">
                  <c:v>21164.932100000005</c:v>
                </c:pt>
                <c:pt idx="8">
                  <c:v>21336.800299999992</c:v>
                </c:pt>
                <c:pt idx="9">
                  <c:v>21510.064100000007</c:v>
                </c:pt>
                <c:pt idx="10">
                  <c:v>21684.734899999999</c:v>
                </c:pt>
                <c:pt idx="11">
                  <c:v>21860.824000000001</c:v>
                </c:pt>
                <c:pt idx="12">
                  <c:v>22038.343099999998</c:v>
                </c:pt>
                <c:pt idx="13">
                  <c:v>22217.303800000005</c:v>
                </c:pt>
                <c:pt idx="14">
                  <c:v>22397.7176</c:v>
                </c:pt>
                <c:pt idx="15">
                  <c:v>22579.5965</c:v>
                </c:pt>
                <c:pt idx="16">
                  <c:v>22762.952300000001</c:v>
                </c:pt>
                <c:pt idx="17">
                  <c:v>22947.797100000007</c:v>
                </c:pt>
                <c:pt idx="18">
                  <c:v>23134.142899999999</c:v>
                </c:pt>
                <c:pt idx="19">
                  <c:v>23322.001799999998</c:v>
                </c:pt>
                <c:pt idx="20">
                  <c:v>23511.386299999998</c:v>
                </c:pt>
                <c:pt idx="21">
                  <c:v>23702.308700000001</c:v>
                </c:pt>
                <c:pt idx="22">
                  <c:v>23894.781400000007</c:v>
                </c:pt>
                <c:pt idx="23">
                  <c:v>24088.8171</c:v>
                </c:pt>
                <c:pt idx="24">
                  <c:v>24284.428400000008</c:v>
                </c:pt>
                <c:pt idx="25">
                  <c:v>24481.628199999999</c:v>
                </c:pt>
                <c:pt idx="26">
                  <c:v>24680.4293</c:v>
                </c:pt>
                <c:pt idx="27">
                  <c:v>24880.844799999999</c:v>
                </c:pt>
                <c:pt idx="28">
                  <c:v>25082.887699999999</c:v>
                </c:pt>
                <c:pt idx="29">
                  <c:v>25286.5713</c:v>
                </c:pt>
                <c:pt idx="30">
                  <c:v>25491.908900000006</c:v>
                </c:pt>
                <c:pt idx="31">
                  <c:v>25698.914000000001</c:v>
                </c:pt>
                <c:pt idx="32">
                  <c:v>25907.599899999997</c:v>
                </c:pt>
                <c:pt idx="33">
                  <c:v>26117.980599999999</c:v>
                </c:pt>
                <c:pt idx="34">
                  <c:v>26330.069599999992</c:v>
                </c:pt>
                <c:pt idx="35">
                  <c:v>26543.880799999999</c:v>
                </c:pt>
                <c:pt idx="36">
                  <c:v>26759.428300000007</c:v>
                </c:pt>
                <c:pt idx="37">
                  <c:v>26976.726100000007</c:v>
                </c:pt>
                <c:pt idx="38">
                  <c:v>27195.788500000006</c:v>
                </c:pt>
                <c:pt idx="39">
                  <c:v>27416.629699999994</c:v>
                </c:pt>
                <c:pt idx="40">
                  <c:v>27639.264299999999</c:v>
                </c:pt>
                <c:pt idx="41">
                  <c:v>27863.706800000007</c:v>
                </c:pt>
                <c:pt idx="42">
                  <c:v>28089.971799999999</c:v>
                </c:pt>
                <c:pt idx="43">
                  <c:v>28318.074199999999</c:v>
                </c:pt>
                <c:pt idx="44">
                  <c:v>28548.028900000001</c:v>
                </c:pt>
                <c:pt idx="45">
                  <c:v>28779.850899999998</c:v>
                </c:pt>
                <c:pt idx="46">
                  <c:v>29013.555400000001</c:v>
                </c:pt>
                <c:pt idx="47">
                  <c:v>29249.1577</c:v>
                </c:pt>
                <c:pt idx="48">
                  <c:v>29486.6731</c:v>
                </c:pt>
                <c:pt idx="49">
                  <c:v>29726.117300000002</c:v>
                </c:pt>
                <c:pt idx="50">
                  <c:v>29967.5059</c:v>
                </c:pt>
                <c:pt idx="51">
                  <c:v>30210.8547</c:v>
                </c:pt>
                <c:pt idx="52">
                  <c:v>30456.179499999991</c:v>
                </c:pt>
                <c:pt idx="53">
                  <c:v>30703.496500000001</c:v>
                </c:pt>
                <c:pt idx="54">
                  <c:v>30952.821800000005</c:v>
                </c:pt>
                <c:pt idx="55">
                  <c:v>31204.1718</c:v>
                </c:pt>
                <c:pt idx="56">
                  <c:v>31457.562800000007</c:v>
                </c:pt>
                <c:pt idx="57">
                  <c:v>31713.011399999996</c:v>
                </c:pt>
                <c:pt idx="58">
                  <c:v>31970.534500000002</c:v>
                </c:pt>
                <c:pt idx="59">
                  <c:v>32230.1486</c:v>
                </c:pt>
                <c:pt idx="60">
                  <c:v>32491.870999999996</c:v>
                </c:pt>
                <c:pt idx="61">
                  <c:v>32755.718700000001</c:v>
                </c:pt>
                <c:pt idx="62">
                  <c:v>33021.708900000005</c:v>
                </c:pt>
                <c:pt idx="63">
                  <c:v>33289.859100000001</c:v>
                </c:pt>
                <c:pt idx="64">
                  <c:v>33560.186800000003</c:v>
                </c:pt>
                <c:pt idx="65">
                  <c:v>33832.709600000002</c:v>
                </c:pt>
                <c:pt idx="66">
                  <c:v>34107.445400000004</c:v>
                </c:pt>
                <c:pt idx="67">
                  <c:v>34384.412300000011</c:v>
                </c:pt>
                <c:pt idx="68">
                  <c:v>34663.628199999999</c:v>
                </c:pt>
                <c:pt idx="69">
                  <c:v>34945.111400000002</c:v>
                </c:pt>
                <c:pt idx="70">
                  <c:v>35228.880400000002</c:v>
                </c:pt>
                <c:pt idx="71">
                  <c:v>35514.953800000003</c:v>
                </c:pt>
                <c:pt idx="72">
                  <c:v>35803.350100000003</c:v>
                </c:pt>
                <c:pt idx="73">
                  <c:v>36094.088400000001</c:v>
                </c:pt>
                <c:pt idx="74">
                  <c:v>36387.187600000005</c:v>
                </c:pt>
                <c:pt idx="75">
                  <c:v>36682.666900000004</c:v>
                </c:pt>
                <c:pt idx="76">
                  <c:v>36980.545600000005</c:v>
                </c:pt>
                <c:pt idx="77">
                  <c:v>37280.843200000003</c:v>
                </c:pt>
                <c:pt idx="78">
                  <c:v>37583.579300000005</c:v>
                </c:pt>
                <c:pt idx="79">
                  <c:v>37888.773799999995</c:v>
                </c:pt>
                <c:pt idx="80">
                  <c:v>38196.446600000003</c:v>
                </c:pt>
                <c:pt idx="81">
                  <c:v>38506.6178</c:v>
                </c:pt>
                <c:pt idx="82">
                  <c:v>38819.307700000005</c:v>
                </c:pt>
                <c:pt idx="83">
                  <c:v>39134.536900000006</c:v>
                </c:pt>
                <c:pt idx="84">
                  <c:v>39452.325799999999</c:v>
                </c:pt>
                <c:pt idx="85">
                  <c:v>39772.695299999999</c:v>
                </c:pt>
                <c:pt idx="86">
                  <c:v>40095.666300000004</c:v>
                </c:pt>
                <c:pt idx="87">
                  <c:v>40421.26</c:v>
                </c:pt>
                <c:pt idx="88">
                  <c:v>40749.497600000002</c:v>
                </c:pt>
                <c:pt idx="89">
                  <c:v>41080.400700000006</c:v>
                </c:pt>
                <c:pt idx="90">
                  <c:v>41413.9908</c:v>
                </c:pt>
                <c:pt idx="91">
                  <c:v>41750.289900000003</c:v>
                </c:pt>
                <c:pt idx="92">
                  <c:v>42089.319800000012</c:v>
                </c:pt>
                <c:pt idx="93">
                  <c:v>42431.102800000001</c:v>
                </c:pt>
                <c:pt idx="94">
                  <c:v>42775.661199999995</c:v>
                </c:pt>
                <c:pt idx="95">
                  <c:v>43123.017600000006</c:v>
                </c:pt>
                <c:pt idx="96">
                  <c:v>43473.194600000003</c:v>
                </c:pt>
                <c:pt idx="97">
                  <c:v>43826.215300000003</c:v>
                </c:pt>
                <c:pt idx="98">
                  <c:v>44182.102600000006</c:v>
                </c:pt>
                <c:pt idx="99">
                  <c:v>44540.8799</c:v>
                </c:pt>
                <c:pt idx="100">
                  <c:v>44902.570500000002</c:v>
                </c:pt>
                <c:pt idx="101">
                  <c:v>45267.198300000004</c:v>
                </c:pt>
                <c:pt idx="102">
                  <c:v>45634.787000000004</c:v>
                </c:pt>
                <c:pt idx="103">
                  <c:v>46005.360700000005</c:v>
                </c:pt>
                <c:pt idx="104">
                  <c:v>46378.943600000006</c:v>
                </c:pt>
                <c:pt idx="105">
                  <c:v>46755.560100000002</c:v>
                </c:pt>
                <c:pt idx="106">
                  <c:v>47135.234999999993</c:v>
                </c:pt>
                <c:pt idx="107">
                  <c:v>47517.992900000005</c:v>
                </c:pt>
                <c:pt idx="108">
                  <c:v>47903.859000000011</c:v>
                </c:pt>
                <c:pt idx="109">
                  <c:v>48292.858500000017</c:v>
                </c:pt>
                <c:pt idx="110">
                  <c:v>48685.016900000002</c:v>
                </c:pt>
                <c:pt idx="111">
                  <c:v>49080.359700000001</c:v>
                </c:pt>
                <c:pt idx="112">
                  <c:v>49478.912900000003</c:v>
                </c:pt>
                <c:pt idx="113">
                  <c:v>49880.702499999999</c:v>
                </c:pt>
                <c:pt idx="114">
                  <c:v>50285.754800000002</c:v>
                </c:pt>
                <c:pt idx="115">
                  <c:v>50694.096300000005</c:v>
                </c:pt>
                <c:pt idx="116">
                  <c:v>51105.753700000001</c:v>
                </c:pt>
                <c:pt idx="117">
                  <c:v>51520.753900000003</c:v>
                </c:pt>
                <c:pt idx="118">
                  <c:v>51939.124100000001</c:v>
                </c:pt>
                <c:pt idx="119">
                  <c:v>52360.891600000003</c:v>
                </c:pt>
                <c:pt idx="120">
                  <c:v>52786.0841</c:v>
                </c:pt>
                <c:pt idx="121">
                  <c:v>53214.729299999999</c:v>
                </c:pt>
                <c:pt idx="122">
                  <c:v>53646.855300000003</c:v>
                </c:pt>
                <c:pt idx="123">
                  <c:v>54082.490400000002</c:v>
                </c:pt>
                <c:pt idx="124">
                  <c:v>54521.662999999993</c:v>
                </c:pt>
                <c:pt idx="125">
                  <c:v>54964.4018</c:v>
                </c:pt>
                <c:pt idx="126">
                  <c:v>55410.735899999992</c:v>
                </c:pt>
                <c:pt idx="127">
                  <c:v>55860.694399999993</c:v>
                </c:pt>
                <c:pt idx="128">
                  <c:v>56314.306800000013</c:v>
                </c:pt>
                <c:pt idx="129">
                  <c:v>56771.602600000006</c:v>
                </c:pt>
                <c:pt idx="130">
                  <c:v>57232.611900000004</c:v>
                </c:pt>
                <c:pt idx="131">
                  <c:v>57697.364800000003</c:v>
                </c:pt>
                <c:pt idx="132">
                  <c:v>58165.891699999993</c:v>
                </c:pt>
                <c:pt idx="133">
                  <c:v>58638.223199999986</c:v>
                </c:pt>
                <c:pt idx="134">
                  <c:v>59114.390300000006</c:v>
                </c:pt>
                <c:pt idx="135">
                  <c:v>59594.423999999999</c:v>
                </c:pt>
                <c:pt idx="136">
                  <c:v>59707.934400000006</c:v>
                </c:pt>
                <c:pt idx="137">
                  <c:v>59708.036400000005</c:v>
                </c:pt>
                <c:pt idx="138">
                  <c:v>59708.367300000005</c:v>
                </c:pt>
                <c:pt idx="139">
                  <c:v>59708.605300000003</c:v>
                </c:pt>
                <c:pt idx="140">
                  <c:v>59708.961199999998</c:v>
                </c:pt>
                <c:pt idx="141">
                  <c:v>60078.355800000012</c:v>
                </c:pt>
                <c:pt idx="142">
                  <c:v>60566.217400000001</c:v>
                </c:pt>
                <c:pt idx="143">
                  <c:v>61058.0406</c:v>
                </c:pt>
                <c:pt idx="144">
                  <c:v>61553.857500000013</c:v>
                </c:pt>
                <c:pt idx="145">
                  <c:v>62053.700799999999</c:v>
                </c:pt>
                <c:pt idx="146">
                  <c:v>62557.602900000005</c:v>
                </c:pt>
                <c:pt idx="147">
                  <c:v>63065.597000000002</c:v>
                </c:pt>
                <c:pt idx="148">
                  <c:v>63577.716200000003</c:v>
                </c:pt>
                <c:pt idx="149">
                  <c:v>63927.544500000011</c:v>
                </c:pt>
                <c:pt idx="150">
                  <c:v>63927.646500000003</c:v>
                </c:pt>
                <c:pt idx="151">
                  <c:v>63927.977400000003</c:v>
                </c:pt>
                <c:pt idx="152">
                  <c:v>63928.215400000001</c:v>
                </c:pt>
                <c:pt idx="153">
                  <c:v>63928.571399999993</c:v>
                </c:pt>
                <c:pt idx="154">
                  <c:v>64093.993999999999</c:v>
                </c:pt>
                <c:pt idx="155">
                  <c:v>64614.464200000002</c:v>
                </c:pt>
                <c:pt idx="156">
                  <c:v>65139.160900000003</c:v>
                </c:pt>
                <c:pt idx="157">
                  <c:v>65668.118300000002</c:v>
                </c:pt>
                <c:pt idx="158">
                  <c:v>65735.948799999998</c:v>
                </c:pt>
                <c:pt idx="159">
                  <c:v>65736.050799999997</c:v>
                </c:pt>
                <c:pt idx="160">
                  <c:v>65736.381800000003</c:v>
                </c:pt>
                <c:pt idx="161">
                  <c:v>65736.6198</c:v>
                </c:pt>
                <c:pt idx="162">
                  <c:v>65736.975699999995</c:v>
                </c:pt>
                <c:pt idx="163">
                  <c:v>66201.371000000028</c:v>
                </c:pt>
                <c:pt idx="164">
                  <c:v>66338.750199999995</c:v>
                </c:pt>
                <c:pt idx="165">
                  <c:v>66338.852199999994</c:v>
                </c:pt>
                <c:pt idx="166">
                  <c:v>66339.183200000014</c:v>
                </c:pt>
                <c:pt idx="167">
                  <c:v>66339.421199999997</c:v>
                </c:pt>
                <c:pt idx="168">
                  <c:v>66339.777199999997</c:v>
                </c:pt>
                <c:pt idx="169">
                  <c:v>66738.953999999998</c:v>
                </c:pt>
                <c:pt idx="170">
                  <c:v>66941.551699999996</c:v>
                </c:pt>
                <c:pt idx="171">
                  <c:v>66941.653699999995</c:v>
                </c:pt>
                <c:pt idx="172">
                  <c:v>66941.984700000001</c:v>
                </c:pt>
                <c:pt idx="173">
                  <c:v>66942.222699999998</c:v>
                </c:pt>
                <c:pt idx="174">
                  <c:v>66942.578599999993</c:v>
                </c:pt>
                <c:pt idx="175">
                  <c:v>67280.902399999977</c:v>
                </c:pt>
                <c:pt idx="176">
                  <c:v>67544.353099999993</c:v>
                </c:pt>
                <c:pt idx="177">
                  <c:v>67544.455100000006</c:v>
                </c:pt>
                <c:pt idx="178">
                  <c:v>67544.786099999998</c:v>
                </c:pt>
                <c:pt idx="179">
                  <c:v>67545.024099999995</c:v>
                </c:pt>
                <c:pt idx="180">
                  <c:v>67545.380099999995</c:v>
                </c:pt>
                <c:pt idx="181">
                  <c:v>67827.251699999993</c:v>
                </c:pt>
                <c:pt idx="182">
                  <c:v>67845.753799999991</c:v>
                </c:pt>
                <c:pt idx="183">
                  <c:v>67845.855800000005</c:v>
                </c:pt>
                <c:pt idx="184">
                  <c:v>67846.186799999996</c:v>
                </c:pt>
                <c:pt idx="185">
                  <c:v>67846.424799999993</c:v>
                </c:pt>
                <c:pt idx="186">
                  <c:v>67846.780799999993</c:v>
                </c:pt>
                <c:pt idx="187">
                  <c:v>68086.87440000003</c:v>
                </c:pt>
                <c:pt idx="188">
                  <c:v>68086.9764</c:v>
                </c:pt>
                <c:pt idx="189">
                  <c:v>68087.307400000005</c:v>
                </c:pt>
                <c:pt idx="190">
                  <c:v>68087.545400000003</c:v>
                </c:pt>
                <c:pt idx="191">
                  <c:v>68087.901400000002</c:v>
                </c:pt>
                <c:pt idx="192">
                  <c:v>68267.714799999972</c:v>
                </c:pt>
                <c:pt idx="193">
                  <c:v>68267.816799999971</c:v>
                </c:pt>
                <c:pt idx="194">
                  <c:v>68268.147799999992</c:v>
                </c:pt>
                <c:pt idx="195">
                  <c:v>68268.385800000004</c:v>
                </c:pt>
                <c:pt idx="196">
                  <c:v>68268.741799999989</c:v>
                </c:pt>
                <c:pt idx="197">
                  <c:v>68378.037499999991</c:v>
                </c:pt>
                <c:pt idx="198">
                  <c:v>68448.555300000007</c:v>
                </c:pt>
                <c:pt idx="199">
                  <c:v>68448.657300000006</c:v>
                </c:pt>
                <c:pt idx="200">
                  <c:v>68448.988299999968</c:v>
                </c:pt>
                <c:pt idx="201">
                  <c:v>68449.226299999966</c:v>
                </c:pt>
                <c:pt idx="202">
                  <c:v>68449.582299999965</c:v>
                </c:pt>
                <c:pt idx="203">
                  <c:v>68569.115600000005</c:v>
                </c:pt>
                <c:pt idx="204">
                  <c:v>68569.217599999974</c:v>
                </c:pt>
                <c:pt idx="205">
                  <c:v>68569.548599999966</c:v>
                </c:pt>
                <c:pt idx="206">
                  <c:v>68569.786599999978</c:v>
                </c:pt>
                <c:pt idx="207">
                  <c:v>68570.142599999977</c:v>
                </c:pt>
                <c:pt idx="208">
                  <c:v>68659.535800000012</c:v>
                </c:pt>
                <c:pt idx="209">
                  <c:v>68659.637799999997</c:v>
                </c:pt>
                <c:pt idx="210">
                  <c:v>68659.968799999988</c:v>
                </c:pt>
                <c:pt idx="211">
                  <c:v>68660.206799999971</c:v>
                </c:pt>
                <c:pt idx="212">
                  <c:v>68660.562799999971</c:v>
                </c:pt>
                <c:pt idx="213">
                  <c:v>68749.955999999991</c:v>
                </c:pt>
                <c:pt idx="214">
                  <c:v>68750.058000000005</c:v>
                </c:pt>
                <c:pt idx="215">
                  <c:v>68750.388999999996</c:v>
                </c:pt>
                <c:pt idx="216">
                  <c:v>68750.626999999993</c:v>
                </c:pt>
                <c:pt idx="217">
                  <c:v>68750.982999999978</c:v>
                </c:pt>
                <c:pt idx="218">
                  <c:v>68840.376200000013</c:v>
                </c:pt>
                <c:pt idx="219">
                  <c:v>68840.478200000012</c:v>
                </c:pt>
                <c:pt idx="220">
                  <c:v>68840.809200000003</c:v>
                </c:pt>
                <c:pt idx="221">
                  <c:v>68841.047199999972</c:v>
                </c:pt>
                <c:pt idx="222">
                  <c:v>68841.403199999972</c:v>
                </c:pt>
                <c:pt idx="223">
                  <c:v>68930.796399999977</c:v>
                </c:pt>
                <c:pt idx="224">
                  <c:v>68930.898400000005</c:v>
                </c:pt>
                <c:pt idx="225">
                  <c:v>68931.229399999997</c:v>
                </c:pt>
                <c:pt idx="226">
                  <c:v>68931.467399999965</c:v>
                </c:pt>
                <c:pt idx="227">
                  <c:v>68931.823399999994</c:v>
                </c:pt>
                <c:pt idx="228">
                  <c:v>68933.295999999988</c:v>
                </c:pt>
                <c:pt idx="229">
                  <c:v>69051.356700000004</c:v>
                </c:pt>
                <c:pt idx="230">
                  <c:v>69051.458700000003</c:v>
                </c:pt>
                <c:pt idx="231">
                  <c:v>69051.789699999994</c:v>
                </c:pt>
                <c:pt idx="232">
                  <c:v>69052.027700000006</c:v>
                </c:pt>
                <c:pt idx="233">
                  <c:v>69052.383700000006</c:v>
                </c:pt>
                <c:pt idx="234">
                  <c:v>69232.197199999995</c:v>
                </c:pt>
                <c:pt idx="235">
                  <c:v>69232.299199999994</c:v>
                </c:pt>
                <c:pt idx="236">
                  <c:v>69232.6302</c:v>
                </c:pt>
                <c:pt idx="237">
                  <c:v>69232.868199999997</c:v>
                </c:pt>
                <c:pt idx="238">
                  <c:v>69233.224199999997</c:v>
                </c:pt>
                <c:pt idx="239">
                  <c:v>69413.037599999967</c:v>
                </c:pt>
                <c:pt idx="240">
                  <c:v>69413.139599999995</c:v>
                </c:pt>
                <c:pt idx="241">
                  <c:v>69413.470600000001</c:v>
                </c:pt>
                <c:pt idx="242">
                  <c:v>69413.708599999998</c:v>
                </c:pt>
                <c:pt idx="243">
                  <c:v>69414.064599999998</c:v>
                </c:pt>
                <c:pt idx="244">
                  <c:v>69493.063299999965</c:v>
                </c:pt>
                <c:pt idx="245">
                  <c:v>69654.158200000005</c:v>
                </c:pt>
                <c:pt idx="246">
                  <c:v>69654.26019999999</c:v>
                </c:pt>
                <c:pt idx="247">
                  <c:v>69654.591199999995</c:v>
                </c:pt>
                <c:pt idx="248">
                  <c:v>69654.829200000007</c:v>
                </c:pt>
                <c:pt idx="249">
                  <c:v>69655.185200000007</c:v>
                </c:pt>
                <c:pt idx="250">
                  <c:v>69955.558900000004</c:v>
                </c:pt>
                <c:pt idx="251">
                  <c:v>69955.660900000003</c:v>
                </c:pt>
                <c:pt idx="252">
                  <c:v>69955.991899999979</c:v>
                </c:pt>
                <c:pt idx="253">
                  <c:v>69956.229900000006</c:v>
                </c:pt>
                <c:pt idx="254">
                  <c:v>69956.585900000005</c:v>
                </c:pt>
                <c:pt idx="255">
                  <c:v>70057.376300000004</c:v>
                </c:pt>
                <c:pt idx="256">
                  <c:v>70558.3603</c:v>
                </c:pt>
                <c:pt idx="257">
                  <c:v>70558.462299999956</c:v>
                </c:pt>
                <c:pt idx="258">
                  <c:v>70558.793299999976</c:v>
                </c:pt>
                <c:pt idx="259">
                  <c:v>70559.031300000002</c:v>
                </c:pt>
                <c:pt idx="260">
                  <c:v>70559.387400000007</c:v>
                </c:pt>
                <c:pt idx="261">
                  <c:v>70626.271599999993</c:v>
                </c:pt>
                <c:pt idx="262">
                  <c:v>71161.161800000002</c:v>
                </c:pt>
                <c:pt idx="263">
                  <c:v>71161.263799999972</c:v>
                </c:pt>
                <c:pt idx="264">
                  <c:v>71161.594799999992</c:v>
                </c:pt>
                <c:pt idx="265">
                  <c:v>71161.832799999989</c:v>
                </c:pt>
                <c:pt idx="266">
                  <c:v>71162.188800000004</c:v>
                </c:pt>
                <c:pt idx="267">
                  <c:v>71199.786699999968</c:v>
                </c:pt>
                <c:pt idx="268">
                  <c:v>71763.963199999998</c:v>
                </c:pt>
                <c:pt idx="269">
                  <c:v>71764.065199999997</c:v>
                </c:pt>
                <c:pt idx="270">
                  <c:v>71764.396199999988</c:v>
                </c:pt>
                <c:pt idx="271">
                  <c:v>71764.6342</c:v>
                </c:pt>
                <c:pt idx="272">
                  <c:v>71764.990299999976</c:v>
                </c:pt>
                <c:pt idx="273">
                  <c:v>71777.958899999998</c:v>
                </c:pt>
                <c:pt idx="274">
                  <c:v>72360.826199999996</c:v>
                </c:pt>
                <c:pt idx="275">
                  <c:v>72948.426499999972</c:v>
                </c:pt>
                <c:pt idx="276">
                  <c:v>73396.497599999973</c:v>
                </c:pt>
                <c:pt idx="277">
                  <c:v>73396.607500000013</c:v>
                </c:pt>
                <c:pt idx="278">
                  <c:v>73396.682499999995</c:v>
                </c:pt>
                <c:pt idx="279">
                  <c:v>73398.119500000001</c:v>
                </c:pt>
                <c:pt idx="280">
                  <c:v>73398.596399999966</c:v>
                </c:pt>
                <c:pt idx="281">
                  <c:v>73540.79849999999</c:v>
                </c:pt>
                <c:pt idx="282">
                  <c:v>73572.367499999993</c:v>
                </c:pt>
                <c:pt idx="283">
                  <c:v>73572.469499999992</c:v>
                </c:pt>
                <c:pt idx="284">
                  <c:v>73572.800600000002</c:v>
                </c:pt>
                <c:pt idx="285">
                  <c:v>73573.0386</c:v>
                </c:pt>
                <c:pt idx="286">
                  <c:v>73573.3946</c:v>
                </c:pt>
                <c:pt idx="287">
                  <c:v>74137.9807</c:v>
                </c:pt>
                <c:pt idx="288">
                  <c:v>74740.012299999973</c:v>
                </c:pt>
                <c:pt idx="289">
                  <c:v>75346.932699999976</c:v>
                </c:pt>
                <c:pt idx="290">
                  <c:v>75479.051000000007</c:v>
                </c:pt>
                <c:pt idx="291">
                  <c:v>75479.160900000003</c:v>
                </c:pt>
                <c:pt idx="292">
                  <c:v>75479.2359</c:v>
                </c:pt>
                <c:pt idx="293">
                  <c:v>75479.972899999979</c:v>
                </c:pt>
                <c:pt idx="294">
                  <c:v>75480.449899999978</c:v>
                </c:pt>
                <c:pt idx="295">
                  <c:v>75958.781499999997</c:v>
                </c:pt>
                <c:pt idx="296">
                  <c:v>76371.573900000003</c:v>
                </c:pt>
                <c:pt idx="297">
                  <c:v>76371.683800000013</c:v>
                </c:pt>
                <c:pt idx="298">
                  <c:v>76371.758799999996</c:v>
                </c:pt>
                <c:pt idx="299">
                  <c:v>76372.195800000001</c:v>
                </c:pt>
                <c:pt idx="300">
                  <c:v>76372.6728</c:v>
                </c:pt>
                <c:pt idx="301">
                  <c:v>76575.598799999992</c:v>
                </c:pt>
                <c:pt idx="302">
                  <c:v>76669.0815</c:v>
                </c:pt>
                <c:pt idx="303">
                  <c:v>76669.191500000001</c:v>
                </c:pt>
                <c:pt idx="304">
                  <c:v>76669.266499999998</c:v>
                </c:pt>
                <c:pt idx="305">
                  <c:v>76669.603499999997</c:v>
                </c:pt>
                <c:pt idx="306">
                  <c:v>76670.080499999996</c:v>
                </c:pt>
                <c:pt idx="307">
                  <c:v>76966.589099999997</c:v>
                </c:pt>
                <c:pt idx="308">
                  <c:v>76966.699100000027</c:v>
                </c:pt>
                <c:pt idx="309">
                  <c:v>76966.774099999995</c:v>
                </c:pt>
                <c:pt idx="310">
                  <c:v>76967.011100000003</c:v>
                </c:pt>
                <c:pt idx="311">
                  <c:v>76967.488100000002</c:v>
                </c:pt>
                <c:pt idx="312">
                  <c:v>77197.424799999993</c:v>
                </c:pt>
                <c:pt idx="313">
                  <c:v>77264.096699999965</c:v>
                </c:pt>
                <c:pt idx="314">
                  <c:v>77264.206699999966</c:v>
                </c:pt>
                <c:pt idx="315">
                  <c:v>77264.281700000007</c:v>
                </c:pt>
                <c:pt idx="316">
                  <c:v>77264.418699999966</c:v>
                </c:pt>
                <c:pt idx="317">
                  <c:v>77264.895699999994</c:v>
                </c:pt>
                <c:pt idx="318">
                  <c:v>77412.850600000005</c:v>
                </c:pt>
                <c:pt idx="319">
                  <c:v>77412.960599999977</c:v>
                </c:pt>
                <c:pt idx="320">
                  <c:v>77413.035600000003</c:v>
                </c:pt>
                <c:pt idx="321">
                  <c:v>77413.122600000002</c:v>
                </c:pt>
                <c:pt idx="322">
                  <c:v>77413.599499999997</c:v>
                </c:pt>
                <c:pt idx="323">
                  <c:v>77531.853600000002</c:v>
                </c:pt>
                <c:pt idx="324">
                  <c:v>77531.963599999974</c:v>
                </c:pt>
                <c:pt idx="325">
                  <c:v>77532.0386</c:v>
                </c:pt>
                <c:pt idx="326">
                  <c:v>77532.085600000006</c:v>
                </c:pt>
                <c:pt idx="327">
                  <c:v>77532.562599999976</c:v>
                </c:pt>
                <c:pt idx="328">
                  <c:v>77585.414099999965</c:v>
                </c:pt>
                <c:pt idx="329">
                  <c:v>77586.002199999988</c:v>
                </c:pt>
                <c:pt idx="330">
                  <c:v>77586.492099999974</c:v>
                </c:pt>
                <c:pt idx="331">
                  <c:v>77587.482199999999</c:v>
                </c:pt>
                <c:pt idx="332">
                  <c:v>77621.105899999995</c:v>
                </c:pt>
                <c:pt idx="333">
                  <c:v>77621.215899999966</c:v>
                </c:pt>
                <c:pt idx="334">
                  <c:v>77621.290899999978</c:v>
                </c:pt>
                <c:pt idx="335">
                  <c:v>77621.784899999999</c:v>
                </c:pt>
                <c:pt idx="336">
                  <c:v>77710.358200000002</c:v>
                </c:pt>
                <c:pt idx="337">
                  <c:v>77710.468199999988</c:v>
                </c:pt>
                <c:pt idx="338">
                  <c:v>77710.530199999994</c:v>
                </c:pt>
                <c:pt idx="339">
                  <c:v>77711.007199999993</c:v>
                </c:pt>
                <c:pt idx="340">
                  <c:v>77769.85970000003</c:v>
                </c:pt>
                <c:pt idx="341">
                  <c:v>77769.969700000001</c:v>
                </c:pt>
                <c:pt idx="342">
                  <c:v>77770.011700000003</c:v>
                </c:pt>
                <c:pt idx="343">
                  <c:v>77770.044699999999</c:v>
                </c:pt>
                <c:pt idx="344">
                  <c:v>77770.488700000002</c:v>
                </c:pt>
                <c:pt idx="345">
                  <c:v>77791.977599999998</c:v>
                </c:pt>
                <c:pt idx="346">
                  <c:v>77792.079599999997</c:v>
                </c:pt>
                <c:pt idx="347">
                  <c:v>77792.410699999979</c:v>
                </c:pt>
                <c:pt idx="348">
                  <c:v>77792.648700000005</c:v>
                </c:pt>
                <c:pt idx="349">
                  <c:v>77793.004799999995</c:v>
                </c:pt>
                <c:pt idx="350">
                  <c:v>77814.4859</c:v>
                </c:pt>
                <c:pt idx="351">
                  <c:v>77814.5959</c:v>
                </c:pt>
                <c:pt idx="352">
                  <c:v>77814.622900000002</c:v>
                </c:pt>
                <c:pt idx="353">
                  <c:v>77814.670899999997</c:v>
                </c:pt>
                <c:pt idx="354">
                  <c:v>77815.099900000001</c:v>
                </c:pt>
                <c:pt idx="355">
                  <c:v>77824.300399999993</c:v>
                </c:pt>
                <c:pt idx="356">
                  <c:v>77859.111999999994</c:v>
                </c:pt>
                <c:pt idx="357">
                  <c:v>77859.221999999994</c:v>
                </c:pt>
                <c:pt idx="358">
                  <c:v>77859.296999999977</c:v>
                </c:pt>
                <c:pt idx="359">
                  <c:v>77859.710999999967</c:v>
                </c:pt>
                <c:pt idx="360">
                  <c:v>77903.738100000002</c:v>
                </c:pt>
                <c:pt idx="361">
                  <c:v>77903.845100000006</c:v>
                </c:pt>
                <c:pt idx="362">
                  <c:v>77903.9231</c:v>
                </c:pt>
                <c:pt idx="363">
                  <c:v>77904.322100000005</c:v>
                </c:pt>
                <c:pt idx="364">
                  <c:v>77948.364300000001</c:v>
                </c:pt>
                <c:pt idx="365">
                  <c:v>77948.456299999976</c:v>
                </c:pt>
                <c:pt idx="366">
                  <c:v>77948.549299999999</c:v>
                </c:pt>
                <c:pt idx="367">
                  <c:v>77948.933299999975</c:v>
                </c:pt>
                <c:pt idx="368">
                  <c:v>78007.8658</c:v>
                </c:pt>
                <c:pt idx="369">
                  <c:v>78007.937799999971</c:v>
                </c:pt>
                <c:pt idx="370">
                  <c:v>78007.9758</c:v>
                </c:pt>
                <c:pt idx="371">
                  <c:v>78008.050799999997</c:v>
                </c:pt>
                <c:pt idx="372">
                  <c:v>78008.414799999999</c:v>
                </c:pt>
                <c:pt idx="373">
                  <c:v>78097.118100000007</c:v>
                </c:pt>
                <c:pt idx="374">
                  <c:v>78097.160099999994</c:v>
                </c:pt>
                <c:pt idx="375">
                  <c:v>78097.228099999993</c:v>
                </c:pt>
                <c:pt idx="376">
                  <c:v>78097.303100000005</c:v>
                </c:pt>
                <c:pt idx="377">
                  <c:v>78097.637100000007</c:v>
                </c:pt>
                <c:pt idx="378">
                  <c:v>78186.370400000029</c:v>
                </c:pt>
                <c:pt idx="379">
                  <c:v>78186.4804</c:v>
                </c:pt>
                <c:pt idx="380">
                  <c:v>78186.555399999997</c:v>
                </c:pt>
                <c:pt idx="381">
                  <c:v>78186.85940000003</c:v>
                </c:pt>
                <c:pt idx="382">
                  <c:v>78305.345400000006</c:v>
                </c:pt>
                <c:pt idx="383">
                  <c:v>78305.373399999997</c:v>
                </c:pt>
                <c:pt idx="384">
                  <c:v>78305.483399999968</c:v>
                </c:pt>
                <c:pt idx="385">
                  <c:v>78305.558399999994</c:v>
                </c:pt>
                <c:pt idx="386">
                  <c:v>78305.822499999995</c:v>
                </c:pt>
                <c:pt idx="387">
                  <c:v>78454.049299999999</c:v>
                </c:pt>
                <c:pt idx="388">
                  <c:v>78454.127299999993</c:v>
                </c:pt>
                <c:pt idx="389">
                  <c:v>78454.237299999979</c:v>
                </c:pt>
                <c:pt idx="390">
                  <c:v>78454.312299999976</c:v>
                </c:pt>
                <c:pt idx="391">
                  <c:v>78454.526299999998</c:v>
                </c:pt>
                <c:pt idx="392">
                  <c:v>78456.266499999998</c:v>
                </c:pt>
                <c:pt idx="393">
                  <c:v>78725.832599999965</c:v>
                </c:pt>
                <c:pt idx="394">
                  <c:v>78725.944599999973</c:v>
                </c:pt>
                <c:pt idx="395">
                  <c:v>78726.3226</c:v>
                </c:pt>
                <c:pt idx="396">
                  <c:v>78726.612599999979</c:v>
                </c:pt>
                <c:pt idx="397">
                  <c:v>78751.456899999976</c:v>
                </c:pt>
                <c:pt idx="398">
                  <c:v>78751.634900000005</c:v>
                </c:pt>
                <c:pt idx="399">
                  <c:v>78751.744899999976</c:v>
                </c:pt>
                <c:pt idx="400">
                  <c:v>78751.819900000002</c:v>
                </c:pt>
                <c:pt idx="401">
                  <c:v>78751.933899999975</c:v>
                </c:pt>
                <c:pt idx="402">
                  <c:v>79048.864499999996</c:v>
                </c:pt>
                <c:pt idx="403">
                  <c:v>79049.142499999973</c:v>
                </c:pt>
                <c:pt idx="404">
                  <c:v>79049.252499999988</c:v>
                </c:pt>
                <c:pt idx="405">
                  <c:v>79049.327500000014</c:v>
                </c:pt>
                <c:pt idx="406">
                  <c:v>79093.364400000006</c:v>
                </c:pt>
                <c:pt idx="407">
                  <c:v>79214.331399999995</c:v>
                </c:pt>
                <c:pt idx="408">
                  <c:v>79214.743399999978</c:v>
                </c:pt>
                <c:pt idx="409">
                  <c:v>79214.811400000006</c:v>
                </c:pt>
                <c:pt idx="410">
                  <c:v>79215.684299999994</c:v>
                </c:pt>
                <c:pt idx="411">
                  <c:v>79346.272199999992</c:v>
                </c:pt>
                <c:pt idx="412">
                  <c:v>79346.650100000028</c:v>
                </c:pt>
                <c:pt idx="413">
                  <c:v>79346.749199999991</c:v>
                </c:pt>
                <c:pt idx="414">
                  <c:v>79346.835200000001</c:v>
                </c:pt>
                <c:pt idx="415">
                  <c:v>79377.164300000004</c:v>
                </c:pt>
                <c:pt idx="416">
                  <c:v>79377.544299999965</c:v>
                </c:pt>
                <c:pt idx="417">
                  <c:v>79377.654299999995</c:v>
                </c:pt>
                <c:pt idx="418">
                  <c:v>79539.997199999998</c:v>
                </c:pt>
                <c:pt idx="419">
                  <c:v>79540.277199999997</c:v>
                </c:pt>
                <c:pt idx="420">
                  <c:v>79540.487199999989</c:v>
                </c:pt>
                <c:pt idx="421">
                  <c:v>79540.609200000006</c:v>
                </c:pt>
                <c:pt idx="422">
                  <c:v>79702.830199999997</c:v>
                </c:pt>
                <c:pt idx="423">
                  <c:v>79703.01019999999</c:v>
                </c:pt>
                <c:pt idx="424">
                  <c:v>79703.320200000002</c:v>
                </c:pt>
                <c:pt idx="425">
                  <c:v>79703.542099999977</c:v>
                </c:pt>
                <c:pt idx="426">
                  <c:v>79735.635800000004</c:v>
                </c:pt>
                <c:pt idx="427">
                  <c:v>79784.246599999955</c:v>
                </c:pt>
                <c:pt idx="428">
                  <c:v>79784.376600000003</c:v>
                </c:pt>
                <c:pt idx="429">
                  <c:v>79784.736599999975</c:v>
                </c:pt>
                <c:pt idx="430">
                  <c:v>79785.008600000001</c:v>
                </c:pt>
                <c:pt idx="431">
                  <c:v>79849.379800000024</c:v>
                </c:pt>
                <c:pt idx="432">
                  <c:v>79849.469799999992</c:v>
                </c:pt>
                <c:pt idx="433">
                  <c:v>79849.8698</c:v>
                </c:pt>
                <c:pt idx="434">
                  <c:v>79850.181800000006</c:v>
                </c:pt>
                <c:pt idx="435">
                  <c:v>79867.416099999973</c:v>
                </c:pt>
                <c:pt idx="436">
                  <c:v>79898.229699999996</c:v>
                </c:pt>
                <c:pt idx="437">
                  <c:v>79898.289699999994</c:v>
                </c:pt>
                <c:pt idx="438">
                  <c:v>79898.719700000001</c:v>
                </c:pt>
                <c:pt idx="439">
                  <c:v>79899.061700000006</c:v>
                </c:pt>
                <c:pt idx="440">
                  <c:v>79905.146499999988</c:v>
                </c:pt>
                <c:pt idx="441">
                  <c:v>79938.260999999999</c:v>
                </c:pt>
                <c:pt idx="442">
                  <c:v>79947.079500000007</c:v>
                </c:pt>
                <c:pt idx="443">
                  <c:v>79947.109500000006</c:v>
                </c:pt>
                <c:pt idx="444">
                  <c:v>79947.569500000012</c:v>
                </c:pt>
                <c:pt idx="445">
                  <c:v>79947.941499999972</c:v>
                </c:pt>
                <c:pt idx="446">
                  <c:v>79948.882499999992</c:v>
                </c:pt>
                <c:pt idx="447">
                  <c:v>79972.062599999976</c:v>
                </c:pt>
                <c:pt idx="448">
                  <c:v>79979.646099999998</c:v>
                </c:pt>
                <c:pt idx="449">
                  <c:v>79980.136100000003</c:v>
                </c:pt>
                <c:pt idx="450">
                  <c:v>79980.528099999996</c:v>
                </c:pt>
                <c:pt idx="451">
                  <c:v>79981.469100000002</c:v>
                </c:pt>
                <c:pt idx="452">
                  <c:v>80004.066099999967</c:v>
                </c:pt>
                <c:pt idx="453">
                  <c:v>80004.561100000006</c:v>
                </c:pt>
                <c:pt idx="454">
                  <c:v>80004.968099999998</c:v>
                </c:pt>
                <c:pt idx="455">
                  <c:v>80005.909100000004</c:v>
                </c:pt>
                <c:pt idx="456">
                  <c:v>80007.946099999957</c:v>
                </c:pt>
                <c:pt idx="457">
                  <c:v>80028.475999999995</c:v>
                </c:pt>
                <c:pt idx="458">
                  <c:v>80028.98599999999</c:v>
                </c:pt>
                <c:pt idx="459">
                  <c:v>80029.407999999967</c:v>
                </c:pt>
                <c:pt idx="460">
                  <c:v>80030.349000000002</c:v>
                </c:pt>
                <c:pt idx="461">
                  <c:v>80052.885899999994</c:v>
                </c:pt>
                <c:pt idx="462">
                  <c:v>80052.920899999968</c:v>
                </c:pt>
                <c:pt idx="463">
                  <c:v>80053.410899999973</c:v>
                </c:pt>
                <c:pt idx="464">
                  <c:v>80053.847899999979</c:v>
                </c:pt>
                <c:pt idx="465">
                  <c:v>80054.7889</c:v>
                </c:pt>
                <c:pt idx="466">
                  <c:v>80077.295899999968</c:v>
                </c:pt>
                <c:pt idx="467">
                  <c:v>80077.3459</c:v>
                </c:pt>
                <c:pt idx="468">
                  <c:v>80077.835900000005</c:v>
                </c:pt>
                <c:pt idx="469">
                  <c:v>80078.287899999967</c:v>
                </c:pt>
                <c:pt idx="470">
                  <c:v>80079.228900000002</c:v>
                </c:pt>
                <c:pt idx="471">
                  <c:v>80109.842499999999</c:v>
                </c:pt>
                <c:pt idx="472">
                  <c:v>80109.912499999962</c:v>
                </c:pt>
                <c:pt idx="473">
                  <c:v>80110.402499999967</c:v>
                </c:pt>
                <c:pt idx="474">
                  <c:v>80110.874500000005</c:v>
                </c:pt>
                <c:pt idx="475">
                  <c:v>80111.815499999997</c:v>
                </c:pt>
                <c:pt idx="476">
                  <c:v>80158.662299999967</c:v>
                </c:pt>
                <c:pt idx="477">
                  <c:v>80158.762299999973</c:v>
                </c:pt>
                <c:pt idx="478">
                  <c:v>80159.252299999978</c:v>
                </c:pt>
                <c:pt idx="479">
                  <c:v>80159.754300000001</c:v>
                </c:pt>
                <c:pt idx="480">
                  <c:v>80193.281900000002</c:v>
                </c:pt>
                <c:pt idx="481">
                  <c:v>80207.482199999999</c:v>
                </c:pt>
                <c:pt idx="482">
                  <c:v>80207.612199999989</c:v>
                </c:pt>
                <c:pt idx="483">
                  <c:v>80208.102199999994</c:v>
                </c:pt>
                <c:pt idx="484">
                  <c:v>80208.6342</c:v>
                </c:pt>
                <c:pt idx="485">
                  <c:v>80238.4951</c:v>
                </c:pt>
                <c:pt idx="486">
                  <c:v>80238.972099999999</c:v>
                </c:pt>
                <c:pt idx="487">
                  <c:v>80239.172999999995</c:v>
                </c:pt>
                <c:pt idx="488">
                  <c:v>80239.283100000001</c:v>
                </c:pt>
                <c:pt idx="489">
                  <c:v>80239.358100000027</c:v>
                </c:pt>
                <c:pt idx="490">
                  <c:v>80266.28</c:v>
                </c:pt>
                <c:pt idx="491">
                  <c:v>80272.575400000031</c:v>
                </c:pt>
                <c:pt idx="492">
                  <c:v>80272.7454</c:v>
                </c:pt>
                <c:pt idx="493">
                  <c:v>80273.235400000005</c:v>
                </c:pt>
                <c:pt idx="494">
                  <c:v>80273.807400000005</c:v>
                </c:pt>
                <c:pt idx="495">
                  <c:v>80282.454299999998</c:v>
                </c:pt>
                <c:pt idx="496">
                  <c:v>80298.895600000003</c:v>
                </c:pt>
                <c:pt idx="497">
                  <c:v>80316.6489</c:v>
                </c:pt>
                <c:pt idx="498">
                  <c:v>80353.941799999971</c:v>
                </c:pt>
                <c:pt idx="499">
                  <c:v>80354.161800000002</c:v>
                </c:pt>
                <c:pt idx="500">
                  <c:v>80354.651800000007</c:v>
                </c:pt>
                <c:pt idx="501">
                  <c:v>80355.2739</c:v>
                </c:pt>
                <c:pt idx="502">
                  <c:v>80383.122700000007</c:v>
                </c:pt>
                <c:pt idx="503">
                  <c:v>80413.198300000004</c:v>
                </c:pt>
                <c:pt idx="504">
                  <c:v>80421.051500000001</c:v>
                </c:pt>
                <c:pt idx="505">
                  <c:v>80429.965700000001</c:v>
                </c:pt>
                <c:pt idx="506">
                  <c:v>80438.966899999956</c:v>
                </c:pt>
                <c:pt idx="507">
                  <c:v>80448.95</c:v>
                </c:pt>
                <c:pt idx="508">
                  <c:v>80472.641999999993</c:v>
                </c:pt>
                <c:pt idx="509">
                  <c:v>80479.136100000003</c:v>
                </c:pt>
                <c:pt idx="510">
                  <c:v>80485.657300000006</c:v>
                </c:pt>
                <c:pt idx="511">
                  <c:v>80493.050399999993</c:v>
                </c:pt>
                <c:pt idx="512">
                  <c:v>80516.674800000023</c:v>
                </c:pt>
                <c:pt idx="513">
                  <c:v>80516.994799999971</c:v>
                </c:pt>
                <c:pt idx="514">
                  <c:v>80517.484799999991</c:v>
                </c:pt>
                <c:pt idx="515">
                  <c:v>80518.206799999971</c:v>
                </c:pt>
                <c:pt idx="516">
                  <c:v>80524.232499999998</c:v>
                </c:pt>
                <c:pt idx="517">
                  <c:v>80528.306599999967</c:v>
                </c:pt>
                <c:pt idx="518">
                  <c:v>80532.347699999998</c:v>
                </c:pt>
                <c:pt idx="519">
                  <c:v>80537.150800000003</c:v>
                </c:pt>
                <c:pt idx="520">
                  <c:v>80575.823000000004</c:v>
                </c:pt>
                <c:pt idx="521">
                  <c:v>80577.477100000004</c:v>
                </c:pt>
                <c:pt idx="522">
                  <c:v>80579.038100000005</c:v>
                </c:pt>
                <c:pt idx="523">
                  <c:v>80581.251200000013</c:v>
                </c:pt>
                <c:pt idx="524">
                  <c:v>80601.618199999997</c:v>
                </c:pt>
                <c:pt idx="525">
                  <c:v>80602.062299999976</c:v>
                </c:pt>
                <c:pt idx="526">
                  <c:v>80602.383400000006</c:v>
                </c:pt>
                <c:pt idx="527">
                  <c:v>80603.301399999997</c:v>
                </c:pt>
                <c:pt idx="528">
                  <c:v>80620.941599999976</c:v>
                </c:pt>
                <c:pt idx="529">
                  <c:v>80621.059500000003</c:v>
                </c:pt>
                <c:pt idx="530">
                  <c:v>80621.730499999991</c:v>
                </c:pt>
                <c:pt idx="531">
                  <c:v>80622.254400000005</c:v>
                </c:pt>
                <c:pt idx="532">
                  <c:v>80628.720499999996</c:v>
                </c:pt>
                <c:pt idx="533">
                  <c:v>80634.171700000035</c:v>
                </c:pt>
                <c:pt idx="534">
                  <c:v>80635.066699999967</c:v>
                </c:pt>
                <c:pt idx="535">
                  <c:v>80636.481599999999</c:v>
                </c:pt>
                <c:pt idx="536">
                  <c:v>80637.731599999999</c:v>
                </c:pt>
                <c:pt idx="537">
                  <c:v>80647.401799999992</c:v>
                </c:pt>
                <c:pt idx="538">
                  <c:v>80649.073800000013</c:v>
                </c:pt>
                <c:pt idx="539">
                  <c:v>80651.232799999998</c:v>
                </c:pt>
                <c:pt idx="540">
                  <c:v>80653.208700000003</c:v>
                </c:pt>
                <c:pt idx="541">
                  <c:v>80655.660699999993</c:v>
                </c:pt>
                <c:pt idx="542">
                  <c:v>80656.221900000004</c:v>
                </c:pt>
                <c:pt idx="543">
                  <c:v>80658.411899999977</c:v>
                </c:pt>
                <c:pt idx="544">
                  <c:v>80661.066899999976</c:v>
                </c:pt>
                <c:pt idx="545">
                  <c:v>80662.836899999966</c:v>
                </c:pt>
                <c:pt idx="546">
                  <c:v>80663.526799999992</c:v>
                </c:pt>
                <c:pt idx="547">
                  <c:v>80665.415399999998</c:v>
                </c:pt>
                <c:pt idx="548">
                  <c:v>80666.436799999967</c:v>
                </c:pt>
                <c:pt idx="549">
                  <c:v>80668.442399999956</c:v>
                </c:pt>
                <c:pt idx="550">
                  <c:v>80669.45199999999</c:v>
                </c:pt>
                <c:pt idx="551">
                  <c:v>80671.265400000004</c:v>
                </c:pt>
                <c:pt idx="552">
                  <c:v>80672.418999999965</c:v>
                </c:pt>
                <c:pt idx="553">
                  <c:v>80674.518899999966</c:v>
                </c:pt>
                <c:pt idx="554">
                  <c:v>80675.817999999999</c:v>
                </c:pt>
                <c:pt idx="555">
                  <c:v>80676.0671</c:v>
                </c:pt>
                <c:pt idx="556">
                  <c:v>80679.004000000001</c:v>
                </c:pt>
                <c:pt idx="557">
                  <c:v>80679.407699999967</c:v>
                </c:pt>
                <c:pt idx="558">
                  <c:v>80679.827699999994</c:v>
                </c:pt>
                <c:pt idx="559">
                  <c:v>80680.3177</c:v>
                </c:pt>
                <c:pt idx="560">
                  <c:v>80681.139700000029</c:v>
                </c:pt>
                <c:pt idx="561">
                  <c:v>80682.600999999995</c:v>
                </c:pt>
                <c:pt idx="562">
                  <c:v>80682.682100000005</c:v>
                </c:pt>
                <c:pt idx="563">
                  <c:v>80683.193599999999</c:v>
                </c:pt>
                <c:pt idx="564">
                  <c:v>80686.426099999968</c:v>
                </c:pt>
                <c:pt idx="565">
                  <c:v>80686.742599999954</c:v>
                </c:pt>
                <c:pt idx="566">
                  <c:v>80690.569099999993</c:v>
                </c:pt>
                <c:pt idx="567">
                  <c:v>80690.683099999995</c:v>
                </c:pt>
                <c:pt idx="568">
                  <c:v>80691.502199999988</c:v>
                </c:pt>
                <c:pt idx="569">
                  <c:v>80694.481199999995</c:v>
                </c:pt>
                <c:pt idx="570">
                  <c:v>80695.764199999991</c:v>
                </c:pt>
                <c:pt idx="571">
                  <c:v>80698.765199999994</c:v>
                </c:pt>
                <c:pt idx="572">
                  <c:v>80700.403199999972</c:v>
                </c:pt>
                <c:pt idx="573">
                  <c:v>80704.732299999974</c:v>
                </c:pt>
                <c:pt idx="574">
                  <c:v>80704.799299999999</c:v>
                </c:pt>
                <c:pt idx="575">
                  <c:v>80709.541299999968</c:v>
                </c:pt>
                <c:pt idx="576">
                  <c:v>80709.771299999993</c:v>
                </c:pt>
                <c:pt idx="577">
                  <c:v>80715.154400000029</c:v>
                </c:pt>
                <c:pt idx="578">
                  <c:v>80717.962399999975</c:v>
                </c:pt>
                <c:pt idx="579">
                  <c:v>80720.276400000002</c:v>
                </c:pt>
                <c:pt idx="580">
                  <c:v>80723.7785</c:v>
                </c:pt>
                <c:pt idx="581">
                  <c:v>80729.905499999993</c:v>
                </c:pt>
                <c:pt idx="582">
                  <c:v>80735.602599999998</c:v>
                </c:pt>
                <c:pt idx="583">
                  <c:v>80735.753599999967</c:v>
                </c:pt>
                <c:pt idx="584">
                  <c:v>80736.481499999994</c:v>
                </c:pt>
                <c:pt idx="585">
                  <c:v>80742.454599999968</c:v>
                </c:pt>
                <c:pt idx="586">
                  <c:v>80749.573699999994</c:v>
                </c:pt>
                <c:pt idx="587">
                  <c:v>80756.389800000004</c:v>
                </c:pt>
                <c:pt idx="588">
                  <c:v>80757.652799999996</c:v>
                </c:pt>
                <c:pt idx="589">
                  <c:v>80765.799899999998</c:v>
                </c:pt>
                <c:pt idx="590">
                  <c:v>80774.158899999995</c:v>
                </c:pt>
                <c:pt idx="591">
                  <c:v>80782.185000000027</c:v>
                </c:pt>
                <c:pt idx="592">
                  <c:v>80801.753199999992</c:v>
                </c:pt>
                <c:pt idx="593">
                  <c:v>80812.490299999976</c:v>
                </c:pt>
                <c:pt idx="594">
                  <c:v>80823.329400000031</c:v>
                </c:pt>
                <c:pt idx="595">
                  <c:v>80833.775500000003</c:v>
                </c:pt>
                <c:pt idx="596">
                  <c:v>80842.140599999999</c:v>
                </c:pt>
                <c:pt idx="597">
                  <c:v>80842.660600000003</c:v>
                </c:pt>
                <c:pt idx="598">
                  <c:v>80843.150599999994</c:v>
                </c:pt>
                <c:pt idx="599">
                  <c:v>80844.0726</c:v>
                </c:pt>
                <c:pt idx="600">
                  <c:v>80845.013699999967</c:v>
                </c:pt>
                <c:pt idx="601">
                  <c:v>80845.853600000002</c:v>
                </c:pt>
                <c:pt idx="602">
                  <c:v>80859.180699999997</c:v>
                </c:pt>
                <c:pt idx="603">
                  <c:v>80872.499899999966</c:v>
                </c:pt>
                <c:pt idx="604">
                  <c:v>80885.365999999995</c:v>
                </c:pt>
                <c:pt idx="605">
                  <c:v>80889.953999999998</c:v>
                </c:pt>
                <c:pt idx="606">
                  <c:v>80905.871100000048</c:v>
                </c:pt>
                <c:pt idx="607">
                  <c:v>80921.670300000027</c:v>
                </c:pt>
                <c:pt idx="608">
                  <c:v>80936.956499999971</c:v>
                </c:pt>
                <c:pt idx="609">
                  <c:v>80952.003700000001</c:v>
                </c:pt>
                <c:pt idx="610">
                  <c:v>81022.255099999995</c:v>
                </c:pt>
                <c:pt idx="611">
                  <c:v>81035.867499999993</c:v>
                </c:pt>
                <c:pt idx="612">
                  <c:v>81045.942399999956</c:v>
                </c:pt>
                <c:pt idx="613">
                  <c:v>81069.18170000003</c:v>
                </c:pt>
                <c:pt idx="614">
                  <c:v>81091.728000000003</c:v>
                </c:pt>
                <c:pt idx="615">
                  <c:v>81330.339399999997</c:v>
                </c:pt>
                <c:pt idx="616">
                  <c:v>81330.957899999979</c:v>
                </c:pt>
                <c:pt idx="617">
                  <c:v>81331.159400000048</c:v>
                </c:pt>
                <c:pt idx="618">
                  <c:v>81331.649399999995</c:v>
                </c:pt>
                <c:pt idx="619">
                  <c:v>81332.871400000047</c:v>
                </c:pt>
                <c:pt idx="620">
                  <c:v>81372.775400000028</c:v>
                </c:pt>
                <c:pt idx="621">
                  <c:v>81413.375000000029</c:v>
                </c:pt>
                <c:pt idx="622">
                  <c:v>81452.861500000014</c:v>
                </c:pt>
                <c:pt idx="623">
                  <c:v>81693.912899999938</c:v>
                </c:pt>
                <c:pt idx="624">
                  <c:v>82320.348499999993</c:v>
                </c:pt>
                <c:pt idx="625">
                  <c:v>82320.825599999996</c:v>
                </c:pt>
                <c:pt idx="626">
                  <c:v>82321.7264</c:v>
                </c:pt>
                <c:pt idx="627">
                  <c:v>82321.83649999999</c:v>
                </c:pt>
                <c:pt idx="628">
                  <c:v>82321.911499999973</c:v>
                </c:pt>
                <c:pt idx="629">
                  <c:v>82357.301800000001</c:v>
                </c:pt>
                <c:pt idx="630">
                  <c:v>82469.469799999992</c:v>
                </c:pt>
                <c:pt idx="631">
                  <c:v>82470.989799999996</c:v>
                </c:pt>
                <c:pt idx="632">
                  <c:v>82471.479900000006</c:v>
                </c:pt>
                <c:pt idx="633">
                  <c:v>82473.401899999968</c:v>
                </c:pt>
                <c:pt idx="634">
                  <c:v>83026.077800000014</c:v>
                </c:pt>
                <c:pt idx="635">
                  <c:v>83700.284499999994</c:v>
                </c:pt>
                <c:pt idx="636">
                  <c:v>84379.965999999971</c:v>
                </c:pt>
                <c:pt idx="637">
                  <c:v>85065.166899999967</c:v>
                </c:pt>
                <c:pt idx="638">
                  <c:v>85755.931799999991</c:v>
                </c:pt>
                <c:pt idx="639">
                  <c:v>86452.306100000002</c:v>
                </c:pt>
                <c:pt idx="640">
                  <c:v>87154.335200000001</c:v>
                </c:pt>
                <c:pt idx="641">
                  <c:v>87862.065100000007</c:v>
                </c:pt>
                <c:pt idx="642">
                  <c:v>88575.542099999977</c:v>
                </c:pt>
                <c:pt idx="643">
                  <c:v>89294.812699999966</c:v>
                </c:pt>
                <c:pt idx="644">
                  <c:v>90019.924199999994</c:v>
                </c:pt>
                <c:pt idx="645">
                  <c:v>90750.923899999965</c:v>
                </c:pt>
                <c:pt idx="646">
                  <c:v>91487.859599999996</c:v>
                </c:pt>
                <c:pt idx="647">
                  <c:v>92230.779500000004</c:v>
                </c:pt>
                <c:pt idx="648">
                  <c:v>92979.732299999974</c:v>
                </c:pt>
                <c:pt idx="649">
                  <c:v>93734.766799999998</c:v>
                </c:pt>
                <c:pt idx="650">
                  <c:v>94495.932599999956</c:v>
                </c:pt>
                <c:pt idx="651">
                  <c:v>95263.279299999995</c:v>
                </c:pt>
                <c:pt idx="652">
                  <c:v>96036.857300000003</c:v>
                </c:pt>
                <c:pt idx="653">
                  <c:v>96816.716999999975</c:v>
                </c:pt>
                <c:pt idx="654">
                  <c:v>97602.909400000004</c:v>
                </c:pt>
                <c:pt idx="655">
                  <c:v>98395.486199999999</c:v>
                </c:pt>
                <c:pt idx="656">
                  <c:v>99194.498899999977</c:v>
                </c:pt>
              </c:numCache>
            </c:numRef>
          </c:xVal>
          <c:yVal>
            <c:numRef>
              <c:f>Graphs!$K$45:$K$701</c:f>
              <c:numCache>
                <c:formatCode>0.00E+00</c:formatCode>
                <c:ptCount val="657"/>
                <c:pt idx="0">
                  <c:v>1.3888888888888992E-64</c:v>
                </c:pt>
                <c:pt idx="1">
                  <c:v>1.3888888888888992E-64</c:v>
                </c:pt>
                <c:pt idx="2">
                  <c:v>1.3888888888888992E-64</c:v>
                </c:pt>
                <c:pt idx="3">
                  <c:v>1.3888888888888992E-64</c:v>
                </c:pt>
                <c:pt idx="4">
                  <c:v>1.3888888888888992E-64</c:v>
                </c:pt>
                <c:pt idx="5">
                  <c:v>1.3888888888888992E-64</c:v>
                </c:pt>
                <c:pt idx="6">
                  <c:v>1.3888888888888992E-64</c:v>
                </c:pt>
                <c:pt idx="7">
                  <c:v>1.3888888888888992E-64</c:v>
                </c:pt>
                <c:pt idx="8">
                  <c:v>1.3888888888888992E-64</c:v>
                </c:pt>
                <c:pt idx="9">
                  <c:v>1.3888888888888992E-64</c:v>
                </c:pt>
                <c:pt idx="10">
                  <c:v>1.3888888888888992E-64</c:v>
                </c:pt>
                <c:pt idx="11">
                  <c:v>1.3888888888888992E-64</c:v>
                </c:pt>
                <c:pt idx="12">
                  <c:v>1.3888888888888992E-64</c:v>
                </c:pt>
                <c:pt idx="13">
                  <c:v>1.3888888888888992E-64</c:v>
                </c:pt>
                <c:pt idx="14">
                  <c:v>1.3888888888888992E-64</c:v>
                </c:pt>
                <c:pt idx="15">
                  <c:v>1.3888888888888992E-64</c:v>
                </c:pt>
                <c:pt idx="16">
                  <c:v>1.3888888888888992E-64</c:v>
                </c:pt>
                <c:pt idx="17">
                  <c:v>1.3888888888888992E-64</c:v>
                </c:pt>
                <c:pt idx="18">
                  <c:v>1.3888888888888992E-64</c:v>
                </c:pt>
                <c:pt idx="19">
                  <c:v>1.3888888888888992E-64</c:v>
                </c:pt>
                <c:pt idx="20">
                  <c:v>1.3888888888888992E-64</c:v>
                </c:pt>
                <c:pt idx="21">
                  <c:v>1.3888888888888992E-64</c:v>
                </c:pt>
                <c:pt idx="22">
                  <c:v>1.3888888888888992E-64</c:v>
                </c:pt>
                <c:pt idx="23">
                  <c:v>1.3888888888888992E-64</c:v>
                </c:pt>
                <c:pt idx="24">
                  <c:v>1.3888888888888992E-64</c:v>
                </c:pt>
                <c:pt idx="25">
                  <c:v>1.3888888888888992E-64</c:v>
                </c:pt>
                <c:pt idx="26">
                  <c:v>1.3888888888888992E-64</c:v>
                </c:pt>
                <c:pt idx="27">
                  <c:v>1.3888888888888992E-64</c:v>
                </c:pt>
                <c:pt idx="28">
                  <c:v>1.3888888888888992E-64</c:v>
                </c:pt>
                <c:pt idx="29">
                  <c:v>1.3888888888888992E-64</c:v>
                </c:pt>
                <c:pt idx="30">
                  <c:v>1.3888888888888992E-64</c:v>
                </c:pt>
                <c:pt idx="31">
                  <c:v>1.3888888888888992E-64</c:v>
                </c:pt>
                <c:pt idx="32">
                  <c:v>1.3888888888888992E-64</c:v>
                </c:pt>
                <c:pt idx="33">
                  <c:v>1.3888888888888992E-64</c:v>
                </c:pt>
                <c:pt idx="34">
                  <c:v>1.3888888888888992E-64</c:v>
                </c:pt>
                <c:pt idx="35">
                  <c:v>1.3888888888888992E-64</c:v>
                </c:pt>
                <c:pt idx="36">
                  <c:v>1.3888888888888992E-64</c:v>
                </c:pt>
                <c:pt idx="37">
                  <c:v>1.3888888888888992E-64</c:v>
                </c:pt>
                <c:pt idx="38">
                  <c:v>1.3888888888888992E-64</c:v>
                </c:pt>
                <c:pt idx="39">
                  <c:v>1.3888888888888992E-64</c:v>
                </c:pt>
                <c:pt idx="40">
                  <c:v>1.3888888888888992E-64</c:v>
                </c:pt>
                <c:pt idx="41">
                  <c:v>1.3888888888888992E-64</c:v>
                </c:pt>
                <c:pt idx="42">
                  <c:v>1.3888888888888992E-64</c:v>
                </c:pt>
                <c:pt idx="43">
                  <c:v>1.3888888888888992E-64</c:v>
                </c:pt>
                <c:pt idx="44">
                  <c:v>1.3888888888888992E-64</c:v>
                </c:pt>
                <c:pt idx="45">
                  <c:v>1.3888888888888992E-64</c:v>
                </c:pt>
                <c:pt idx="46">
                  <c:v>1.3888888888888992E-64</c:v>
                </c:pt>
                <c:pt idx="47">
                  <c:v>1.3888888888888992E-64</c:v>
                </c:pt>
                <c:pt idx="48">
                  <c:v>1.3888888888888992E-64</c:v>
                </c:pt>
                <c:pt idx="49">
                  <c:v>1.3888888888888992E-64</c:v>
                </c:pt>
                <c:pt idx="50">
                  <c:v>1.3888888888888992E-64</c:v>
                </c:pt>
                <c:pt idx="51">
                  <c:v>1.3888888888888992E-64</c:v>
                </c:pt>
                <c:pt idx="52">
                  <c:v>1.3888888888888992E-64</c:v>
                </c:pt>
                <c:pt idx="53">
                  <c:v>1.3888888888888992E-64</c:v>
                </c:pt>
                <c:pt idx="54">
                  <c:v>1.3888888888888992E-64</c:v>
                </c:pt>
                <c:pt idx="55">
                  <c:v>1.3888888888888992E-64</c:v>
                </c:pt>
                <c:pt idx="56">
                  <c:v>1.3888888888888992E-64</c:v>
                </c:pt>
                <c:pt idx="57">
                  <c:v>1.3888888888888992E-64</c:v>
                </c:pt>
                <c:pt idx="58">
                  <c:v>1.3888888888888992E-64</c:v>
                </c:pt>
                <c:pt idx="59">
                  <c:v>1.3888888888888992E-64</c:v>
                </c:pt>
                <c:pt idx="60">
                  <c:v>1.3888888888888992E-64</c:v>
                </c:pt>
                <c:pt idx="61">
                  <c:v>1.3888888888888992E-64</c:v>
                </c:pt>
                <c:pt idx="62">
                  <c:v>1.3888888888888992E-64</c:v>
                </c:pt>
                <c:pt idx="63">
                  <c:v>1.3888888888888992E-64</c:v>
                </c:pt>
                <c:pt idx="64">
                  <c:v>1.3888888888888992E-64</c:v>
                </c:pt>
                <c:pt idx="65">
                  <c:v>1.3888888888888992E-64</c:v>
                </c:pt>
                <c:pt idx="66">
                  <c:v>1.3888888888888992E-64</c:v>
                </c:pt>
                <c:pt idx="67">
                  <c:v>1.3888888888888992E-64</c:v>
                </c:pt>
                <c:pt idx="68">
                  <c:v>1.3888888888888992E-64</c:v>
                </c:pt>
                <c:pt idx="69">
                  <c:v>1.3888888888888992E-64</c:v>
                </c:pt>
                <c:pt idx="70">
                  <c:v>1.3888888888888992E-64</c:v>
                </c:pt>
                <c:pt idx="71">
                  <c:v>1.3888888888888992E-64</c:v>
                </c:pt>
                <c:pt idx="72">
                  <c:v>1.3888888888888992E-64</c:v>
                </c:pt>
                <c:pt idx="73">
                  <c:v>1.3888888888888992E-64</c:v>
                </c:pt>
                <c:pt idx="74">
                  <c:v>1.3888888888888992E-64</c:v>
                </c:pt>
                <c:pt idx="75">
                  <c:v>1.3888888888888992E-64</c:v>
                </c:pt>
                <c:pt idx="76">
                  <c:v>1.3888888888888992E-64</c:v>
                </c:pt>
                <c:pt idx="77">
                  <c:v>1.3888888888888992E-64</c:v>
                </c:pt>
                <c:pt idx="78">
                  <c:v>1.3888888888888992E-64</c:v>
                </c:pt>
                <c:pt idx="79">
                  <c:v>1.3888888888888992E-64</c:v>
                </c:pt>
                <c:pt idx="80">
                  <c:v>1.3888888888888992E-64</c:v>
                </c:pt>
                <c:pt idx="81">
                  <c:v>1.3888888888888992E-64</c:v>
                </c:pt>
                <c:pt idx="82">
                  <c:v>1.3888888888888992E-64</c:v>
                </c:pt>
                <c:pt idx="83">
                  <c:v>1.3888888888888992E-64</c:v>
                </c:pt>
                <c:pt idx="84">
                  <c:v>1.3888888888888992E-64</c:v>
                </c:pt>
                <c:pt idx="85">
                  <c:v>1.3888888888888992E-64</c:v>
                </c:pt>
                <c:pt idx="86">
                  <c:v>1.3888888888888992E-64</c:v>
                </c:pt>
                <c:pt idx="87">
                  <c:v>1.3888888888888992E-64</c:v>
                </c:pt>
                <c:pt idx="88">
                  <c:v>1.3888888888888992E-64</c:v>
                </c:pt>
                <c:pt idx="89">
                  <c:v>1.3888888888888992E-64</c:v>
                </c:pt>
                <c:pt idx="90">
                  <c:v>1.3888888888888992E-64</c:v>
                </c:pt>
                <c:pt idx="91">
                  <c:v>1.3888888888888992E-64</c:v>
                </c:pt>
                <c:pt idx="92">
                  <c:v>1.3888888888888992E-64</c:v>
                </c:pt>
                <c:pt idx="93">
                  <c:v>1.3888888888888992E-64</c:v>
                </c:pt>
                <c:pt idx="94">
                  <c:v>1.3888888888888992E-64</c:v>
                </c:pt>
                <c:pt idx="95">
                  <c:v>1.3888888888888992E-64</c:v>
                </c:pt>
                <c:pt idx="96">
                  <c:v>1.3888888888888992E-64</c:v>
                </c:pt>
                <c:pt idx="97">
                  <c:v>1.3888888888888992E-64</c:v>
                </c:pt>
                <c:pt idx="98">
                  <c:v>1.3888888888888992E-64</c:v>
                </c:pt>
                <c:pt idx="99">
                  <c:v>1.3888888888888992E-64</c:v>
                </c:pt>
                <c:pt idx="100">
                  <c:v>1.3888888888888992E-64</c:v>
                </c:pt>
                <c:pt idx="101">
                  <c:v>1.3888888888888992E-64</c:v>
                </c:pt>
                <c:pt idx="102">
                  <c:v>1.3888888888888992E-64</c:v>
                </c:pt>
                <c:pt idx="103">
                  <c:v>1.3888888888888992E-64</c:v>
                </c:pt>
                <c:pt idx="104">
                  <c:v>1.3888888888888992E-64</c:v>
                </c:pt>
                <c:pt idx="105">
                  <c:v>1.3888888888888992E-64</c:v>
                </c:pt>
                <c:pt idx="106">
                  <c:v>1.3888888888888992E-64</c:v>
                </c:pt>
                <c:pt idx="107">
                  <c:v>1.3888888888888992E-64</c:v>
                </c:pt>
                <c:pt idx="108">
                  <c:v>1.3888888888888992E-64</c:v>
                </c:pt>
                <c:pt idx="109">
                  <c:v>1.3888888888888992E-64</c:v>
                </c:pt>
                <c:pt idx="110">
                  <c:v>1.3888888888888992E-64</c:v>
                </c:pt>
                <c:pt idx="111">
                  <c:v>1.3888888888888992E-64</c:v>
                </c:pt>
                <c:pt idx="112">
                  <c:v>1.3888888888888992E-64</c:v>
                </c:pt>
                <c:pt idx="113">
                  <c:v>1.3888888888888992E-64</c:v>
                </c:pt>
                <c:pt idx="114">
                  <c:v>1.3888888888888992E-64</c:v>
                </c:pt>
                <c:pt idx="115">
                  <c:v>1.3888888888888992E-64</c:v>
                </c:pt>
                <c:pt idx="116">
                  <c:v>1.3888888888888992E-64</c:v>
                </c:pt>
                <c:pt idx="117">
                  <c:v>1.3888888888888992E-64</c:v>
                </c:pt>
                <c:pt idx="118">
                  <c:v>1.3888888888888992E-64</c:v>
                </c:pt>
                <c:pt idx="119">
                  <c:v>1.3888888888888992E-64</c:v>
                </c:pt>
                <c:pt idx="120">
                  <c:v>1.3888888888888992E-64</c:v>
                </c:pt>
                <c:pt idx="121">
                  <c:v>1.3888888888888992E-64</c:v>
                </c:pt>
                <c:pt idx="122">
                  <c:v>1.3888888888888992E-64</c:v>
                </c:pt>
                <c:pt idx="123">
                  <c:v>3.9013888888888901E-5</c:v>
                </c:pt>
                <c:pt idx="124">
                  <c:v>4.1459722222222223E-5</c:v>
                </c:pt>
                <c:pt idx="125">
                  <c:v>4.4165277777777798E-5</c:v>
                </c:pt>
                <c:pt idx="126">
                  <c:v>4.7169444444444486E-5</c:v>
                </c:pt>
                <c:pt idx="127">
                  <c:v>5.0519444444444486E-5</c:v>
                </c:pt>
                <c:pt idx="128">
                  <c:v>5.4272222222222257E-5</c:v>
                </c:pt>
                <c:pt idx="129">
                  <c:v>5.8495833333333377E-5</c:v>
                </c:pt>
                <c:pt idx="130">
                  <c:v>6.3272222222222245E-5</c:v>
                </c:pt>
                <c:pt idx="131">
                  <c:v>6.8704166666666699E-5</c:v>
                </c:pt>
                <c:pt idx="132">
                  <c:v>7.492083333333339E-5</c:v>
                </c:pt>
                <c:pt idx="133">
                  <c:v>8.2083333333333327E-5</c:v>
                </c:pt>
                <c:pt idx="134">
                  <c:v>9.0395833333333401E-5</c:v>
                </c:pt>
                <c:pt idx="135">
                  <c:v>1.0012222222222222E-4</c:v>
                </c:pt>
                <c:pt idx="136">
                  <c:v>1.0265138888888896E-4</c:v>
                </c:pt>
                <c:pt idx="137">
                  <c:v>1.0265277777777784E-4</c:v>
                </c:pt>
                <c:pt idx="138">
                  <c:v>1.0266111111111118E-4</c:v>
                </c:pt>
                <c:pt idx="139">
                  <c:v>1.026666666666667E-4</c:v>
                </c:pt>
                <c:pt idx="140">
                  <c:v>1.0267361111111118E-4</c:v>
                </c:pt>
                <c:pt idx="141">
                  <c:v>1.1160694444444443E-4</c:v>
                </c:pt>
                <c:pt idx="142">
                  <c:v>1.2530833333333343E-4</c:v>
                </c:pt>
                <c:pt idx="143">
                  <c:v>1.4184722222222227E-4</c:v>
                </c:pt>
                <c:pt idx="144">
                  <c:v>1.6205555555555569E-4</c:v>
                </c:pt>
                <c:pt idx="145">
                  <c:v>1.8715277777777787E-4</c:v>
                </c:pt>
                <c:pt idx="146">
                  <c:v>2.1884722222222241E-4</c:v>
                </c:pt>
                <c:pt idx="147">
                  <c:v>2.5969444444444445E-4</c:v>
                </c:pt>
                <c:pt idx="148">
                  <c:v>3.1366666666666679E-4</c:v>
                </c:pt>
                <c:pt idx="149">
                  <c:v>3.6080555555555573E-4</c:v>
                </c:pt>
                <c:pt idx="150">
                  <c:v>3.608194444444447E-4</c:v>
                </c:pt>
                <c:pt idx="151">
                  <c:v>3.6087500000000025E-4</c:v>
                </c:pt>
                <c:pt idx="152">
                  <c:v>3.6091666666666694E-4</c:v>
                </c:pt>
                <c:pt idx="153">
                  <c:v>3.6095833333333357E-4</c:v>
                </c:pt>
                <c:pt idx="154">
                  <c:v>3.8706944444444455E-4</c:v>
                </c:pt>
                <c:pt idx="155">
                  <c:v>4.9059722222222245E-4</c:v>
                </c:pt>
                <c:pt idx="156">
                  <c:v>6.434861111111116E-4</c:v>
                </c:pt>
                <c:pt idx="157">
                  <c:v>8.8323611111111122E-4</c:v>
                </c:pt>
                <c:pt idx="158">
                  <c:v>9.2341666666666668E-4</c:v>
                </c:pt>
                <c:pt idx="159">
                  <c:v>9.2348611111111082E-4</c:v>
                </c:pt>
                <c:pt idx="160">
                  <c:v>9.2458333333333379E-4</c:v>
                </c:pt>
                <c:pt idx="161">
                  <c:v>9.2472222222222261E-4</c:v>
                </c:pt>
                <c:pt idx="162">
                  <c:v>9.932222222222226E-4</c:v>
                </c:pt>
                <c:pt idx="163">
                  <c:v>1.4259722222222219E-3</c:v>
                </c:pt>
                <c:pt idx="164">
                  <c:v>1.6158333333333337E-3</c:v>
                </c:pt>
                <c:pt idx="165">
                  <c:v>1.6159722222222226E-3</c:v>
                </c:pt>
                <c:pt idx="166">
                  <c:v>1.6163888888888903E-3</c:v>
                </c:pt>
                <c:pt idx="167">
                  <c:v>1.6168055555555562E-3</c:v>
                </c:pt>
                <c:pt idx="168">
                  <c:v>1.6173611111111117E-3</c:v>
                </c:pt>
                <c:pt idx="169">
                  <c:v>2.482916666666668E-3</c:v>
                </c:pt>
                <c:pt idx="170">
                  <c:v>3.3576388888888887E-3</c:v>
                </c:pt>
                <c:pt idx="171">
                  <c:v>3.3581944444444453E-3</c:v>
                </c:pt>
                <c:pt idx="172">
                  <c:v>3.3601388888888899E-3</c:v>
                </c:pt>
                <c:pt idx="173">
                  <c:v>3.3616666666666678E-3</c:v>
                </c:pt>
                <c:pt idx="174">
                  <c:v>3.3637500000000009E-3</c:v>
                </c:pt>
                <c:pt idx="175">
                  <c:v>8.4594444444444535E-3</c:v>
                </c:pt>
                <c:pt idx="176">
                  <c:v>2.8509722222222228E-2</c:v>
                </c:pt>
                <c:pt idx="177">
                  <c:v>2.8523611111111111E-2</c:v>
                </c:pt>
                <c:pt idx="178">
                  <c:v>2.8572222222222231E-2</c:v>
                </c:pt>
                <c:pt idx="179">
                  <c:v>2.8605555555555568E-2</c:v>
                </c:pt>
                <c:pt idx="180">
                  <c:v>2.8658333333333334E-2</c:v>
                </c:pt>
                <c:pt idx="181">
                  <c:v>0.11311527777777777</c:v>
                </c:pt>
                <c:pt idx="182">
                  <c:v>0.12289027777777779</c:v>
                </c:pt>
                <c:pt idx="183">
                  <c:v>0.12294583333333337</c:v>
                </c:pt>
                <c:pt idx="184">
                  <c:v>0.12312638888888894</c:v>
                </c:pt>
                <c:pt idx="185">
                  <c:v>0.12325694444444449</c:v>
                </c:pt>
                <c:pt idx="186">
                  <c:v>0.1234513888888889</c:v>
                </c:pt>
                <c:pt idx="187">
                  <c:v>0.31819444444444456</c:v>
                </c:pt>
                <c:pt idx="188">
                  <c:v>0.31830555555555567</c:v>
                </c:pt>
                <c:pt idx="189">
                  <c:v>0.31866666666666688</c:v>
                </c:pt>
                <c:pt idx="190">
                  <c:v>0.31893055555555566</c:v>
                </c:pt>
                <c:pt idx="191">
                  <c:v>0.31931944444444466</c:v>
                </c:pt>
                <c:pt idx="192">
                  <c:v>0.54344444444444462</c:v>
                </c:pt>
                <c:pt idx="193">
                  <c:v>0.54358333333333331</c:v>
                </c:pt>
                <c:pt idx="194">
                  <c:v>0.54404166666666665</c:v>
                </c:pt>
                <c:pt idx="195">
                  <c:v>0.54437500000000005</c:v>
                </c:pt>
                <c:pt idx="196">
                  <c:v>0.54486111111111113</c:v>
                </c:pt>
                <c:pt idx="197">
                  <c:v>0.69487499999999991</c:v>
                </c:pt>
                <c:pt idx="198">
                  <c:v>0.7869722222222223</c:v>
                </c:pt>
                <c:pt idx="199">
                  <c:v>0.78709722222222223</c:v>
                </c:pt>
                <c:pt idx="200">
                  <c:v>0.78751388888888862</c:v>
                </c:pt>
                <c:pt idx="201">
                  <c:v>0.78781944444444463</c:v>
                </c:pt>
                <c:pt idx="202">
                  <c:v>0.78826388888888888</c:v>
                </c:pt>
                <c:pt idx="203">
                  <c:v>0.91694444444444489</c:v>
                </c:pt>
                <c:pt idx="204">
                  <c:v>0.91702777777777778</c:v>
                </c:pt>
                <c:pt idx="205">
                  <c:v>0.91731944444444469</c:v>
                </c:pt>
                <c:pt idx="206">
                  <c:v>0.91752777777777761</c:v>
                </c:pt>
                <c:pt idx="207">
                  <c:v>0.91783333333333361</c:v>
                </c:pt>
                <c:pt idx="208">
                  <c:v>0.97830555555555565</c:v>
                </c:pt>
                <c:pt idx="209">
                  <c:v>0.97836111111111113</c:v>
                </c:pt>
                <c:pt idx="210">
                  <c:v>0.97851388888888891</c:v>
                </c:pt>
                <c:pt idx="211">
                  <c:v>0.9786250000000003</c:v>
                </c:pt>
                <c:pt idx="212">
                  <c:v>0.97879166666666684</c:v>
                </c:pt>
                <c:pt idx="213">
                  <c:v>1</c:v>
                </c:pt>
                <c:pt idx="214">
                  <c:v>1</c:v>
                </c:pt>
                <c:pt idx="215">
                  <c:v>1</c:v>
                </c:pt>
                <c:pt idx="216">
                  <c:v>1</c:v>
                </c:pt>
                <c:pt idx="217">
                  <c:v>1</c:v>
                </c:pt>
                <c:pt idx="218">
                  <c:v>0.97922222222222222</c:v>
                </c:pt>
                <c:pt idx="219">
                  <c:v>0.97916666666666652</c:v>
                </c:pt>
                <c:pt idx="220">
                  <c:v>0.97901388888888885</c:v>
                </c:pt>
                <c:pt idx="221">
                  <c:v>0.97891666666666677</c:v>
                </c:pt>
                <c:pt idx="222">
                  <c:v>0.97875000000000023</c:v>
                </c:pt>
                <c:pt idx="223">
                  <c:v>0.918638888888889</c:v>
                </c:pt>
                <c:pt idx="224">
                  <c:v>0.91855555555555568</c:v>
                </c:pt>
                <c:pt idx="225">
                  <c:v>0.91826388888888888</c:v>
                </c:pt>
                <c:pt idx="226">
                  <c:v>0.91805555555555562</c:v>
                </c:pt>
                <c:pt idx="227">
                  <c:v>0.91774999999999995</c:v>
                </c:pt>
                <c:pt idx="228">
                  <c:v>0.9164583333333336</c:v>
                </c:pt>
                <c:pt idx="229">
                  <c:v>0.78940277777777756</c:v>
                </c:pt>
                <c:pt idx="230">
                  <c:v>0.78927777777777752</c:v>
                </c:pt>
                <c:pt idx="231">
                  <c:v>0.78887500000000033</c:v>
                </c:pt>
                <c:pt idx="232">
                  <c:v>0.78856944444444443</c:v>
                </c:pt>
                <c:pt idx="233">
                  <c:v>0.78813888888888894</c:v>
                </c:pt>
                <c:pt idx="234">
                  <c:v>0.5461111111111111</c:v>
                </c:pt>
                <c:pt idx="235">
                  <c:v>0.54597222222222219</c:v>
                </c:pt>
                <c:pt idx="236">
                  <c:v>0.54552777777777761</c:v>
                </c:pt>
                <c:pt idx="237">
                  <c:v>0.54520833333333352</c:v>
                </c:pt>
                <c:pt idx="238">
                  <c:v>0.54472222222222222</c:v>
                </c:pt>
                <c:pt idx="239">
                  <c:v>0.32031944444444466</c:v>
                </c:pt>
                <c:pt idx="240">
                  <c:v>0.32020833333333337</c:v>
                </c:pt>
                <c:pt idx="241">
                  <c:v>0.31984722222222239</c:v>
                </c:pt>
                <c:pt idx="242">
                  <c:v>0.31959722222222231</c:v>
                </c:pt>
                <c:pt idx="243">
                  <c:v>0.31920833333333332</c:v>
                </c:pt>
                <c:pt idx="244">
                  <c:v>0.24047222222222228</c:v>
                </c:pt>
                <c:pt idx="245">
                  <c:v>0.12396111111111115</c:v>
                </c:pt>
                <c:pt idx="246">
                  <c:v>0.12390555555555559</c:v>
                </c:pt>
                <c:pt idx="247">
                  <c:v>0.12372361111111119</c:v>
                </c:pt>
                <c:pt idx="248">
                  <c:v>0.12359305555555561</c:v>
                </c:pt>
                <c:pt idx="249">
                  <c:v>0.12339722222222226</c:v>
                </c:pt>
                <c:pt idx="250">
                  <c:v>2.8794444444444438E-2</c:v>
                </c:pt>
                <c:pt idx="251">
                  <c:v>2.8779166666666679E-2</c:v>
                </c:pt>
                <c:pt idx="252">
                  <c:v>2.8730555555555565E-2</c:v>
                </c:pt>
                <c:pt idx="253">
                  <c:v>2.8695833333333341E-2</c:v>
                </c:pt>
                <c:pt idx="254">
                  <c:v>2.8643055555555567E-2</c:v>
                </c:pt>
                <c:pt idx="255">
                  <c:v>1.7398611111111111E-2</c:v>
                </c:pt>
                <c:pt idx="256">
                  <c:v>3.4005555555555568E-3</c:v>
                </c:pt>
                <c:pt idx="257">
                  <c:v>3.3998611111111122E-3</c:v>
                </c:pt>
                <c:pt idx="258">
                  <c:v>3.397916666666668E-3</c:v>
                </c:pt>
                <c:pt idx="259">
                  <c:v>3.3963888888888889E-3</c:v>
                </c:pt>
                <c:pt idx="260">
                  <c:v>3.3943055555555571E-3</c:v>
                </c:pt>
                <c:pt idx="261">
                  <c:v>3.0315277777777801E-3</c:v>
                </c:pt>
                <c:pt idx="262">
                  <c:v>1.6556944444444444E-3</c:v>
                </c:pt>
                <c:pt idx="263">
                  <c:v>1.6555555555555564E-3</c:v>
                </c:pt>
                <c:pt idx="264">
                  <c:v>1.6550000000000002E-3</c:v>
                </c:pt>
                <c:pt idx="265">
                  <c:v>1.6547222222222232E-3</c:v>
                </c:pt>
                <c:pt idx="266">
                  <c:v>1.6541666666666675E-3</c:v>
                </c:pt>
                <c:pt idx="267">
                  <c:v>1.5993055555555563E-3</c:v>
                </c:pt>
                <c:pt idx="268">
                  <c:v>1.0385416666666672E-3</c:v>
                </c:pt>
                <c:pt idx="269">
                  <c:v>1.0384305555555559E-3</c:v>
                </c:pt>
                <c:pt idx="270">
                  <c:v>1.0382083333333341E-3</c:v>
                </c:pt>
                <c:pt idx="271">
                  <c:v>1.0288194444444444E-3</c:v>
                </c:pt>
                <c:pt idx="272">
                  <c:v>1.0285833333333343E-3</c:v>
                </c:pt>
                <c:pt idx="273">
                  <c:v>9.6095833333333406E-4</c:v>
                </c:pt>
                <c:pt idx="274">
                  <c:v>6.9904166666666693E-4</c:v>
                </c:pt>
                <c:pt idx="275">
                  <c:v>5.4523611111111157E-4</c:v>
                </c:pt>
                <c:pt idx="276">
                  <c:v>4.7227777777777779E-4</c:v>
                </c:pt>
                <c:pt idx="277">
                  <c:v>4.7226388888888904E-4</c:v>
                </c:pt>
                <c:pt idx="278">
                  <c:v>4.7225000000000001E-4</c:v>
                </c:pt>
                <c:pt idx="279">
                  <c:v>4.7206944444444483E-4</c:v>
                </c:pt>
                <c:pt idx="280">
                  <c:v>4.7200000000000014E-4</c:v>
                </c:pt>
                <c:pt idx="281">
                  <c:v>4.5486111111111145E-4</c:v>
                </c:pt>
                <c:pt idx="282">
                  <c:v>4.5140277777777778E-4</c:v>
                </c:pt>
                <c:pt idx="283">
                  <c:v>4.5138888888888892E-4</c:v>
                </c:pt>
                <c:pt idx="284">
                  <c:v>4.5134722222222239E-4</c:v>
                </c:pt>
                <c:pt idx="285">
                  <c:v>4.5131944444444473E-4</c:v>
                </c:pt>
                <c:pt idx="286">
                  <c:v>4.5129166666666657E-4</c:v>
                </c:pt>
                <c:pt idx="287">
                  <c:v>4.0908333333333367E-4</c:v>
                </c:pt>
                <c:pt idx="288">
                  <c:v>4.0456944444444476E-4</c:v>
                </c:pt>
                <c:pt idx="289">
                  <c:v>4.5581944444444462E-4</c:v>
                </c:pt>
                <c:pt idx="290">
                  <c:v>4.7830555555555571E-4</c:v>
                </c:pt>
                <c:pt idx="291">
                  <c:v>4.7833333333333387E-4</c:v>
                </c:pt>
                <c:pt idx="292">
                  <c:v>4.7834722222222256E-4</c:v>
                </c:pt>
                <c:pt idx="293">
                  <c:v>4.7848611111111144E-4</c:v>
                </c:pt>
                <c:pt idx="294">
                  <c:v>4.7856944444444482E-4</c:v>
                </c:pt>
                <c:pt idx="295">
                  <c:v>6.2390277777777813E-4</c:v>
                </c:pt>
                <c:pt idx="296">
                  <c:v>9.279861111111112E-4</c:v>
                </c:pt>
                <c:pt idx="297">
                  <c:v>9.2809722222222273E-4</c:v>
                </c:pt>
                <c:pt idx="298">
                  <c:v>9.2888888888888914E-4</c:v>
                </c:pt>
                <c:pt idx="299">
                  <c:v>9.7806944444444525E-4</c:v>
                </c:pt>
                <c:pt idx="300">
                  <c:v>9.7862500000000054E-4</c:v>
                </c:pt>
                <c:pt idx="301">
                  <c:v>1.2731527777777784E-3</c:v>
                </c:pt>
                <c:pt idx="302">
                  <c:v>1.4779166666666673E-3</c:v>
                </c:pt>
                <c:pt idx="303">
                  <c:v>1.4781944444444439E-3</c:v>
                </c:pt>
                <c:pt idx="304">
                  <c:v>1.4783333333333337E-3</c:v>
                </c:pt>
                <c:pt idx="305">
                  <c:v>1.479166666666667E-3</c:v>
                </c:pt>
                <c:pt idx="306">
                  <c:v>1.4804166666666676E-3</c:v>
                </c:pt>
                <c:pt idx="307">
                  <c:v>2.8393055555555572E-3</c:v>
                </c:pt>
                <c:pt idx="308">
                  <c:v>2.8402777777777801E-3</c:v>
                </c:pt>
                <c:pt idx="309">
                  <c:v>2.840972222222223E-3</c:v>
                </c:pt>
                <c:pt idx="310">
                  <c:v>2.8430555555555574E-3</c:v>
                </c:pt>
                <c:pt idx="311">
                  <c:v>2.847361111111113E-3</c:v>
                </c:pt>
                <c:pt idx="312">
                  <c:v>9.1794444444444519E-3</c:v>
                </c:pt>
                <c:pt idx="313">
                  <c:v>1.5722222222222221E-2</c:v>
                </c:pt>
                <c:pt idx="314">
                  <c:v>1.5737500000000001E-2</c:v>
                </c:pt>
                <c:pt idx="315">
                  <c:v>1.5747222222222221E-2</c:v>
                </c:pt>
                <c:pt idx="316">
                  <c:v>1.5766666666666665E-2</c:v>
                </c:pt>
                <c:pt idx="317">
                  <c:v>1.5833333333333331E-2</c:v>
                </c:pt>
                <c:pt idx="318">
                  <c:v>5.611666666666669E-2</c:v>
                </c:pt>
                <c:pt idx="319">
                  <c:v>5.6166666666666677E-2</c:v>
                </c:pt>
                <c:pt idx="320">
                  <c:v>5.6201388888888877E-2</c:v>
                </c:pt>
                <c:pt idx="321">
                  <c:v>5.6240277777777757E-2</c:v>
                </c:pt>
                <c:pt idx="322">
                  <c:v>5.6459722222222224E-2</c:v>
                </c:pt>
                <c:pt idx="323">
                  <c:v>0.1342430555555556</c:v>
                </c:pt>
                <c:pt idx="324">
                  <c:v>0.1343375</c:v>
                </c:pt>
                <c:pt idx="325">
                  <c:v>0.13440277777777779</c:v>
                </c:pt>
                <c:pt idx="326">
                  <c:v>0.13444305555555561</c:v>
                </c:pt>
                <c:pt idx="327">
                  <c:v>0.13484861111111118</c:v>
                </c:pt>
                <c:pt idx="328">
                  <c:v>0.18436111111111117</c:v>
                </c:pt>
                <c:pt idx="329">
                  <c:v>0.18494444444444463</c:v>
                </c:pt>
                <c:pt idx="330">
                  <c:v>0.18544444444444458</c:v>
                </c:pt>
                <c:pt idx="331">
                  <c:v>0.18645833333333345</c:v>
                </c:pt>
                <c:pt idx="332">
                  <c:v>0.22130555555555551</c:v>
                </c:pt>
                <c:pt idx="333">
                  <c:v>0.22141666666666671</c:v>
                </c:pt>
                <c:pt idx="334">
                  <c:v>0.2215</c:v>
                </c:pt>
                <c:pt idx="335">
                  <c:v>0.2220138888888889</c:v>
                </c:pt>
                <c:pt idx="336">
                  <c:v>0.31352777777777807</c:v>
                </c:pt>
                <c:pt idx="337">
                  <c:v>0.31363888888888902</c:v>
                </c:pt>
                <c:pt idx="338">
                  <c:v>0.31369444444444455</c:v>
                </c:pt>
                <c:pt idx="339">
                  <c:v>0.31413888888888902</c:v>
                </c:pt>
                <c:pt idx="340">
                  <c:v>0.36216666666666686</c:v>
                </c:pt>
                <c:pt idx="341">
                  <c:v>0.36223611111111115</c:v>
                </c:pt>
                <c:pt idx="342">
                  <c:v>0.362263888888889</c:v>
                </c:pt>
                <c:pt idx="343">
                  <c:v>0.36229166666666668</c:v>
                </c:pt>
                <c:pt idx="344">
                  <c:v>0.36258333333333331</c:v>
                </c:pt>
                <c:pt idx="345">
                  <c:v>0.37518055555555574</c:v>
                </c:pt>
                <c:pt idx="346">
                  <c:v>0.3752361111111111</c:v>
                </c:pt>
                <c:pt idx="347">
                  <c:v>0.37540277777777803</c:v>
                </c:pt>
                <c:pt idx="348">
                  <c:v>0.37552777777777807</c:v>
                </c:pt>
                <c:pt idx="349">
                  <c:v>0.37570833333333337</c:v>
                </c:pt>
                <c:pt idx="350">
                  <c:v>0.38497222222222244</c:v>
                </c:pt>
                <c:pt idx="351">
                  <c:v>0.38501388888888904</c:v>
                </c:pt>
                <c:pt idx="352">
                  <c:v>0.38502777777777802</c:v>
                </c:pt>
                <c:pt idx="353">
                  <c:v>0.38504166666666684</c:v>
                </c:pt>
                <c:pt idx="354">
                  <c:v>0.38519444444444462</c:v>
                </c:pt>
                <c:pt idx="355">
                  <c:v>0.38806944444444452</c:v>
                </c:pt>
                <c:pt idx="356">
                  <c:v>0.39295833333333346</c:v>
                </c:pt>
                <c:pt idx="357">
                  <c:v>0.39295833333333346</c:v>
                </c:pt>
                <c:pt idx="358">
                  <c:v>0.39295833333333346</c:v>
                </c:pt>
                <c:pt idx="359">
                  <c:v>0.39295833333333346</c:v>
                </c:pt>
                <c:pt idx="360">
                  <c:v>0.38509722222222231</c:v>
                </c:pt>
                <c:pt idx="361">
                  <c:v>0.38505555555555571</c:v>
                </c:pt>
                <c:pt idx="362">
                  <c:v>0.38502777777777802</c:v>
                </c:pt>
                <c:pt idx="363">
                  <c:v>0.38488888888888922</c:v>
                </c:pt>
                <c:pt idx="364">
                  <c:v>0.36238888888888909</c:v>
                </c:pt>
                <c:pt idx="365">
                  <c:v>0.36233333333333334</c:v>
                </c:pt>
                <c:pt idx="366">
                  <c:v>0.362263888888889</c:v>
                </c:pt>
                <c:pt idx="367">
                  <c:v>0.36201388888888902</c:v>
                </c:pt>
                <c:pt idx="368">
                  <c:v>0.31384722222222233</c:v>
                </c:pt>
                <c:pt idx="369">
                  <c:v>0.3137916666666668</c:v>
                </c:pt>
                <c:pt idx="370">
                  <c:v>0.31375000000000008</c:v>
                </c:pt>
                <c:pt idx="371">
                  <c:v>0.31368055555555574</c:v>
                </c:pt>
                <c:pt idx="372">
                  <c:v>0.31333333333333335</c:v>
                </c:pt>
                <c:pt idx="373">
                  <c:v>0.22166666666666668</c:v>
                </c:pt>
                <c:pt idx="374">
                  <c:v>0.22162499999999993</c:v>
                </c:pt>
                <c:pt idx="375">
                  <c:v>0.22155555555555548</c:v>
                </c:pt>
                <c:pt idx="376">
                  <c:v>0.22147222222222224</c:v>
                </c:pt>
                <c:pt idx="377">
                  <c:v>0.22111111111111117</c:v>
                </c:pt>
                <c:pt idx="378">
                  <c:v>0.13455555555555557</c:v>
                </c:pt>
                <c:pt idx="379">
                  <c:v>0.13446111111111117</c:v>
                </c:pt>
                <c:pt idx="380">
                  <c:v>0.13439722222222228</c:v>
                </c:pt>
                <c:pt idx="381">
                  <c:v>0.13413333333333341</c:v>
                </c:pt>
                <c:pt idx="382">
                  <c:v>5.6326388888888891E-2</c:v>
                </c:pt>
                <c:pt idx="383">
                  <c:v>5.6313888888888906E-2</c:v>
                </c:pt>
                <c:pt idx="384">
                  <c:v>5.6263888888888877E-2</c:v>
                </c:pt>
                <c:pt idx="385">
                  <c:v>5.622916666666665E-2</c:v>
                </c:pt>
                <c:pt idx="386">
                  <c:v>5.610833333333335E-2</c:v>
                </c:pt>
                <c:pt idx="387">
                  <c:v>1.5848611111111115E-2</c:v>
                </c:pt>
                <c:pt idx="388">
                  <c:v>1.5838888888888895E-2</c:v>
                </c:pt>
                <c:pt idx="389">
                  <c:v>1.5823611111111111E-2</c:v>
                </c:pt>
                <c:pt idx="390">
                  <c:v>1.5812500000000007E-2</c:v>
                </c:pt>
                <c:pt idx="391">
                  <c:v>1.578333333333334E-2</c:v>
                </c:pt>
                <c:pt idx="392">
                  <c:v>1.5551388888888892E-2</c:v>
                </c:pt>
                <c:pt idx="393">
                  <c:v>3.222361111111112E-3</c:v>
                </c:pt>
                <c:pt idx="394">
                  <c:v>3.221250000000001E-3</c:v>
                </c:pt>
                <c:pt idx="395">
                  <c:v>3.2175000000000016E-3</c:v>
                </c:pt>
                <c:pt idx="396">
                  <c:v>3.214583333333334E-3</c:v>
                </c:pt>
                <c:pt idx="397">
                  <c:v>2.9863888888888891E-3</c:v>
                </c:pt>
                <c:pt idx="398">
                  <c:v>2.9848611111111117E-3</c:v>
                </c:pt>
                <c:pt idx="399">
                  <c:v>2.9840277777777808E-3</c:v>
                </c:pt>
                <c:pt idx="400">
                  <c:v>2.9833333333333352E-3</c:v>
                </c:pt>
                <c:pt idx="401">
                  <c:v>2.9823611111111118E-3</c:v>
                </c:pt>
                <c:pt idx="402">
                  <c:v>1.7691666666666672E-3</c:v>
                </c:pt>
                <c:pt idx="403">
                  <c:v>1.7687500000000004E-3</c:v>
                </c:pt>
                <c:pt idx="404">
                  <c:v>1.7684722222222225E-3</c:v>
                </c:pt>
                <c:pt idx="405">
                  <c:v>1.7683333333333336E-3</c:v>
                </c:pt>
                <c:pt idx="406">
                  <c:v>1.7009722222222226E-3</c:v>
                </c:pt>
                <c:pt idx="407">
                  <c:v>1.6019444444444445E-3</c:v>
                </c:pt>
                <c:pt idx="408">
                  <c:v>1.6075000000000004E-3</c:v>
                </c:pt>
                <c:pt idx="409">
                  <c:v>1.648472222222223E-3</c:v>
                </c:pt>
                <c:pt idx="410">
                  <c:v>1.6493055555555564E-3</c:v>
                </c:pt>
                <c:pt idx="411">
                  <c:v>1.7623611111111117E-3</c:v>
                </c:pt>
                <c:pt idx="412">
                  <c:v>1.7629166666666672E-3</c:v>
                </c:pt>
                <c:pt idx="413">
                  <c:v>1.7562500000000009E-3</c:v>
                </c:pt>
                <c:pt idx="414">
                  <c:v>1.7069444444444445E-3</c:v>
                </c:pt>
                <c:pt idx="415">
                  <c:v>1.7593055555555563E-3</c:v>
                </c:pt>
                <c:pt idx="416">
                  <c:v>1.7599999999999998E-3</c:v>
                </c:pt>
                <c:pt idx="417">
                  <c:v>1.7604166666666675E-3</c:v>
                </c:pt>
                <c:pt idx="418">
                  <c:v>2.6058333333333341E-3</c:v>
                </c:pt>
                <c:pt idx="419">
                  <c:v>2.608194444444446E-3</c:v>
                </c:pt>
                <c:pt idx="420">
                  <c:v>2.6118055555555556E-3</c:v>
                </c:pt>
                <c:pt idx="421">
                  <c:v>2.6140277777777802E-3</c:v>
                </c:pt>
                <c:pt idx="422">
                  <c:v>8.9547222222222285E-3</c:v>
                </c:pt>
                <c:pt idx="423">
                  <c:v>8.9686111111111147E-3</c:v>
                </c:pt>
                <c:pt idx="424">
                  <c:v>9.0304166666666727E-3</c:v>
                </c:pt>
                <c:pt idx="425">
                  <c:v>9.0750000000000067E-3</c:v>
                </c:pt>
                <c:pt idx="426">
                  <c:v>1.5530555555555563E-2</c:v>
                </c:pt>
                <c:pt idx="427">
                  <c:v>2.5311111111111121E-2</c:v>
                </c:pt>
                <c:pt idx="428">
                  <c:v>2.5341666666666679E-2</c:v>
                </c:pt>
                <c:pt idx="429">
                  <c:v>2.5513888888888888E-2</c:v>
                </c:pt>
                <c:pt idx="430">
                  <c:v>2.5645833333333343E-2</c:v>
                </c:pt>
                <c:pt idx="431">
                  <c:v>5.6756944444444471E-2</c:v>
                </c:pt>
                <c:pt idx="432">
                  <c:v>5.6800000000000003E-2</c:v>
                </c:pt>
                <c:pt idx="433">
                  <c:v>5.6994444444444473E-2</c:v>
                </c:pt>
                <c:pt idx="434">
                  <c:v>5.7144444444444463E-2</c:v>
                </c:pt>
                <c:pt idx="435">
                  <c:v>6.5794444444444503E-2</c:v>
                </c:pt>
                <c:pt idx="436">
                  <c:v>8.6562500000000028E-2</c:v>
                </c:pt>
                <c:pt idx="437">
                  <c:v>8.6602777777777779E-2</c:v>
                </c:pt>
                <c:pt idx="438">
                  <c:v>8.6891666666666714E-2</c:v>
                </c:pt>
                <c:pt idx="439">
                  <c:v>8.7122222222222226E-2</c:v>
                </c:pt>
                <c:pt idx="440">
                  <c:v>9.1223611111111089E-2</c:v>
                </c:pt>
                <c:pt idx="441">
                  <c:v>0.11354305555555556</c:v>
                </c:pt>
                <c:pt idx="442">
                  <c:v>0.11948611111111114</c:v>
                </c:pt>
                <c:pt idx="443">
                  <c:v>0.11950555555555559</c:v>
                </c:pt>
                <c:pt idx="444">
                  <c:v>0.1196666666666667</c:v>
                </c:pt>
                <c:pt idx="445">
                  <c:v>0.1197944444444445</c:v>
                </c:pt>
                <c:pt idx="446">
                  <c:v>0.12011944444444446</c:v>
                </c:pt>
                <c:pt idx="447">
                  <c:v>0.12812499999999993</c:v>
                </c:pt>
                <c:pt idx="448">
                  <c:v>0.13074444444444452</c:v>
                </c:pt>
                <c:pt idx="449">
                  <c:v>0.13091388888888891</c:v>
                </c:pt>
                <c:pt idx="450">
                  <c:v>0.13104861111111116</c:v>
                </c:pt>
                <c:pt idx="451">
                  <c:v>0.13137361111111112</c:v>
                </c:pt>
                <c:pt idx="452">
                  <c:v>0.1391805555555555</c:v>
                </c:pt>
                <c:pt idx="453">
                  <c:v>0.13934722222222229</c:v>
                </c:pt>
                <c:pt idx="454">
                  <c:v>0.13948611111111123</c:v>
                </c:pt>
                <c:pt idx="455">
                  <c:v>0.13981944444444452</c:v>
                </c:pt>
                <c:pt idx="456">
                  <c:v>0.14051388888888891</c:v>
                </c:pt>
                <c:pt idx="457">
                  <c:v>0.14761111111111117</c:v>
                </c:pt>
                <c:pt idx="458">
                  <c:v>0.1474444444444446</c:v>
                </c:pt>
                <c:pt idx="459">
                  <c:v>0.14729166666666671</c:v>
                </c:pt>
                <c:pt idx="460">
                  <c:v>0.14697222222222228</c:v>
                </c:pt>
                <c:pt idx="461">
                  <c:v>0.1391805555555555</c:v>
                </c:pt>
                <c:pt idx="462">
                  <c:v>0.13916666666666666</c:v>
                </c:pt>
                <c:pt idx="463">
                  <c:v>0.13900000000000001</c:v>
                </c:pt>
                <c:pt idx="464">
                  <c:v>0.13884305555555559</c:v>
                </c:pt>
                <c:pt idx="465">
                  <c:v>0.1385180555555556</c:v>
                </c:pt>
                <c:pt idx="466">
                  <c:v>0.13073611111111116</c:v>
                </c:pt>
                <c:pt idx="467">
                  <c:v>0.13071944444444453</c:v>
                </c:pt>
                <c:pt idx="468">
                  <c:v>0.13055</c:v>
                </c:pt>
                <c:pt idx="469">
                  <c:v>0.13039305555555555</c:v>
                </c:pt>
                <c:pt idx="470">
                  <c:v>0.13006805555555556</c:v>
                </c:pt>
                <c:pt idx="471">
                  <c:v>0.11948472222222224</c:v>
                </c:pt>
                <c:pt idx="472">
                  <c:v>0.11944166666666667</c:v>
                </c:pt>
                <c:pt idx="473">
                  <c:v>0.11911250000000002</c:v>
                </c:pt>
                <c:pt idx="474">
                  <c:v>0.11879444444444451</c:v>
                </c:pt>
                <c:pt idx="475">
                  <c:v>0.11815972222222222</c:v>
                </c:pt>
                <c:pt idx="476">
                  <c:v>8.6570833333333347E-2</c:v>
                </c:pt>
                <c:pt idx="477">
                  <c:v>8.6502777777777748E-2</c:v>
                </c:pt>
                <c:pt idx="478">
                  <c:v>8.6173611111111048E-2</c:v>
                </c:pt>
                <c:pt idx="479">
                  <c:v>8.5834722222222257E-2</c:v>
                </c:pt>
                <c:pt idx="480">
                  <c:v>6.3620833333333363E-2</c:v>
                </c:pt>
                <c:pt idx="481">
                  <c:v>5.6754166666666668E-2</c:v>
                </c:pt>
                <c:pt idx="482">
                  <c:v>5.6690277777777777E-2</c:v>
                </c:pt>
                <c:pt idx="483">
                  <c:v>5.6454166666666666E-2</c:v>
                </c:pt>
                <c:pt idx="484">
                  <c:v>5.6197222222222246E-2</c:v>
                </c:pt>
                <c:pt idx="485">
                  <c:v>4.1758333333333363E-2</c:v>
                </c:pt>
                <c:pt idx="486">
                  <c:v>4.1527777777777775E-2</c:v>
                </c:pt>
                <c:pt idx="487">
                  <c:v>4.1430555555555547E-2</c:v>
                </c:pt>
                <c:pt idx="488">
                  <c:v>4.1377777777777777E-2</c:v>
                </c:pt>
                <c:pt idx="489">
                  <c:v>4.1341666666666665E-2</c:v>
                </c:pt>
                <c:pt idx="490">
                  <c:v>2.8327777777777792E-2</c:v>
                </c:pt>
                <c:pt idx="491">
                  <c:v>2.5286111111111127E-2</c:v>
                </c:pt>
                <c:pt idx="492">
                  <c:v>2.5244444444444444E-2</c:v>
                </c:pt>
                <c:pt idx="493">
                  <c:v>2.5144444444444438E-2</c:v>
                </c:pt>
                <c:pt idx="494">
                  <c:v>2.5029166666666679E-2</c:v>
                </c:pt>
                <c:pt idx="495">
                  <c:v>2.3290277777777799E-2</c:v>
                </c:pt>
                <c:pt idx="496">
                  <c:v>1.9983333333333343E-2</c:v>
                </c:pt>
                <c:pt idx="497">
                  <c:v>1.6415277777777782E-2</c:v>
                </c:pt>
                <c:pt idx="498">
                  <c:v>8.9281944444444487E-3</c:v>
                </c:pt>
                <c:pt idx="499">
                  <c:v>8.9109722222222246E-3</c:v>
                </c:pt>
                <c:pt idx="500">
                  <c:v>8.8808333333333378E-3</c:v>
                </c:pt>
                <c:pt idx="501">
                  <c:v>8.8437500000000027E-3</c:v>
                </c:pt>
                <c:pt idx="502">
                  <c:v>7.1894444444444471E-3</c:v>
                </c:pt>
                <c:pt idx="503">
                  <c:v>5.4193055555555574E-3</c:v>
                </c:pt>
                <c:pt idx="504">
                  <c:v>4.9609722222222234E-3</c:v>
                </c:pt>
                <c:pt idx="505">
                  <c:v>4.4433333333333373E-3</c:v>
                </c:pt>
                <c:pt idx="506">
                  <c:v>4.0805555555555543E-3</c:v>
                </c:pt>
                <c:pt idx="507">
                  <c:v>3.9313888888888888E-3</c:v>
                </c:pt>
                <c:pt idx="508">
                  <c:v>3.6505555555555575E-3</c:v>
                </c:pt>
                <c:pt idx="509">
                  <c:v>3.5781944444444459E-3</c:v>
                </c:pt>
                <c:pt idx="510">
                  <c:v>3.5056944444444454E-3</c:v>
                </c:pt>
                <c:pt idx="511">
                  <c:v>3.4266666666666673E-3</c:v>
                </c:pt>
                <c:pt idx="512">
                  <c:v>3.2719444444444454E-3</c:v>
                </c:pt>
                <c:pt idx="513">
                  <c:v>3.275000000000001E-3</c:v>
                </c:pt>
                <c:pt idx="514">
                  <c:v>3.2804166666666689E-3</c:v>
                </c:pt>
                <c:pt idx="515">
                  <c:v>3.2883333333333349E-3</c:v>
                </c:pt>
                <c:pt idx="516">
                  <c:v>3.3545833333333344E-3</c:v>
                </c:pt>
                <c:pt idx="517">
                  <c:v>3.3993055555555569E-3</c:v>
                </c:pt>
                <c:pt idx="518">
                  <c:v>3.4444444444444457E-3</c:v>
                </c:pt>
                <c:pt idx="519">
                  <c:v>3.5062500000000011E-3</c:v>
                </c:pt>
                <c:pt idx="520">
                  <c:v>5.2166666666666698E-3</c:v>
                </c:pt>
                <c:pt idx="521">
                  <c:v>5.3249999999999981E-3</c:v>
                </c:pt>
                <c:pt idx="522">
                  <c:v>5.4283333333333371E-3</c:v>
                </c:pt>
                <c:pt idx="523">
                  <c:v>5.5929166666666644E-3</c:v>
                </c:pt>
                <c:pt idx="524">
                  <c:v>8.4825000000000091E-3</c:v>
                </c:pt>
                <c:pt idx="525">
                  <c:v>8.5468055555555558E-3</c:v>
                </c:pt>
                <c:pt idx="526">
                  <c:v>8.5936111111111126E-3</c:v>
                </c:pt>
                <c:pt idx="527">
                  <c:v>8.7376388888888937E-3</c:v>
                </c:pt>
                <c:pt idx="528">
                  <c:v>1.3096666666666671E-2</c:v>
                </c:pt>
                <c:pt idx="529">
                  <c:v>1.312583333333334E-2</c:v>
                </c:pt>
                <c:pt idx="530">
                  <c:v>1.3291527777777784E-2</c:v>
                </c:pt>
                <c:pt idx="531">
                  <c:v>1.3421111111111118E-2</c:v>
                </c:pt>
                <c:pt idx="532">
                  <c:v>1.5119444444444442E-2</c:v>
                </c:pt>
                <c:pt idx="533">
                  <c:v>1.663333333333334E-2</c:v>
                </c:pt>
                <c:pt idx="534">
                  <c:v>1.6881944444444446E-2</c:v>
                </c:pt>
                <c:pt idx="535">
                  <c:v>1.7275000000000002E-2</c:v>
                </c:pt>
                <c:pt idx="536">
                  <c:v>1.762222222222222E-2</c:v>
                </c:pt>
                <c:pt idx="537">
                  <c:v>2.030694444444445E-2</c:v>
                </c:pt>
                <c:pt idx="538">
                  <c:v>2.0548611111111111E-2</c:v>
                </c:pt>
                <c:pt idx="539">
                  <c:v>2.0823611111111112E-2</c:v>
                </c:pt>
                <c:pt idx="540">
                  <c:v>2.1072222222222235E-2</c:v>
                </c:pt>
                <c:pt idx="541">
                  <c:v>2.1381944444444453E-2</c:v>
                </c:pt>
                <c:pt idx="542">
                  <c:v>2.14527777777778E-2</c:v>
                </c:pt>
                <c:pt idx="543">
                  <c:v>2.1727777777777797E-2</c:v>
                </c:pt>
                <c:pt idx="544">
                  <c:v>2.2062499999999992E-2</c:v>
                </c:pt>
                <c:pt idx="545">
                  <c:v>2.2286111111111121E-2</c:v>
                </c:pt>
                <c:pt idx="546">
                  <c:v>2.2373611111111122E-2</c:v>
                </c:pt>
                <c:pt idx="547">
                  <c:v>2.2611111111111134E-2</c:v>
                </c:pt>
                <c:pt idx="548">
                  <c:v>2.27402777777778E-2</c:v>
                </c:pt>
                <c:pt idx="549">
                  <c:v>2.2993055555555565E-2</c:v>
                </c:pt>
                <c:pt idx="550">
                  <c:v>2.3119444444444432E-2</c:v>
                </c:pt>
                <c:pt idx="551">
                  <c:v>2.2930555555555562E-2</c:v>
                </c:pt>
                <c:pt idx="552">
                  <c:v>2.2811111111111126E-2</c:v>
                </c:pt>
                <c:pt idx="553">
                  <c:v>2.2533333333333343E-2</c:v>
                </c:pt>
                <c:pt idx="554">
                  <c:v>2.236111111111112E-2</c:v>
                </c:pt>
                <c:pt idx="555">
                  <c:v>2.2327777777777797E-2</c:v>
                </c:pt>
                <c:pt idx="556">
                  <c:v>2.1931944444444455E-2</c:v>
                </c:pt>
                <c:pt idx="557">
                  <c:v>2.1877777777777808E-2</c:v>
                </c:pt>
                <c:pt idx="558">
                  <c:v>2.1820833333333334E-2</c:v>
                </c:pt>
                <c:pt idx="559">
                  <c:v>2.1755555555555556E-2</c:v>
                </c:pt>
                <c:pt idx="560">
                  <c:v>2.1645833333333343E-2</c:v>
                </c:pt>
                <c:pt idx="561">
                  <c:v>2.1451388888888891E-2</c:v>
                </c:pt>
                <c:pt idx="562">
                  <c:v>2.1440277777777801E-2</c:v>
                </c:pt>
                <c:pt idx="563">
                  <c:v>2.137222222222223E-2</c:v>
                </c:pt>
                <c:pt idx="564">
                  <c:v>2.0941666666666678E-2</c:v>
                </c:pt>
                <c:pt idx="565">
                  <c:v>2.0898611111111111E-2</c:v>
                </c:pt>
                <c:pt idx="566">
                  <c:v>2.0388888888888887E-2</c:v>
                </c:pt>
                <c:pt idx="567">
                  <c:v>2.0373611111111127E-2</c:v>
                </c:pt>
                <c:pt idx="568">
                  <c:v>2.0263888888888887E-2</c:v>
                </c:pt>
                <c:pt idx="569">
                  <c:v>1.9468055555555568E-2</c:v>
                </c:pt>
                <c:pt idx="570">
                  <c:v>1.9125000000000007E-2</c:v>
                </c:pt>
                <c:pt idx="571">
                  <c:v>1.8275E-2</c:v>
                </c:pt>
                <c:pt idx="572">
                  <c:v>1.7809722222222223E-2</c:v>
                </c:pt>
                <c:pt idx="573">
                  <c:v>1.6576388888888897E-2</c:v>
                </c:pt>
                <c:pt idx="574">
                  <c:v>1.6558333333333342E-2</c:v>
                </c:pt>
                <c:pt idx="575">
                  <c:v>1.5206944444444438E-2</c:v>
                </c:pt>
                <c:pt idx="576">
                  <c:v>1.5140277777777782E-2</c:v>
                </c:pt>
                <c:pt idx="577">
                  <c:v>1.3649722222222221E-2</c:v>
                </c:pt>
                <c:pt idx="578">
                  <c:v>1.292458333333334E-2</c:v>
                </c:pt>
                <c:pt idx="579">
                  <c:v>1.2331111111111116E-2</c:v>
                </c:pt>
                <c:pt idx="580">
                  <c:v>1.1439027777777781E-2</c:v>
                </c:pt>
                <c:pt idx="581">
                  <c:v>9.879722222222229E-3</c:v>
                </c:pt>
                <c:pt idx="582">
                  <c:v>8.4304166666666746E-3</c:v>
                </c:pt>
                <c:pt idx="583">
                  <c:v>8.4055555555555619E-3</c:v>
                </c:pt>
                <c:pt idx="584">
                  <c:v>8.2861111111111087E-3</c:v>
                </c:pt>
                <c:pt idx="585">
                  <c:v>7.3054166666666684E-3</c:v>
                </c:pt>
                <c:pt idx="586">
                  <c:v>6.2154166666666668E-3</c:v>
                </c:pt>
                <c:pt idx="587">
                  <c:v>5.1784722222222241E-3</c:v>
                </c:pt>
                <c:pt idx="588">
                  <c:v>4.9863888888888909E-3</c:v>
                </c:pt>
                <c:pt idx="589">
                  <c:v>4.2968055555555554E-3</c:v>
                </c:pt>
                <c:pt idx="590">
                  <c:v>3.6600000000000022E-3</c:v>
                </c:pt>
                <c:pt idx="591">
                  <c:v>3.1377777777777801E-3</c:v>
                </c:pt>
                <c:pt idx="592">
                  <c:v>2.3711111111111112E-3</c:v>
                </c:pt>
                <c:pt idx="593">
                  <c:v>2.1256944444444452E-3</c:v>
                </c:pt>
                <c:pt idx="594">
                  <c:v>1.8968055555555563E-3</c:v>
                </c:pt>
                <c:pt idx="595">
                  <c:v>1.7455555555555562E-3</c:v>
                </c:pt>
                <c:pt idx="596">
                  <c:v>1.6319444444444443E-3</c:v>
                </c:pt>
                <c:pt idx="597">
                  <c:v>1.5786111111111118E-3</c:v>
                </c:pt>
                <c:pt idx="598">
                  <c:v>1.572361111111112E-3</c:v>
                </c:pt>
                <c:pt idx="599">
                  <c:v>1.5598611111111115E-3</c:v>
                </c:pt>
                <c:pt idx="600">
                  <c:v>1.5477777777777781E-3</c:v>
                </c:pt>
                <c:pt idx="601">
                  <c:v>1.5370833333333341E-3</c:v>
                </c:pt>
                <c:pt idx="602">
                  <c:v>1.4126388888888893E-3</c:v>
                </c:pt>
                <c:pt idx="603">
                  <c:v>1.3042638888888893E-3</c:v>
                </c:pt>
                <c:pt idx="604">
                  <c:v>1.2190972222222223E-3</c:v>
                </c:pt>
                <c:pt idx="605">
                  <c:v>1.1569861111111119E-3</c:v>
                </c:pt>
                <c:pt idx="606">
                  <c:v>1.0806805555555563E-3</c:v>
                </c:pt>
                <c:pt idx="607">
                  <c:v>1.0132777777777781E-3</c:v>
                </c:pt>
                <c:pt idx="608">
                  <c:v>9.5987500000000033E-4</c:v>
                </c:pt>
                <c:pt idx="609">
                  <c:v>9.1393055555555563E-4</c:v>
                </c:pt>
                <c:pt idx="610">
                  <c:v>7.5481944444444489E-4</c:v>
                </c:pt>
                <c:pt idx="611">
                  <c:v>7.3129166666666677E-4</c:v>
                </c:pt>
                <c:pt idx="612">
                  <c:v>7.1498611111111166E-4</c:v>
                </c:pt>
                <c:pt idx="613">
                  <c:v>6.8044444444444478E-4</c:v>
                </c:pt>
                <c:pt idx="614">
                  <c:v>6.5048611111111145E-4</c:v>
                </c:pt>
                <c:pt idx="615">
                  <c:v>4.5166666666666695E-4</c:v>
                </c:pt>
                <c:pt idx="616">
                  <c:v>4.5131944444444473E-4</c:v>
                </c:pt>
                <c:pt idx="617">
                  <c:v>4.5120833333333357E-4</c:v>
                </c:pt>
                <c:pt idx="618">
                  <c:v>4.5093055555555576E-4</c:v>
                </c:pt>
                <c:pt idx="619">
                  <c:v>4.5025000000000013E-4</c:v>
                </c:pt>
                <c:pt idx="620">
                  <c:v>4.2915277777777792E-4</c:v>
                </c:pt>
                <c:pt idx="621">
                  <c:v>4.0973611111111142E-4</c:v>
                </c:pt>
                <c:pt idx="622">
                  <c:v>3.9254166666666685E-4</c:v>
                </c:pt>
                <c:pt idx="623">
                  <c:v>3.1305555555555579E-4</c:v>
                </c:pt>
                <c:pt idx="624">
                  <c:v>1.9772222222222226E-4</c:v>
                </c:pt>
                <c:pt idx="625">
                  <c:v>1.9768055555555568E-4</c:v>
                </c:pt>
                <c:pt idx="626">
                  <c:v>1.9758333333333344E-4</c:v>
                </c:pt>
                <c:pt idx="627">
                  <c:v>1.975694444444445E-4</c:v>
                </c:pt>
                <c:pt idx="628">
                  <c:v>1.975694444444445E-4</c:v>
                </c:pt>
                <c:pt idx="629">
                  <c:v>1.9394444444444453E-4</c:v>
                </c:pt>
                <c:pt idx="630">
                  <c:v>1.8329166666666678E-4</c:v>
                </c:pt>
                <c:pt idx="631">
                  <c:v>1.8315277777777785E-4</c:v>
                </c:pt>
                <c:pt idx="632">
                  <c:v>1.8311111111111124E-4</c:v>
                </c:pt>
                <c:pt idx="633">
                  <c:v>1.8293055555555565E-4</c:v>
                </c:pt>
                <c:pt idx="634">
                  <c:v>1.4354166666666665E-4</c:v>
                </c:pt>
                <c:pt idx="635">
                  <c:v>1.1297916666666672E-4</c:v>
                </c:pt>
                <c:pt idx="636">
                  <c:v>3.9013888888888901E-5</c:v>
                </c:pt>
                <c:pt idx="637">
                  <c:v>3.194722222222225E-5</c:v>
                </c:pt>
                <c:pt idx="638">
                  <c:v>1.3888888888888992E-64</c:v>
                </c:pt>
                <c:pt idx="639">
                  <c:v>1.3888888888888992E-64</c:v>
                </c:pt>
                <c:pt idx="640">
                  <c:v>1.3888888888888992E-64</c:v>
                </c:pt>
                <c:pt idx="641">
                  <c:v>1.3888888888888992E-64</c:v>
                </c:pt>
                <c:pt idx="642">
                  <c:v>1.3888888888888992E-64</c:v>
                </c:pt>
                <c:pt idx="643">
                  <c:v>1.3888888888888992E-64</c:v>
                </c:pt>
                <c:pt idx="644">
                  <c:v>1.3888888888888992E-64</c:v>
                </c:pt>
                <c:pt idx="645">
                  <c:v>1.3888888888888992E-64</c:v>
                </c:pt>
                <c:pt idx="646">
                  <c:v>1.3888888888888992E-64</c:v>
                </c:pt>
                <c:pt idx="647">
                  <c:v>1.3888888888888992E-64</c:v>
                </c:pt>
                <c:pt idx="648">
                  <c:v>1.3888888888888992E-64</c:v>
                </c:pt>
                <c:pt idx="649">
                  <c:v>1.3888888888888992E-64</c:v>
                </c:pt>
                <c:pt idx="650">
                  <c:v>1.3888888888888992E-64</c:v>
                </c:pt>
                <c:pt idx="651">
                  <c:v>1.3888888888888992E-64</c:v>
                </c:pt>
                <c:pt idx="652">
                  <c:v>1.3888888888888992E-64</c:v>
                </c:pt>
                <c:pt idx="653">
                  <c:v>1.3888888888888992E-64</c:v>
                </c:pt>
                <c:pt idx="654">
                  <c:v>1.3888888888888992E-64</c:v>
                </c:pt>
                <c:pt idx="655">
                  <c:v>1.3888888888888992E-64</c:v>
                </c:pt>
                <c:pt idx="656">
                  <c:v>1.3888888888888992E-64</c:v>
                </c:pt>
              </c:numCache>
            </c:numRef>
          </c:yVal>
          <c:smooth val="1"/>
        </c:ser>
        <c:ser>
          <c:idx val="3"/>
          <c:order val="3"/>
          <c:tx>
            <c:v>50eV 10+</c:v>
          </c:tx>
          <c:marker>
            <c:symbol val="none"/>
          </c:marker>
          <c:xVal>
            <c:numRef>
              <c:f>Graphs!$L$45:$L$982</c:f>
              <c:numCache>
                <c:formatCode>General</c:formatCode>
                <c:ptCount val="938"/>
                <c:pt idx="0">
                  <c:v>20000</c:v>
                </c:pt>
                <c:pt idx="1">
                  <c:v>20162.408400000008</c:v>
                </c:pt>
                <c:pt idx="2">
                  <c:v>20326.135699999992</c:v>
                </c:pt>
                <c:pt idx="3">
                  <c:v>20491.1924</c:v>
                </c:pt>
                <c:pt idx="4">
                  <c:v>20657.589499999998</c:v>
                </c:pt>
                <c:pt idx="5">
                  <c:v>20825.337899999999</c:v>
                </c:pt>
                <c:pt idx="6">
                  <c:v>20994.448400000008</c:v>
                </c:pt>
                <c:pt idx="7">
                  <c:v>21164.932100000005</c:v>
                </c:pt>
                <c:pt idx="8">
                  <c:v>21336.800299999992</c:v>
                </c:pt>
                <c:pt idx="9">
                  <c:v>21510.064100000007</c:v>
                </c:pt>
                <c:pt idx="10">
                  <c:v>21684.734899999999</c:v>
                </c:pt>
                <c:pt idx="11">
                  <c:v>21860.824000000001</c:v>
                </c:pt>
                <c:pt idx="12">
                  <c:v>22038.343099999998</c:v>
                </c:pt>
                <c:pt idx="13">
                  <c:v>22217.303800000005</c:v>
                </c:pt>
                <c:pt idx="14">
                  <c:v>22397.7176</c:v>
                </c:pt>
                <c:pt idx="15">
                  <c:v>22579.5965</c:v>
                </c:pt>
                <c:pt idx="16">
                  <c:v>22762.952300000001</c:v>
                </c:pt>
                <c:pt idx="17">
                  <c:v>22947.797100000007</c:v>
                </c:pt>
                <c:pt idx="18">
                  <c:v>23134.142899999999</c:v>
                </c:pt>
                <c:pt idx="19">
                  <c:v>23322.001799999998</c:v>
                </c:pt>
                <c:pt idx="20">
                  <c:v>23511.386299999998</c:v>
                </c:pt>
                <c:pt idx="21">
                  <c:v>23702.308700000001</c:v>
                </c:pt>
                <c:pt idx="22">
                  <c:v>23894.781400000007</c:v>
                </c:pt>
                <c:pt idx="23">
                  <c:v>24088.8171</c:v>
                </c:pt>
                <c:pt idx="24">
                  <c:v>24284.428400000008</c:v>
                </c:pt>
                <c:pt idx="25">
                  <c:v>24481.628199999999</c:v>
                </c:pt>
                <c:pt idx="26">
                  <c:v>24680.4293</c:v>
                </c:pt>
                <c:pt idx="27">
                  <c:v>24880.844799999999</c:v>
                </c:pt>
                <c:pt idx="28">
                  <c:v>25082.887699999999</c:v>
                </c:pt>
                <c:pt idx="29">
                  <c:v>25286.5713</c:v>
                </c:pt>
                <c:pt idx="30">
                  <c:v>25491.908900000006</c:v>
                </c:pt>
                <c:pt idx="31">
                  <c:v>25698.914000000001</c:v>
                </c:pt>
                <c:pt idx="32">
                  <c:v>25907.599899999997</c:v>
                </c:pt>
                <c:pt idx="33">
                  <c:v>26117.980599999999</c:v>
                </c:pt>
                <c:pt idx="34">
                  <c:v>26330.069599999992</c:v>
                </c:pt>
                <c:pt idx="35">
                  <c:v>26543.880799999999</c:v>
                </c:pt>
                <c:pt idx="36">
                  <c:v>26759.428300000007</c:v>
                </c:pt>
                <c:pt idx="37">
                  <c:v>26976.726100000007</c:v>
                </c:pt>
                <c:pt idx="38">
                  <c:v>27195.788500000006</c:v>
                </c:pt>
                <c:pt idx="39">
                  <c:v>27416.629699999994</c:v>
                </c:pt>
                <c:pt idx="40">
                  <c:v>27639.264299999999</c:v>
                </c:pt>
                <c:pt idx="41">
                  <c:v>27863.706800000007</c:v>
                </c:pt>
                <c:pt idx="42">
                  <c:v>28089.971799999999</c:v>
                </c:pt>
                <c:pt idx="43">
                  <c:v>28318.074199999999</c:v>
                </c:pt>
                <c:pt idx="44">
                  <c:v>28548.028900000001</c:v>
                </c:pt>
                <c:pt idx="45">
                  <c:v>28779.850899999998</c:v>
                </c:pt>
                <c:pt idx="46">
                  <c:v>29013.555400000001</c:v>
                </c:pt>
                <c:pt idx="47">
                  <c:v>29249.1577</c:v>
                </c:pt>
                <c:pt idx="48">
                  <c:v>29486.6731</c:v>
                </c:pt>
                <c:pt idx="49">
                  <c:v>29726.117300000002</c:v>
                </c:pt>
                <c:pt idx="50">
                  <c:v>29967.5059</c:v>
                </c:pt>
                <c:pt idx="51">
                  <c:v>30210.8547</c:v>
                </c:pt>
                <c:pt idx="52">
                  <c:v>30456.179499999991</c:v>
                </c:pt>
                <c:pt idx="53">
                  <c:v>30703.496500000001</c:v>
                </c:pt>
                <c:pt idx="54">
                  <c:v>30952.821800000005</c:v>
                </c:pt>
                <c:pt idx="55">
                  <c:v>31204.1718</c:v>
                </c:pt>
                <c:pt idx="56">
                  <c:v>31457.562800000007</c:v>
                </c:pt>
                <c:pt idx="57">
                  <c:v>31713.011399999996</c:v>
                </c:pt>
                <c:pt idx="58">
                  <c:v>31970.534500000002</c:v>
                </c:pt>
                <c:pt idx="59">
                  <c:v>32230.1486</c:v>
                </c:pt>
                <c:pt idx="60">
                  <c:v>32491.870999999996</c:v>
                </c:pt>
                <c:pt idx="61">
                  <c:v>32755.718700000001</c:v>
                </c:pt>
                <c:pt idx="62">
                  <c:v>33021.708900000005</c:v>
                </c:pt>
                <c:pt idx="63">
                  <c:v>33289.859100000001</c:v>
                </c:pt>
                <c:pt idx="64">
                  <c:v>33560.186800000003</c:v>
                </c:pt>
                <c:pt idx="65">
                  <c:v>33832.709600000002</c:v>
                </c:pt>
                <c:pt idx="66">
                  <c:v>34107.445400000004</c:v>
                </c:pt>
                <c:pt idx="67">
                  <c:v>34384.412300000011</c:v>
                </c:pt>
                <c:pt idx="68">
                  <c:v>34663.628199999999</c:v>
                </c:pt>
                <c:pt idx="69">
                  <c:v>34945.111400000002</c:v>
                </c:pt>
                <c:pt idx="70">
                  <c:v>35228.880400000002</c:v>
                </c:pt>
                <c:pt idx="71">
                  <c:v>35514.953800000003</c:v>
                </c:pt>
                <c:pt idx="72">
                  <c:v>35803.350100000003</c:v>
                </c:pt>
                <c:pt idx="73">
                  <c:v>36094.088400000001</c:v>
                </c:pt>
                <c:pt idx="74">
                  <c:v>36387.187600000005</c:v>
                </c:pt>
                <c:pt idx="75">
                  <c:v>36682.666900000004</c:v>
                </c:pt>
                <c:pt idx="76">
                  <c:v>36980.545600000005</c:v>
                </c:pt>
                <c:pt idx="77">
                  <c:v>37280.843200000003</c:v>
                </c:pt>
                <c:pt idx="78">
                  <c:v>37583.579300000005</c:v>
                </c:pt>
                <c:pt idx="79">
                  <c:v>37888.773799999995</c:v>
                </c:pt>
                <c:pt idx="80">
                  <c:v>38196.446600000003</c:v>
                </c:pt>
                <c:pt idx="81">
                  <c:v>38506.6178</c:v>
                </c:pt>
                <c:pt idx="82">
                  <c:v>38819.307700000005</c:v>
                </c:pt>
                <c:pt idx="83">
                  <c:v>39134.536900000006</c:v>
                </c:pt>
                <c:pt idx="84">
                  <c:v>39452.325799999999</c:v>
                </c:pt>
                <c:pt idx="85">
                  <c:v>39772.695299999999</c:v>
                </c:pt>
                <c:pt idx="86">
                  <c:v>40095.666300000004</c:v>
                </c:pt>
                <c:pt idx="87">
                  <c:v>40421.26</c:v>
                </c:pt>
                <c:pt idx="88">
                  <c:v>40749.497600000002</c:v>
                </c:pt>
                <c:pt idx="89">
                  <c:v>41080.400700000006</c:v>
                </c:pt>
                <c:pt idx="90">
                  <c:v>41413.9908</c:v>
                </c:pt>
                <c:pt idx="91">
                  <c:v>41750.289900000003</c:v>
                </c:pt>
                <c:pt idx="92">
                  <c:v>42089.319800000012</c:v>
                </c:pt>
                <c:pt idx="93">
                  <c:v>42431.102800000001</c:v>
                </c:pt>
                <c:pt idx="94">
                  <c:v>42775.661199999995</c:v>
                </c:pt>
                <c:pt idx="95">
                  <c:v>43123.017600000006</c:v>
                </c:pt>
                <c:pt idx="96">
                  <c:v>43473.194600000003</c:v>
                </c:pt>
                <c:pt idx="97">
                  <c:v>43826.215300000003</c:v>
                </c:pt>
                <c:pt idx="98">
                  <c:v>44182.102600000006</c:v>
                </c:pt>
                <c:pt idx="99">
                  <c:v>44540.8799</c:v>
                </c:pt>
                <c:pt idx="100">
                  <c:v>44902.570500000002</c:v>
                </c:pt>
                <c:pt idx="101">
                  <c:v>45267.198300000004</c:v>
                </c:pt>
                <c:pt idx="102">
                  <c:v>45634.787000000004</c:v>
                </c:pt>
                <c:pt idx="103">
                  <c:v>46005.360700000005</c:v>
                </c:pt>
                <c:pt idx="104">
                  <c:v>46378.943600000006</c:v>
                </c:pt>
                <c:pt idx="105">
                  <c:v>46755.560100000002</c:v>
                </c:pt>
                <c:pt idx="106">
                  <c:v>47135.234999999993</c:v>
                </c:pt>
                <c:pt idx="107">
                  <c:v>47517.992900000005</c:v>
                </c:pt>
                <c:pt idx="108">
                  <c:v>47903.859000000011</c:v>
                </c:pt>
                <c:pt idx="109">
                  <c:v>48292.858500000017</c:v>
                </c:pt>
                <c:pt idx="110">
                  <c:v>48685.016900000002</c:v>
                </c:pt>
                <c:pt idx="111">
                  <c:v>49080.359700000001</c:v>
                </c:pt>
                <c:pt idx="112">
                  <c:v>49478.912900000003</c:v>
                </c:pt>
                <c:pt idx="113">
                  <c:v>49880.702499999999</c:v>
                </c:pt>
                <c:pt idx="114">
                  <c:v>50285.754800000002</c:v>
                </c:pt>
                <c:pt idx="115">
                  <c:v>50694.096300000005</c:v>
                </c:pt>
                <c:pt idx="116">
                  <c:v>51105.753700000001</c:v>
                </c:pt>
                <c:pt idx="117">
                  <c:v>51520.753900000003</c:v>
                </c:pt>
                <c:pt idx="118">
                  <c:v>51939.124100000001</c:v>
                </c:pt>
                <c:pt idx="119">
                  <c:v>52360.891600000003</c:v>
                </c:pt>
                <c:pt idx="120">
                  <c:v>52786.0841</c:v>
                </c:pt>
                <c:pt idx="121">
                  <c:v>53214.729299999999</c:v>
                </c:pt>
                <c:pt idx="122">
                  <c:v>53646.855300000003</c:v>
                </c:pt>
                <c:pt idx="123">
                  <c:v>54082.490400000002</c:v>
                </c:pt>
                <c:pt idx="124">
                  <c:v>54521.662999999993</c:v>
                </c:pt>
                <c:pt idx="125">
                  <c:v>54964.4018</c:v>
                </c:pt>
                <c:pt idx="126">
                  <c:v>55410.735899999992</c:v>
                </c:pt>
                <c:pt idx="127">
                  <c:v>55860.694399999993</c:v>
                </c:pt>
                <c:pt idx="128">
                  <c:v>56314.306800000013</c:v>
                </c:pt>
                <c:pt idx="129">
                  <c:v>56771.602600000006</c:v>
                </c:pt>
                <c:pt idx="130">
                  <c:v>57232.611900000004</c:v>
                </c:pt>
                <c:pt idx="131">
                  <c:v>57697.364800000003</c:v>
                </c:pt>
                <c:pt idx="132">
                  <c:v>58165.891699999993</c:v>
                </c:pt>
                <c:pt idx="133">
                  <c:v>58638.223199999986</c:v>
                </c:pt>
                <c:pt idx="134">
                  <c:v>59114.390300000006</c:v>
                </c:pt>
                <c:pt idx="135">
                  <c:v>59594.423999999999</c:v>
                </c:pt>
                <c:pt idx="136">
                  <c:v>59693.074800000002</c:v>
                </c:pt>
                <c:pt idx="137">
                  <c:v>59693.176800000001</c:v>
                </c:pt>
                <c:pt idx="138">
                  <c:v>59693.507700000002</c:v>
                </c:pt>
                <c:pt idx="139">
                  <c:v>59695.730399999993</c:v>
                </c:pt>
                <c:pt idx="140">
                  <c:v>59696.637000000002</c:v>
                </c:pt>
                <c:pt idx="141">
                  <c:v>59697.580700000006</c:v>
                </c:pt>
                <c:pt idx="142">
                  <c:v>60078.355800000012</c:v>
                </c:pt>
                <c:pt idx="143">
                  <c:v>60566.217400000001</c:v>
                </c:pt>
                <c:pt idx="144">
                  <c:v>61058.0406</c:v>
                </c:pt>
                <c:pt idx="145">
                  <c:v>61553.857500000013</c:v>
                </c:pt>
                <c:pt idx="146">
                  <c:v>62053.700799999999</c:v>
                </c:pt>
                <c:pt idx="147">
                  <c:v>62557.602900000005</c:v>
                </c:pt>
                <c:pt idx="148">
                  <c:v>63065.597000000002</c:v>
                </c:pt>
                <c:pt idx="149">
                  <c:v>63577.716200000003</c:v>
                </c:pt>
                <c:pt idx="150">
                  <c:v>63919.619400000003</c:v>
                </c:pt>
                <c:pt idx="151">
                  <c:v>63919.721399999988</c:v>
                </c:pt>
                <c:pt idx="152">
                  <c:v>63920.052300000003</c:v>
                </c:pt>
                <c:pt idx="153">
                  <c:v>63921.575100000002</c:v>
                </c:pt>
                <c:pt idx="154">
                  <c:v>63922.481900000006</c:v>
                </c:pt>
                <c:pt idx="155">
                  <c:v>63923.425799999997</c:v>
                </c:pt>
                <c:pt idx="156">
                  <c:v>64093.993999999999</c:v>
                </c:pt>
                <c:pt idx="157">
                  <c:v>64614.464200000002</c:v>
                </c:pt>
                <c:pt idx="158">
                  <c:v>65139.160900000003</c:v>
                </c:pt>
                <c:pt idx="159">
                  <c:v>65668.118300000002</c:v>
                </c:pt>
                <c:pt idx="160">
                  <c:v>65730.995599999966</c:v>
                </c:pt>
                <c:pt idx="161">
                  <c:v>65731.097599999979</c:v>
                </c:pt>
                <c:pt idx="162">
                  <c:v>65731.428599999999</c:v>
                </c:pt>
                <c:pt idx="163">
                  <c:v>65732.651500000007</c:v>
                </c:pt>
                <c:pt idx="164">
                  <c:v>65733.558300000004</c:v>
                </c:pt>
                <c:pt idx="165">
                  <c:v>65734.502199999988</c:v>
                </c:pt>
                <c:pt idx="166">
                  <c:v>66201.371000000028</c:v>
                </c:pt>
                <c:pt idx="167">
                  <c:v>66334.787700000001</c:v>
                </c:pt>
                <c:pt idx="168">
                  <c:v>66334.889700000029</c:v>
                </c:pt>
                <c:pt idx="169">
                  <c:v>66335.220600000001</c:v>
                </c:pt>
                <c:pt idx="170">
                  <c:v>66336.343599999978</c:v>
                </c:pt>
                <c:pt idx="171">
                  <c:v>66337.250499999995</c:v>
                </c:pt>
                <c:pt idx="172">
                  <c:v>66338.194399999993</c:v>
                </c:pt>
                <c:pt idx="173">
                  <c:v>66738.953999999998</c:v>
                </c:pt>
                <c:pt idx="174">
                  <c:v>66938.579800000007</c:v>
                </c:pt>
                <c:pt idx="175">
                  <c:v>66938.681800000006</c:v>
                </c:pt>
                <c:pt idx="176">
                  <c:v>66939.012699999977</c:v>
                </c:pt>
                <c:pt idx="177">
                  <c:v>66940.035699999993</c:v>
                </c:pt>
                <c:pt idx="178">
                  <c:v>66940.942599999937</c:v>
                </c:pt>
                <c:pt idx="179">
                  <c:v>66941.886499999993</c:v>
                </c:pt>
                <c:pt idx="180">
                  <c:v>67280.902399999977</c:v>
                </c:pt>
                <c:pt idx="181">
                  <c:v>67542.371800000023</c:v>
                </c:pt>
                <c:pt idx="182">
                  <c:v>67542.473799999992</c:v>
                </c:pt>
                <c:pt idx="183">
                  <c:v>67542.804800000013</c:v>
                </c:pt>
                <c:pt idx="184">
                  <c:v>67543.727799999993</c:v>
                </c:pt>
                <c:pt idx="185">
                  <c:v>67544.634699999995</c:v>
                </c:pt>
                <c:pt idx="186">
                  <c:v>67545.578700000027</c:v>
                </c:pt>
                <c:pt idx="187">
                  <c:v>67827.251699999993</c:v>
                </c:pt>
                <c:pt idx="188">
                  <c:v>67844.267899999977</c:v>
                </c:pt>
                <c:pt idx="189">
                  <c:v>67844.369900000005</c:v>
                </c:pt>
                <c:pt idx="190">
                  <c:v>67844.700899999967</c:v>
                </c:pt>
                <c:pt idx="191">
                  <c:v>67845.573800000013</c:v>
                </c:pt>
                <c:pt idx="192">
                  <c:v>67846.48079999999</c:v>
                </c:pt>
                <c:pt idx="193">
                  <c:v>67847.424799999993</c:v>
                </c:pt>
                <c:pt idx="194">
                  <c:v>68085.784700000004</c:v>
                </c:pt>
                <c:pt idx="195">
                  <c:v>68085.886700000003</c:v>
                </c:pt>
                <c:pt idx="196">
                  <c:v>68086.217699999979</c:v>
                </c:pt>
                <c:pt idx="197">
                  <c:v>68087.050700000007</c:v>
                </c:pt>
                <c:pt idx="198">
                  <c:v>68087.957599999965</c:v>
                </c:pt>
                <c:pt idx="199">
                  <c:v>68088.901599999968</c:v>
                </c:pt>
                <c:pt idx="200">
                  <c:v>68266.922299999977</c:v>
                </c:pt>
                <c:pt idx="201">
                  <c:v>68267.024300000005</c:v>
                </c:pt>
                <c:pt idx="202">
                  <c:v>68267.355299999996</c:v>
                </c:pt>
                <c:pt idx="203">
                  <c:v>68268.158299999996</c:v>
                </c:pt>
                <c:pt idx="204">
                  <c:v>68269.065300000002</c:v>
                </c:pt>
                <c:pt idx="205">
                  <c:v>68270.009300000005</c:v>
                </c:pt>
                <c:pt idx="206">
                  <c:v>68378.037499999991</c:v>
                </c:pt>
                <c:pt idx="207">
                  <c:v>68448.06</c:v>
                </c:pt>
                <c:pt idx="208">
                  <c:v>68448.161999999997</c:v>
                </c:pt>
                <c:pt idx="209">
                  <c:v>68448.492999999973</c:v>
                </c:pt>
                <c:pt idx="210">
                  <c:v>68449.265899999999</c:v>
                </c:pt>
                <c:pt idx="211">
                  <c:v>68450.172900000005</c:v>
                </c:pt>
                <c:pt idx="212">
                  <c:v>68451.116899999979</c:v>
                </c:pt>
                <c:pt idx="213">
                  <c:v>68453.967699999979</c:v>
                </c:pt>
                <c:pt idx="214">
                  <c:v>68455.750199999995</c:v>
                </c:pt>
                <c:pt idx="215">
                  <c:v>68568.818400000004</c:v>
                </c:pt>
                <c:pt idx="216">
                  <c:v>68568.920400000003</c:v>
                </c:pt>
                <c:pt idx="217">
                  <c:v>68569.251399999994</c:v>
                </c:pt>
                <c:pt idx="218">
                  <c:v>68570.004400000005</c:v>
                </c:pt>
                <c:pt idx="219">
                  <c:v>68570.911399999968</c:v>
                </c:pt>
                <c:pt idx="220">
                  <c:v>68571.855299999996</c:v>
                </c:pt>
                <c:pt idx="221">
                  <c:v>68618.844400000002</c:v>
                </c:pt>
                <c:pt idx="222">
                  <c:v>68620.236599999975</c:v>
                </c:pt>
                <c:pt idx="223">
                  <c:v>68659.387199999997</c:v>
                </c:pt>
                <c:pt idx="224">
                  <c:v>68659.489199999996</c:v>
                </c:pt>
                <c:pt idx="225">
                  <c:v>68659.820200000002</c:v>
                </c:pt>
                <c:pt idx="226">
                  <c:v>68660.558200000014</c:v>
                </c:pt>
                <c:pt idx="227">
                  <c:v>68661.465199999991</c:v>
                </c:pt>
                <c:pt idx="228">
                  <c:v>68662.409199999995</c:v>
                </c:pt>
                <c:pt idx="229">
                  <c:v>68689.505900000004</c:v>
                </c:pt>
                <c:pt idx="230">
                  <c:v>68690.7307</c:v>
                </c:pt>
                <c:pt idx="231">
                  <c:v>68713.059700000027</c:v>
                </c:pt>
                <c:pt idx="232">
                  <c:v>68714.228799999997</c:v>
                </c:pt>
                <c:pt idx="233">
                  <c:v>68736.613499999992</c:v>
                </c:pt>
                <c:pt idx="234">
                  <c:v>68737.726799999989</c:v>
                </c:pt>
                <c:pt idx="235">
                  <c:v>68749.955999999991</c:v>
                </c:pt>
                <c:pt idx="236">
                  <c:v>68750.058000000005</c:v>
                </c:pt>
                <c:pt idx="237">
                  <c:v>68750.388999999996</c:v>
                </c:pt>
                <c:pt idx="238">
                  <c:v>68751.111999999994</c:v>
                </c:pt>
                <c:pt idx="239">
                  <c:v>68752.019</c:v>
                </c:pt>
                <c:pt idx="240">
                  <c:v>68752.962999999974</c:v>
                </c:pt>
                <c:pt idx="241">
                  <c:v>68760.167400000006</c:v>
                </c:pt>
                <c:pt idx="242">
                  <c:v>68761.224900000001</c:v>
                </c:pt>
                <c:pt idx="243">
                  <c:v>68771.944299999974</c:v>
                </c:pt>
                <c:pt idx="244">
                  <c:v>68772.973899999968</c:v>
                </c:pt>
                <c:pt idx="245">
                  <c:v>68781.3658</c:v>
                </c:pt>
                <c:pt idx="246">
                  <c:v>68782.373099999997</c:v>
                </c:pt>
                <c:pt idx="247">
                  <c:v>68788.431899999967</c:v>
                </c:pt>
                <c:pt idx="248">
                  <c:v>68789.422599999976</c:v>
                </c:pt>
                <c:pt idx="249">
                  <c:v>68795.498099999968</c:v>
                </c:pt>
                <c:pt idx="250">
                  <c:v>68796.471999999994</c:v>
                </c:pt>
                <c:pt idx="251">
                  <c:v>68800.208899999998</c:v>
                </c:pt>
                <c:pt idx="252">
                  <c:v>68801.171600000031</c:v>
                </c:pt>
                <c:pt idx="253">
                  <c:v>68803.741899999979</c:v>
                </c:pt>
                <c:pt idx="254">
                  <c:v>68804.696299999967</c:v>
                </c:pt>
                <c:pt idx="255">
                  <c:v>68807.274999999994</c:v>
                </c:pt>
                <c:pt idx="256">
                  <c:v>68808.221000000005</c:v>
                </c:pt>
                <c:pt idx="257">
                  <c:v>68810.808099999995</c:v>
                </c:pt>
                <c:pt idx="258">
                  <c:v>68811.745699999999</c:v>
                </c:pt>
                <c:pt idx="259">
                  <c:v>68814.341100000005</c:v>
                </c:pt>
                <c:pt idx="260">
                  <c:v>68815.270399999994</c:v>
                </c:pt>
                <c:pt idx="261">
                  <c:v>68819.051900000006</c:v>
                </c:pt>
                <c:pt idx="262">
                  <c:v>68819.97</c:v>
                </c:pt>
                <c:pt idx="263">
                  <c:v>68826.118100000007</c:v>
                </c:pt>
                <c:pt idx="264">
                  <c:v>68827.019400000005</c:v>
                </c:pt>
                <c:pt idx="265">
                  <c:v>68833.184200000003</c:v>
                </c:pt>
                <c:pt idx="266">
                  <c:v>68834.068899999998</c:v>
                </c:pt>
                <c:pt idx="267">
                  <c:v>68840.524800000014</c:v>
                </c:pt>
                <c:pt idx="268">
                  <c:v>68840.626800000013</c:v>
                </c:pt>
                <c:pt idx="269">
                  <c:v>68840.957799999989</c:v>
                </c:pt>
                <c:pt idx="270">
                  <c:v>68841.665800000002</c:v>
                </c:pt>
                <c:pt idx="271">
                  <c:v>68842.572799999994</c:v>
                </c:pt>
                <c:pt idx="272">
                  <c:v>68843.468099999998</c:v>
                </c:pt>
                <c:pt idx="273">
                  <c:v>68854.382599999968</c:v>
                </c:pt>
                <c:pt idx="274">
                  <c:v>68855.217099999965</c:v>
                </c:pt>
                <c:pt idx="275">
                  <c:v>68877.936499999967</c:v>
                </c:pt>
                <c:pt idx="276">
                  <c:v>68878.715199999991</c:v>
                </c:pt>
                <c:pt idx="277">
                  <c:v>68901.490299999976</c:v>
                </c:pt>
                <c:pt idx="278">
                  <c:v>68902.213199999998</c:v>
                </c:pt>
                <c:pt idx="279">
                  <c:v>68925.044099999999</c:v>
                </c:pt>
                <c:pt idx="280">
                  <c:v>68925.711299999966</c:v>
                </c:pt>
                <c:pt idx="281">
                  <c:v>68931.093599999978</c:v>
                </c:pt>
                <c:pt idx="282">
                  <c:v>68931.195600000006</c:v>
                </c:pt>
                <c:pt idx="283">
                  <c:v>68931.526599999968</c:v>
                </c:pt>
                <c:pt idx="284">
                  <c:v>68932.219599999968</c:v>
                </c:pt>
                <c:pt idx="285">
                  <c:v>68933.126600000003</c:v>
                </c:pt>
                <c:pt idx="286">
                  <c:v>68933.295999999988</c:v>
                </c:pt>
                <c:pt idx="287">
                  <c:v>68934.070699999997</c:v>
                </c:pt>
                <c:pt idx="288">
                  <c:v>68995.705600000001</c:v>
                </c:pt>
                <c:pt idx="289">
                  <c:v>68996.205400000006</c:v>
                </c:pt>
                <c:pt idx="290">
                  <c:v>69051.852000000014</c:v>
                </c:pt>
                <c:pt idx="291">
                  <c:v>69051.953999999998</c:v>
                </c:pt>
                <c:pt idx="292">
                  <c:v>69052.285000000003</c:v>
                </c:pt>
                <c:pt idx="293">
                  <c:v>69052.958100000003</c:v>
                </c:pt>
                <c:pt idx="294">
                  <c:v>69053.865099999995</c:v>
                </c:pt>
                <c:pt idx="295">
                  <c:v>69054.809100000028</c:v>
                </c:pt>
                <c:pt idx="296">
                  <c:v>69160.582299999965</c:v>
                </c:pt>
                <c:pt idx="297">
                  <c:v>69160.691800000001</c:v>
                </c:pt>
                <c:pt idx="298">
                  <c:v>69232.989700000006</c:v>
                </c:pt>
                <c:pt idx="299">
                  <c:v>69233.091700000004</c:v>
                </c:pt>
                <c:pt idx="300">
                  <c:v>69233.422699999966</c:v>
                </c:pt>
                <c:pt idx="301">
                  <c:v>69234.065700000006</c:v>
                </c:pt>
                <c:pt idx="302">
                  <c:v>69234.972699999998</c:v>
                </c:pt>
                <c:pt idx="303">
                  <c:v>69235.916699999958</c:v>
                </c:pt>
                <c:pt idx="304">
                  <c:v>69414.127299999993</c:v>
                </c:pt>
                <c:pt idx="305">
                  <c:v>69414.229300000006</c:v>
                </c:pt>
                <c:pt idx="306">
                  <c:v>69414.560299999968</c:v>
                </c:pt>
                <c:pt idx="307">
                  <c:v>69415.173299999995</c:v>
                </c:pt>
                <c:pt idx="308">
                  <c:v>69416.080400000006</c:v>
                </c:pt>
                <c:pt idx="309">
                  <c:v>69417.024399999995</c:v>
                </c:pt>
                <c:pt idx="310">
                  <c:v>69493.063299999965</c:v>
                </c:pt>
                <c:pt idx="311">
                  <c:v>69655.644100000005</c:v>
                </c:pt>
                <c:pt idx="312">
                  <c:v>69655.746099999975</c:v>
                </c:pt>
                <c:pt idx="313">
                  <c:v>69656.077099999995</c:v>
                </c:pt>
                <c:pt idx="314">
                  <c:v>69656.650200000004</c:v>
                </c:pt>
                <c:pt idx="315">
                  <c:v>69657.557199999996</c:v>
                </c:pt>
                <c:pt idx="316">
                  <c:v>69658.501200000013</c:v>
                </c:pt>
                <c:pt idx="317">
                  <c:v>69957.540199999989</c:v>
                </c:pt>
                <c:pt idx="318">
                  <c:v>69957.642199999973</c:v>
                </c:pt>
                <c:pt idx="319">
                  <c:v>69957.973199999993</c:v>
                </c:pt>
                <c:pt idx="320">
                  <c:v>69958.496199999965</c:v>
                </c:pt>
                <c:pt idx="321">
                  <c:v>69959.403299999976</c:v>
                </c:pt>
                <c:pt idx="322">
                  <c:v>69960.347299999979</c:v>
                </c:pt>
                <c:pt idx="323">
                  <c:v>70057.376300000004</c:v>
                </c:pt>
                <c:pt idx="324">
                  <c:v>70561.33219999999</c:v>
                </c:pt>
                <c:pt idx="325">
                  <c:v>70561.434199999989</c:v>
                </c:pt>
                <c:pt idx="326">
                  <c:v>70561.765299999999</c:v>
                </c:pt>
                <c:pt idx="327">
                  <c:v>70562.188299999994</c:v>
                </c:pt>
                <c:pt idx="328">
                  <c:v>70563.095400000006</c:v>
                </c:pt>
                <c:pt idx="329">
                  <c:v>70564.039500000014</c:v>
                </c:pt>
                <c:pt idx="330">
                  <c:v>70626.271599999993</c:v>
                </c:pt>
                <c:pt idx="331">
                  <c:v>71165.124299999996</c:v>
                </c:pt>
                <c:pt idx="332">
                  <c:v>71165.226299999966</c:v>
                </c:pt>
                <c:pt idx="333">
                  <c:v>71165.557400000005</c:v>
                </c:pt>
                <c:pt idx="334">
                  <c:v>71165.880399999995</c:v>
                </c:pt>
                <c:pt idx="335">
                  <c:v>71166.787499999991</c:v>
                </c:pt>
                <c:pt idx="336">
                  <c:v>71167.731599999999</c:v>
                </c:pt>
                <c:pt idx="337">
                  <c:v>71199.786699999968</c:v>
                </c:pt>
                <c:pt idx="338">
                  <c:v>71768.916399999958</c:v>
                </c:pt>
                <c:pt idx="339">
                  <c:v>71769.018400000001</c:v>
                </c:pt>
                <c:pt idx="340">
                  <c:v>71769.349400000006</c:v>
                </c:pt>
                <c:pt idx="341">
                  <c:v>71769.572499999995</c:v>
                </c:pt>
                <c:pt idx="342">
                  <c:v>71770.479699999996</c:v>
                </c:pt>
                <c:pt idx="343">
                  <c:v>71771.42379999999</c:v>
                </c:pt>
                <c:pt idx="344">
                  <c:v>71777.958899999998</c:v>
                </c:pt>
                <c:pt idx="345">
                  <c:v>72360.826199999996</c:v>
                </c:pt>
                <c:pt idx="346">
                  <c:v>72948.426499999972</c:v>
                </c:pt>
                <c:pt idx="347">
                  <c:v>73379.779100000029</c:v>
                </c:pt>
                <c:pt idx="348">
                  <c:v>73381.291100000002</c:v>
                </c:pt>
                <c:pt idx="349">
                  <c:v>73381.767899999977</c:v>
                </c:pt>
                <c:pt idx="350">
                  <c:v>73384.065999999992</c:v>
                </c:pt>
                <c:pt idx="351">
                  <c:v>73385.948299999975</c:v>
                </c:pt>
                <c:pt idx="352">
                  <c:v>73387.915499999988</c:v>
                </c:pt>
                <c:pt idx="353">
                  <c:v>73540.79849999999</c:v>
                </c:pt>
                <c:pt idx="354">
                  <c:v>73580.292599999957</c:v>
                </c:pt>
                <c:pt idx="355">
                  <c:v>73580.3946</c:v>
                </c:pt>
                <c:pt idx="356">
                  <c:v>73580.6489</c:v>
                </c:pt>
                <c:pt idx="357">
                  <c:v>73580.725699999995</c:v>
                </c:pt>
                <c:pt idx="358">
                  <c:v>73581.556100000002</c:v>
                </c:pt>
                <c:pt idx="359">
                  <c:v>73582.500199999995</c:v>
                </c:pt>
                <c:pt idx="360">
                  <c:v>74137.9807</c:v>
                </c:pt>
                <c:pt idx="361">
                  <c:v>74740.012299999973</c:v>
                </c:pt>
                <c:pt idx="362">
                  <c:v>75346.932699999976</c:v>
                </c:pt>
                <c:pt idx="363">
                  <c:v>75470.185800000007</c:v>
                </c:pt>
                <c:pt idx="364">
                  <c:v>75470.997799999968</c:v>
                </c:pt>
                <c:pt idx="365">
                  <c:v>75471.474700000006</c:v>
                </c:pt>
                <c:pt idx="366">
                  <c:v>75473.773199999996</c:v>
                </c:pt>
                <c:pt idx="367">
                  <c:v>75475.655800000022</c:v>
                </c:pt>
                <c:pt idx="368">
                  <c:v>75477.623399999997</c:v>
                </c:pt>
                <c:pt idx="369">
                  <c:v>75958.781499999997</c:v>
                </c:pt>
                <c:pt idx="370">
                  <c:v>76366.074400000027</c:v>
                </c:pt>
                <c:pt idx="371">
                  <c:v>76366.5864</c:v>
                </c:pt>
                <c:pt idx="372">
                  <c:v>76367.063299999965</c:v>
                </c:pt>
                <c:pt idx="373">
                  <c:v>76369.361999999994</c:v>
                </c:pt>
                <c:pt idx="374">
                  <c:v>76371.244799999971</c:v>
                </c:pt>
                <c:pt idx="375">
                  <c:v>76373.212499999965</c:v>
                </c:pt>
                <c:pt idx="376">
                  <c:v>76575.598799999992</c:v>
                </c:pt>
                <c:pt idx="377">
                  <c:v>76664.703899999979</c:v>
                </c:pt>
                <c:pt idx="378">
                  <c:v>76665.115900000004</c:v>
                </c:pt>
                <c:pt idx="379">
                  <c:v>76665.592799999999</c:v>
                </c:pt>
                <c:pt idx="380">
                  <c:v>76667.891600000003</c:v>
                </c:pt>
                <c:pt idx="381">
                  <c:v>76669.774399999995</c:v>
                </c:pt>
                <c:pt idx="382">
                  <c:v>76671.742199999979</c:v>
                </c:pt>
                <c:pt idx="383">
                  <c:v>76963.333400000003</c:v>
                </c:pt>
                <c:pt idx="384">
                  <c:v>76963.645399999994</c:v>
                </c:pt>
                <c:pt idx="385">
                  <c:v>76964.122399999993</c:v>
                </c:pt>
                <c:pt idx="386">
                  <c:v>76966.421199999997</c:v>
                </c:pt>
                <c:pt idx="387">
                  <c:v>76968.304099999994</c:v>
                </c:pt>
                <c:pt idx="388">
                  <c:v>76970.271900000007</c:v>
                </c:pt>
                <c:pt idx="389">
                  <c:v>77197.424799999993</c:v>
                </c:pt>
                <c:pt idx="390">
                  <c:v>77261.962899999955</c:v>
                </c:pt>
                <c:pt idx="391">
                  <c:v>77262.174900000027</c:v>
                </c:pt>
                <c:pt idx="392">
                  <c:v>77262.651899999997</c:v>
                </c:pt>
                <c:pt idx="393">
                  <c:v>77264.950799999991</c:v>
                </c:pt>
                <c:pt idx="394">
                  <c:v>77266.833700000003</c:v>
                </c:pt>
                <c:pt idx="395">
                  <c:v>77268.801600000006</c:v>
                </c:pt>
                <c:pt idx="396">
                  <c:v>77411.277700000006</c:v>
                </c:pt>
                <c:pt idx="397">
                  <c:v>77411.439700000003</c:v>
                </c:pt>
                <c:pt idx="398">
                  <c:v>77411.916699999958</c:v>
                </c:pt>
                <c:pt idx="399">
                  <c:v>77414.215599999967</c:v>
                </c:pt>
                <c:pt idx="400">
                  <c:v>77416.098499999993</c:v>
                </c:pt>
                <c:pt idx="401">
                  <c:v>77418.066499999972</c:v>
                </c:pt>
                <c:pt idx="402">
                  <c:v>77530.729500000001</c:v>
                </c:pt>
                <c:pt idx="403">
                  <c:v>77530.851500000004</c:v>
                </c:pt>
                <c:pt idx="404">
                  <c:v>77531.328500000003</c:v>
                </c:pt>
                <c:pt idx="405">
                  <c:v>77533.627400000027</c:v>
                </c:pt>
                <c:pt idx="406">
                  <c:v>77535.510399999999</c:v>
                </c:pt>
                <c:pt idx="407">
                  <c:v>77537.478300000002</c:v>
                </c:pt>
                <c:pt idx="408">
                  <c:v>77568.116599999979</c:v>
                </c:pt>
                <c:pt idx="409">
                  <c:v>77569.009099999996</c:v>
                </c:pt>
                <c:pt idx="410">
                  <c:v>77569.194699999993</c:v>
                </c:pt>
                <c:pt idx="411">
                  <c:v>77570.070099999997</c:v>
                </c:pt>
                <c:pt idx="412">
                  <c:v>77571.297999999966</c:v>
                </c:pt>
                <c:pt idx="413">
                  <c:v>77620.318400000004</c:v>
                </c:pt>
                <c:pt idx="414">
                  <c:v>77620.410399999979</c:v>
                </c:pt>
                <c:pt idx="415">
                  <c:v>77620.887400000007</c:v>
                </c:pt>
                <c:pt idx="416">
                  <c:v>77623.186300000001</c:v>
                </c:pt>
                <c:pt idx="417">
                  <c:v>77625.069300000003</c:v>
                </c:pt>
                <c:pt idx="418">
                  <c:v>77627.037199999992</c:v>
                </c:pt>
                <c:pt idx="419">
                  <c:v>77709.907199999972</c:v>
                </c:pt>
                <c:pt idx="420">
                  <c:v>77709.969199999992</c:v>
                </c:pt>
                <c:pt idx="421">
                  <c:v>77710.446199999962</c:v>
                </c:pt>
                <c:pt idx="422">
                  <c:v>77712.74519999999</c:v>
                </c:pt>
                <c:pt idx="423">
                  <c:v>77714.628200000006</c:v>
                </c:pt>
                <c:pt idx="424">
                  <c:v>77716.596199999971</c:v>
                </c:pt>
                <c:pt idx="425">
                  <c:v>77769.633100000006</c:v>
                </c:pt>
                <c:pt idx="426">
                  <c:v>77770.152100000007</c:v>
                </c:pt>
                <c:pt idx="427">
                  <c:v>77772.451100000006</c:v>
                </c:pt>
                <c:pt idx="428">
                  <c:v>77774.334099999993</c:v>
                </c:pt>
                <c:pt idx="429">
                  <c:v>77776.302100000001</c:v>
                </c:pt>
                <c:pt idx="430">
                  <c:v>77806.493599999958</c:v>
                </c:pt>
                <c:pt idx="431">
                  <c:v>77806.837199999994</c:v>
                </c:pt>
                <c:pt idx="432">
                  <c:v>77806.939199999993</c:v>
                </c:pt>
                <c:pt idx="433">
                  <c:v>77807.270300000004</c:v>
                </c:pt>
                <c:pt idx="434">
                  <c:v>77807.400999999998</c:v>
                </c:pt>
                <c:pt idx="435">
                  <c:v>77808.345300000001</c:v>
                </c:pt>
                <c:pt idx="436">
                  <c:v>77814.427599999966</c:v>
                </c:pt>
                <c:pt idx="437">
                  <c:v>77814.931599999967</c:v>
                </c:pt>
                <c:pt idx="438">
                  <c:v>77817.230599999966</c:v>
                </c:pt>
                <c:pt idx="439">
                  <c:v>77819.113599999968</c:v>
                </c:pt>
                <c:pt idx="440">
                  <c:v>77821.0815</c:v>
                </c:pt>
                <c:pt idx="441">
                  <c:v>77824.300399999993</c:v>
                </c:pt>
                <c:pt idx="442">
                  <c:v>77859.221999999994</c:v>
                </c:pt>
                <c:pt idx="443">
                  <c:v>77859.710999999967</c:v>
                </c:pt>
                <c:pt idx="444">
                  <c:v>77862.009999999995</c:v>
                </c:pt>
                <c:pt idx="445">
                  <c:v>77863.892999999967</c:v>
                </c:pt>
                <c:pt idx="446">
                  <c:v>77865.861000000004</c:v>
                </c:pt>
                <c:pt idx="447">
                  <c:v>77904.013399999967</c:v>
                </c:pt>
                <c:pt idx="448">
                  <c:v>77904.490399999966</c:v>
                </c:pt>
                <c:pt idx="449">
                  <c:v>77906.789399999994</c:v>
                </c:pt>
                <c:pt idx="450">
                  <c:v>77908.672399999996</c:v>
                </c:pt>
                <c:pt idx="451">
                  <c:v>77910.640499999994</c:v>
                </c:pt>
                <c:pt idx="452">
                  <c:v>77948.792899999957</c:v>
                </c:pt>
                <c:pt idx="453">
                  <c:v>77949.269899999999</c:v>
                </c:pt>
                <c:pt idx="454">
                  <c:v>77951.568899999998</c:v>
                </c:pt>
                <c:pt idx="455">
                  <c:v>77953.4519</c:v>
                </c:pt>
                <c:pt idx="456">
                  <c:v>77955.419899999979</c:v>
                </c:pt>
                <c:pt idx="457">
                  <c:v>78008.498799999972</c:v>
                </c:pt>
                <c:pt idx="458">
                  <c:v>78008.9758</c:v>
                </c:pt>
                <c:pt idx="459">
                  <c:v>78011.274800000014</c:v>
                </c:pt>
                <c:pt idx="460">
                  <c:v>78013.157800000001</c:v>
                </c:pt>
                <c:pt idx="461">
                  <c:v>78015.125800000023</c:v>
                </c:pt>
                <c:pt idx="462">
                  <c:v>78098.0576</c:v>
                </c:pt>
                <c:pt idx="463">
                  <c:v>78098.125600000028</c:v>
                </c:pt>
                <c:pt idx="464">
                  <c:v>78098.534599999999</c:v>
                </c:pt>
                <c:pt idx="465">
                  <c:v>78100.833700000003</c:v>
                </c:pt>
                <c:pt idx="466">
                  <c:v>78102.716699999975</c:v>
                </c:pt>
                <c:pt idx="467">
                  <c:v>78104.684800000003</c:v>
                </c:pt>
                <c:pt idx="468">
                  <c:v>78179.3802</c:v>
                </c:pt>
                <c:pt idx="469">
                  <c:v>78187.616499999989</c:v>
                </c:pt>
                <c:pt idx="470">
                  <c:v>78187.714499999973</c:v>
                </c:pt>
                <c:pt idx="471">
                  <c:v>78188.093499999988</c:v>
                </c:pt>
                <c:pt idx="472">
                  <c:v>78190.392599999977</c:v>
                </c:pt>
                <c:pt idx="473">
                  <c:v>78192.275599999994</c:v>
                </c:pt>
                <c:pt idx="474">
                  <c:v>78194.243699999977</c:v>
                </c:pt>
                <c:pt idx="475">
                  <c:v>78307.028300000005</c:v>
                </c:pt>
                <c:pt idx="476">
                  <c:v>78307.166299999968</c:v>
                </c:pt>
                <c:pt idx="477">
                  <c:v>78307.505300000004</c:v>
                </c:pt>
                <c:pt idx="478">
                  <c:v>78309.804399999994</c:v>
                </c:pt>
                <c:pt idx="479">
                  <c:v>78311.6875</c:v>
                </c:pt>
                <c:pt idx="480">
                  <c:v>78313.655500000023</c:v>
                </c:pt>
                <c:pt idx="481">
                  <c:v>78340.008199999997</c:v>
                </c:pt>
                <c:pt idx="482">
                  <c:v>78408.848700000002</c:v>
                </c:pt>
                <c:pt idx="483">
                  <c:v>78411.236299999975</c:v>
                </c:pt>
                <c:pt idx="484">
                  <c:v>78431.795599999998</c:v>
                </c:pt>
                <c:pt idx="485">
                  <c:v>78454.742399999974</c:v>
                </c:pt>
                <c:pt idx="486">
                  <c:v>78456.266499999998</c:v>
                </c:pt>
                <c:pt idx="487">
                  <c:v>78456.481100000005</c:v>
                </c:pt>
                <c:pt idx="488">
                  <c:v>78456.770099999994</c:v>
                </c:pt>
                <c:pt idx="489">
                  <c:v>78459.069200000013</c:v>
                </c:pt>
                <c:pt idx="490">
                  <c:v>78460.952299999975</c:v>
                </c:pt>
                <c:pt idx="491">
                  <c:v>78462.920400000003</c:v>
                </c:pt>
                <c:pt idx="492">
                  <c:v>78477.689300000027</c:v>
                </c:pt>
                <c:pt idx="493">
                  <c:v>78489.162700000001</c:v>
                </c:pt>
                <c:pt idx="494">
                  <c:v>78498.341499999995</c:v>
                </c:pt>
                <c:pt idx="495">
                  <c:v>78502.788100000005</c:v>
                </c:pt>
                <c:pt idx="496">
                  <c:v>78505.2255</c:v>
                </c:pt>
                <c:pt idx="497">
                  <c:v>78512.109599999996</c:v>
                </c:pt>
                <c:pt idx="498">
                  <c:v>78514.231999999989</c:v>
                </c:pt>
                <c:pt idx="499">
                  <c:v>78516.698900000003</c:v>
                </c:pt>
                <c:pt idx="500">
                  <c:v>78518.809599999993</c:v>
                </c:pt>
                <c:pt idx="501">
                  <c:v>78520.141000000003</c:v>
                </c:pt>
                <c:pt idx="502">
                  <c:v>78522.242799999978</c:v>
                </c:pt>
                <c:pt idx="503">
                  <c:v>78523.582999999999</c:v>
                </c:pt>
                <c:pt idx="504">
                  <c:v>78525.676000000007</c:v>
                </c:pt>
                <c:pt idx="505">
                  <c:v>78527.024999999994</c:v>
                </c:pt>
                <c:pt idx="506">
                  <c:v>78529.109200000006</c:v>
                </c:pt>
                <c:pt idx="507">
                  <c:v>78530.467099999965</c:v>
                </c:pt>
                <c:pt idx="508">
                  <c:v>78532.542399999977</c:v>
                </c:pt>
                <c:pt idx="509">
                  <c:v>78535.056400000001</c:v>
                </c:pt>
                <c:pt idx="510">
                  <c:v>78537.119999999995</c:v>
                </c:pt>
                <c:pt idx="511">
                  <c:v>78541.940499999968</c:v>
                </c:pt>
                <c:pt idx="512">
                  <c:v>78548.563899999979</c:v>
                </c:pt>
                <c:pt idx="513">
                  <c:v>78548.824500000002</c:v>
                </c:pt>
                <c:pt idx="514">
                  <c:v>78558.003299999968</c:v>
                </c:pt>
                <c:pt idx="515">
                  <c:v>78569.476699999999</c:v>
                </c:pt>
                <c:pt idx="516">
                  <c:v>78592.423599999966</c:v>
                </c:pt>
                <c:pt idx="517">
                  <c:v>78615.370400000029</c:v>
                </c:pt>
                <c:pt idx="518">
                  <c:v>78638.317299999966</c:v>
                </c:pt>
                <c:pt idx="519">
                  <c:v>78640.115699999995</c:v>
                </c:pt>
                <c:pt idx="520">
                  <c:v>78707.157800000001</c:v>
                </c:pt>
                <c:pt idx="521">
                  <c:v>78716.719199999992</c:v>
                </c:pt>
                <c:pt idx="522">
                  <c:v>78717.097299999979</c:v>
                </c:pt>
                <c:pt idx="523">
                  <c:v>78717.66</c:v>
                </c:pt>
                <c:pt idx="524">
                  <c:v>78719.012399999978</c:v>
                </c:pt>
                <c:pt idx="525">
                  <c:v>78720.7739</c:v>
                </c:pt>
                <c:pt idx="526">
                  <c:v>78722.702299999975</c:v>
                </c:pt>
                <c:pt idx="527">
                  <c:v>78754.8226</c:v>
                </c:pt>
                <c:pt idx="528">
                  <c:v>78755.1106</c:v>
                </c:pt>
                <c:pt idx="529">
                  <c:v>78755.299599999998</c:v>
                </c:pt>
                <c:pt idx="530">
                  <c:v>78757.598799999992</c:v>
                </c:pt>
                <c:pt idx="531">
                  <c:v>78759.481899999999</c:v>
                </c:pt>
                <c:pt idx="532">
                  <c:v>78761.450100000002</c:v>
                </c:pt>
                <c:pt idx="533">
                  <c:v>78867.785800000012</c:v>
                </c:pt>
                <c:pt idx="534">
                  <c:v>79053.352100000004</c:v>
                </c:pt>
                <c:pt idx="535">
                  <c:v>79053.740099999966</c:v>
                </c:pt>
                <c:pt idx="536">
                  <c:v>79053.829200000007</c:v>
                </c:pt>
                <c:pt idx="537">
                  <c:v>79056.128400000031</c:v>
                </c:pt>
                <c:pt idx="538">
                  <c:v>79058.011599999998</c:v>
                </c:pt>
                <c:pt idx="539">
                  <c:v>79059.979800000001</c:v>
                </c:pt>
                <c:pt idx="540">
                  <c:v>79093.364400000006</c:v>
                </c:pt>
                <c:pt idx="541">
                  <c:v>79208.977499999994</c:v>
                </c:pt>
                <c:pt idx="542">
                  <c:v>79209.055600000007</c:v>
                </c:pt>
                <c:pt idx="543">
                  <c:v>79209.918399999966</c:v>
                </c:pt>
                <c:pt idx="544">
                  <c:v>79211.871000000028</c:v>
                </c:pt>
                <c:pt idx="545">
                  <c:v>79213.932699999976</c:v>
                </c:pt>
                <c:pt idx="546">
                  <c:v>79216.161300000007</c:v>
                </c:pt>
                <c:pt idx="547">
                  <c:v>79351.881599999993</c:v>
                </c:pt>
                <c:pt idx="548">
                  <c:v>79352.358699999997</c:v>
                </c:pt>
                <c:pt idx="549">
                  <c:v>79354.657999999996</c:v>
                </c:pt>
                <c:pt idx="550">
                  <c:v>79356.541199999992</c:v>
                </c:pt>
                <c:pt idx="551">
                  <c:v>79358.5095</c:v>
                </c:pt>
                <c:pt idx="552">
                  <c:v>79373.041700000002</c:v>
                </c:pt>
                <c:pt idx="553">
                  <c:v>79374.004499999995</c:v>
                </c:pt>
                <c:pt idx="554">
                  <c:v>79376.157200000001</c:v>
                </c:pt>
                <c:pt idx="555">
                  <c:v>79378.318899999998</c:v>
                </c:pt>
                <c:pt idx="556">
                  <c:v>79380.647700000001</c:v>
                </c:pt>
                <c:pt idx="557">
                  <c:v>79537.027700000006</c:v>
                </c:pt>
                <c:pt idx="558">
                  <c:v>79537.149699999994</c:v>
                </c:pt>
                <c:pt idx="559">
                  <c:v>79538.090599999967</c:v>
                </c:pt>
                <c:pt idx="560">
                  <c:v>79540.443399999975</c:v>
                </c:pt>
                <c:pt idx="561">
                  <c:v>79542.705199999997</c:v>
                </c:pt>
                <c:pt idx="562">
                  <c:v>79545.134000000005</c:v>
                </c:pt>
                <c:pt idx="563">
                  <c:v>79701.013799999972</c:v>
                </c:pt>
                <c:pt idx="564">
                  <c:v>79701.235799999995</c:v>
                </c:pt>
                <c:pt idx="565">
                  <c:v>79702.176800000001</c:v>
                </c:pt>
                <c:pt idx="566">
                  <c:v>79704.729600000006</c:v>
                </c:pt>
                <c:pt idx="567">
                  <c:v>79707.091499999995</c:v>
                </c:pt>
                <c:pt idx="568">
                  <c:v>79709.620299999995</c:v>
                </c:pt>
                <c:pt idx="569">
                  <c:v>79735.635800000004</c:v>
                </c:pt>
                <c:pt idx="570">
                  <c:v>79775.021400000027</c:v>
                </c:pt>
                <c:pt idx="571">
                  <c:v>79783.006899999978</c:v>
                </c:pt>
                <c:pt idx="572">
                  <c:v>79783.278900000005</c:v>
                </c:pt>
                <c:pt idx="573">
                  <c:v>79784.219799999992</c:v>
                </c:pt>
                <c:pt idx="574">
                  <c:v>79786.872700000007</c:v>
                </c:pt>
                <c:pt idx="575">
                  <c:v>79789.284599999999</c:v>
                </c:pt>
                <c:pt idx="576">
                  <c:v>79791.863499999992</c:v>
                </c:pt>
                <c:pt idx="577">
                  <c:v>79801.944899999973</c:v>
                </c:pt>
                <c:pt idx="578">
                  <c:v>79828.221600000004</c:v>
                </c:pt>
                <c:pt idx="579">
                  <c:v>79848.601299999995</c:v>
                </c:pt>
                <c:pt idx="580">
                  <c:v>79848.913299999957</c:v>
                </c:pt>
                <c:pt idx="581">
                  <c:v>79849.854300000006</c:v>
                </c:pt>
                <c:pt idx="582">
                  <c:v>79852.587199999994</c:v>
                </c:pt>
                <c:pt idx="583">
                  <c:v>79855.039099999995</c:v>
                </c:pt>
                <c:pt idx="584">
                  <c:v>79856.954199999993</c:v>
                </c:pt>
                <c:pt idx="585">
                  <c:v>79857.657999999996</c:v>
                </c:pt>
                <c:pt idx="586">
                  <c:v>79887.708599999998</c:v>
                </c:pt>
                <c:pt idx="587">
                  <c:v>79897.797099999967</c:v>
                </c:pt>
                <c:pt idx="588">
                  <c:v>79898.139100000029</c:v>
                </c:pt>
                <c:pt idx="589">
                  <c:v>79899.080100000006</c:v>
                </c:pt>
                <c:pt idx="590">
                  <c:v>79901.873000000007</c:v>
                </c:pt>
                <c:pt idx="591">
                  <c:v>79904.354999999996</c:v>
                </c:pt>
                <c:pt idx="592">
                  <c:v>79907.003899999967</c:v>
                </c:pt>
                <c:pt idx="593">
                  <c:v>79920.823800000013</c:v>
                </c:pt>
                <c:pt idx="594">
                  <c:v>79946.992999999973</c:v>
                </c:pt>
                <c:pt idx="595">
                  <c:v>79947.365000000005</c:v>
                </c:pt>
                <c:pt idx="596">
                  <c:v>79948.305900000007</c:v>
                </c:pt>
                <c:pt idx="597">
                  <c:v>79951.158899999995</c:v>
                </c:pt>
                <c:pt idx="598">
                  <c:v>79953.670899999997</c:v>
                </c:pt>
                <c:pt idx="599">
                  <c:v>79956.349799999996</c:v>
                </c:pt>
                <c:pt idx="600">
                  <c:v>79979.790199999989</c:v>
                </c:pt>
                <c:pt idx="601">
                  <c:v>79980.182199999996</c:v>
                </c:pt>
                <c:pt idx="602">
                  <c:v>79981.123200000002</c:v>
                </c:pt>
                <c:pt idx="603">
                  <c:v>79984.016099999979</c:v>
                </c:pt>
                <c:pt idx="604">
                  <c:v>79986.5481</c:v>
                </c:pt>
                <c:pt idx="605">
                  <c:v>79989.247099999979</c:v>
                </c:pt>
                <c:pt idx="606">
                  <c:v>80004.388099999996</c:v>
                </c:pt>
                <c:pt idx="607">
                  <c:v>80004.795100000003</c:v>
                </c:pt>
                <c:pt idx="608">
                  <c:v>80005.736099999966</c:v>
                </c:pt>
                <c:pt idx="609">
                  <c:v>80008.659100000048</c:v>
                </c:pt>
                <c:pt idx="610">
                  <c:v>80011.206099999967</c:v>
                </c:pt>
                <c:pt idx="611">
                  <c:v>80013.919999999998</c:v>
                </c:pt>
                <c:pt idx="612">
                  <c:v>80028.98599999999</c:v>
                </c:pt>
                <c:pt idx="613">
                  <c:v>80029.407999999967</c:v>
                </c:pt>
                <c:pt idx="614">
                  <c:v>80030.349000000002</c:v>
                </c:pt>
                <c:pt idx="615">
                  <c:v>80033.301999999996</c:v>
                </c:pt>
                <c:pt idx="616">
                  <c:v>80035.864000000001</c:v>
                </c:pt>
                <c:pt idx="617">
                  <c:v>80038.592999999979</c:v>
                </c:pt>
                <c:pt idx="618">
                  <c:v>80053.583899999998</c:v>
                </c:pt>
                <c:pt idx="619">
                  <c:v>80054.020900000003</c:v>
                </c:pt>
                <c:pt idx="620">
                  <c:v>80054.961899999966</c:v>
                </c:pt>
                <c:pt idx="621">
                  <c:v>80057.944899999973</c:v>
                </c:pt>
                <c:pt idx="622">
                  <c:v>80060.521900000007</c:v>
                </c:pt>
                <c:pt idx="623">
                  <c:v>80063.265999999989</c:v>
                </c:pt>
                <c:pt idx="624">
                  <c:v>80078.181800000006</c:v>
                </c:pt>
                <c:pt idx="625">
                  <c:v>80078.633799999996</c:v>
                </c:pt>
                <c:pt idx="626">
                  <c:v>80079.574800000002</c:v>
                </c:pt>
                <c:pt idx="627">
                  <c:v>80082.587899999999</c:v>
                </c:pt>
                <c:pt idx="628">
                  <c:v>80085.179900000032</c:v>
                </c:pt>
                <c:pt idx="629">
                  <c:v>80087.938899999979</c:v>
                </c:pt>
                <c:pt idx="630">
                  <c:v>80110.979000000007</c:v>
                </c:pt>
                <c:pt idx="631">
                  <c:v>80111.451000000001</c:v>
                </c:pt>
                <c:pt idx="632">
                  <c:v>80112.392099999968</c:v>
                </c:pt>
                <c:pt idx="633">
                  <c:v>80115.445099999968</c:v>
                </c:pt>
                <c:pt idx="634">
                  <c:v>80118.057100000005</c:v>
                </c:pt>
                <c:pt idx="635">
                  <c:v>80120.836199999991</c:v>
                </c:pt>
                <c:pt idx="636">
                  <c:v>80160.174900000027</c:v>
                </c:pt>
                <c:pt idx="637">
                  <c:v>80160.676900000006</c:v>
                </c:pt>
                <c:pt idx="638">
                  <c:v>80161.617899999968</c:v>
                </c:pt>
                <c:pt idx="639">
                  <c:v>80164.731</c:v>
                </c:pt>
                <c:pt idx="640">
                  <c:v>80167.373000000007</c:v>
                </c:pt>
                <c:pt idx="641">
                  <c:v>80170.182100000005</c:v>
                </c:pt>
                <c:pt idx="642">
                  <c:v>80205.475900000005</c:v>
                </c:pt>
                <c:pt idx="643">
                  <c:v>80209.370700000029</c:v>
                </c:pt>
                <c:pt idx="644">
                  <c:v>80209.902699999977</c:v>
                </c:pt>
                <c:pt idx="645">
                  <c:v>80210.843699999998</c:v>
                </c:pt>
                <c:pt idx="646">
                  <c:v>80214.016799999998</c:v>
                </c:pt>
                <c:pt idx="647">
                  <c:v>80216.688899999994</c:v>
                </c:pt>
                <c:pt idx="648">
                  <c:v>80216.858300000007</c:v>
                </c:pt>
                <c:pt idx="649">
                  <c:v>80219.528000000006</c:v>
                </c:pt>
                <c:pt idx="650">
                  <c:v>80228.784199999995</c:v>
                </c:pt>
                <c:pt idx="651">
                  <c:v>80242.255999999994</c:v>
                </c:pt>
                <c:pt idx="652">
                  <c:v>80247.470199999996</c:v>
                </c:pt>
                <c:pt idx="653">
                  <c:v>80247.947299999956</c:v>
                </c:pt>
                <c:pt idx="654">
                  <c:v>80248.258199999997</c:v>
                </c:pt>
                <c:pt idx="655">
                  <c:v>80250.246799999979</c:v>
                </c:pt>
                <c:pt idx="656">
                  <c:v>80252.1302</c:v>
                </c:pt>
                <c:pt idx="657">
                  <c:v>80254.098599999998</c:v>
                </c:pt>
                <c:pt idx="658">
                  <c:v>80256.979800000001</c:v>
                </c:pt>
                <c:pt idx="659">
                  <c:v>80273.154400000029</c:v>
                </c:pt>
                <c:pt idx="660">
                  <c:v>80274.965100000001</c:v>
                </c:pt>
                <c:pt idx="661">
                  <c:v>80275.537100000001</c:v>
                </c:pt>
                <c:pt idx="662">
                  <c:v>80276.478200000012</c:v>
                </c:pt>
                <c:pt idx="663">
                  <c:v>80279.731299999999</c:v>
                </c:pt>
                <c:pt idx="664">
                  <c:v>80282.443399999975</c:v>
                </c:pt>
                <c:pt idx="665">
                  <c:v>80285.322499999995</c:v>
                </c:pt>
                <c:pt idx="666">
                  <c:v>80349.604099999997</c:v>
                </c:pt>
                <c:pt idx="667">
                  <c:v>80356.958199999994</c:v>
                </c:pt>
                <c:pt idx="668">
                  <c:v>80357.580199999997</c:v>
                </c:pt>
                <c:pt idx="669">
                  <c:v>80358.521200000003</c:v>
                </c:pt>
                <c:pt idx="670">
                  <c:v>80361.87440000003</c:v>
                </c:pt>
                <c:pt idx="671">
                  <c:v>80364.636499999993</c:v>
                </c:pt>
                <c:pt idx="672">
                  <c:v>80367.565700000006</c:v>
                </c:pt>
                <c:pt idx="673">
                  <c:v>80372.077099999995</c:v>
                </c:pt>
                <c:pt idx="674">
                  <c:v>80383.122700000007</c:v>
                </c:pt>
                <c:pt idx="675">
                  <c:v>80389.956499999971</c:v>
                </c:pt>
                <c:pt idx="676">
                  <c:v>80394.678300000029</c:v>
                </c:pt>
                <c:pt idx="677">
                  <c:v>80400.453899999979</c:v>
                </c:pt>
                <c:pt idx="678">
                  <c:v>80407.385400000028</c:v>
                </c:pt>
                <c:pt idx="679">
                  <c:v>80415.238899999968</c:v>
                </c:pt>
                <c:pt idx="680">
                  <c:v>80424.153300000005</c:v>
                </c:pt>
                <c:pt idx="681">
                  <c:v>80451.45</c:v>
                </c:pt>
                <c:pt idx="682">
                  <c:v>80453.9516</c:v>
                </c:pt>
                <c:pt idx="683">
                  <c:v>80457.67710000003</c:v>
                </c:pt>
                <c:pt idx="684">
                  <c:v>80462.428499999995</c:v>
                </c:pt>
                <c:pt idx="685">
                  <c:v>80467.991899999979</c:v>
                </c:pt>
                <c:pt idx="686">
                  <c:v>80474.486199999999</c:v>
                </c:pt>
                <c:pt idx="687">
                  <c:v>80510.252199999988</c:v>
                </c:pt>
                <c:pt idx="688">
                  <c:v>80512.943499999979</c:v>
                </c:pt>
                <c:pt idx="689">
                  <c:v>80513.225000000006</c:v>
                </c:pt>
                <c:pt idx="690">
                  <c:v>80514.900299999979</c:v>
                </c:pt>
                <c:pt idx="691">
                  <c:v>80517.471600000004</c:v>
                </c:pt>
                <c:pt idx="692">
                  <c:v>80520.744899999976</c:v>
                </c:pt>
                <c:pt idx="693">
                  <c:v>80520.944299999974</c:v>
                </c:pt>
                <c:pt idx="694">
                  <c:v>80521.666299999968</c:v>
                </c:pt>
                <c:pt idx="695">
                  <c:v>80522.607399999994</c:v>
                </c:pt>
                <c:pt idx="696">
                  <c:v>80524.819200000013</c:v>
                </c:pt>
                <c:pt idx="697">
                  <c:v>80526.160600000003</c:v>
                </c:pt>
                <c:pt idx="698">
                  <c:v>80529.022799999992</c:v>
                </c:pt>
                <c:pt idx="699">
                  <c:v>80532.051999999996</c:v>
                </c:pt>
                <c:pt idx="700">
                  <c:v>80532.725200000001</c:v>
                </c:pt>
                <c:pt idx="701">
                  <c:v>80572.123600000006</c:v>
                </c:pt>
                <c:pt idx="702">
                  <c:v>80572.498299999977</c:v>
                </c:pt>
                <c:pt idx="703">
                  <c:v>80573.497899999973</c:v>
                </c:pt>
                <c:pt idx="704">
                  <c:v>80574.436999999976</c:v>
                </c:pt>
                <c:pt idx="705">
                  <c:v>80575.152100000007</c:v>
                </c:pt>
                <c:pt idx="706">
                  <c:v>80579.101400000029</c:v>
                </c:pt>
                <c:pt idx="707">
                  <c:v>80586.477400000003</c:v>
                </c:pt>
                <c:pt idx="708">
                  <c:v>80599.874500000005</c:v>
                </c:pt>
                <c:pt idx="709">
                  <c:v>80600.036299999978</c:v>
                </c:pt>
                <c:pt idx="710">
                  <c:v>80600.318599999999</c:v>
                </c:pt>
                <c:pt idx="711">
                  <c:v>80600.735199999996</c:v>
                </c:pt>
                <c:pt idx="712">
                  <c:v>80601.574400000027</c:v>
                </c:pt>
                <c:pt idx="713">
                  <c:v>80602.051099999997</c:v>
                </c:pt>
                <c:pt idx="714">
                  <c:v>80602.134999999995</c:v>
                </c:pt>
                <c:pt idx="715">
                  <c:v>80605.183699999994</c:v>
                </c:pt>
                <c:pt idx="716">
                  <c:v>80609.7114</c:v>
                </c:pt>
                <c:pt idx="717">
                  <c:v>80620.451799999995</c:v>
                </c:pt>
                <c:pt idx="718">
                  <c:v>80620.975699999995</c:v>
                </c:pt>
                <c:pt idx="719">
                  <c:v>80622.053599999999</c:v>
                </c:pt>
                <c:pt idx="720">
                  <c:v>80623.624500000005</c:v>
                </c:pt>
                <c:pt idx="721">
                  <c:v>80624.524099999995</c:v>
                </c:pt>
                <c:pt idx="722">
                  <c:v>80625.000799999994</c:v>
                </c:pt>
                <c:pt idx="723">
                  <c:v>80625.844299999968</c:v>
                </c:pt>
                <c:pt idx="724">
                  <c:v>80629.781099999993</c:v>
                </c:pt>
                <c:pt idx="725">
                  <c:v>80635.551600000006</c:v>
                </c:pt>
                <c:pt idx="726">
                  <c:v>80636.801600000006</c:v>
                </c:pt>
                <c:pt idx="727">
                  <c:v>80638.566499999972</c:v>
                </c:pt>
                <c:pt idx="728">
                  <c:v>80640.791400000002</c:v>
                </c:pt>
                <c:pt idx="729">
                  <c:v>80643.626300000004</c:v>
                </c:pt>
                <c:pt idx="730">
                  <c:v>80647.473799999992</c:v>
                </c:pt>
                <c:pt idx="731">
                  <c:v>80647.950499999992</c:v>
                </c:pt>
                <c:pt idx="732">
                  <c:v>80648.229200000002</c:v>
                </c:pt>
                <c:pt idx="733">
                  <c:v>80650.651500000007</c:v>
                </c:pt>
                <c:pt idx="734">
                  <c:v>80652.627500000002</c:v>
                </c:pt>
                <c:pt idx="735">
                  <c:v>80655.079400000031</c:v>
                </c:pt>
                <c:pt idx="736">
                  <c:v>80657.958400000003</c:v>
                </c:pt>
                <c:pt idx="737">
                  <c:v>80659.425399999993</c:v>
                </c:pt>
                <c:pt idx="738">
                  <c:v>80660.718099999998</c:v>
                </c:pt>
                <c:pt idx="739">
                  <c:v>80661.408299999966</c:v>
                </c:pt>
                <c:pt idx="740">
                  <c:v>80663.178100000048</c:v>
                </c:pt>
                <c:pt idx="741">
                  <c:v>80666.088099999994</c:v>
                </c:pt>
                <c:pt idx="742">
                  <c:v>80666.677200000006</c:v>
                </c:pt>
                <c:pt idx="743">
                  <c:v>80668.268100000001</c:v>
                </c:pt>
                <c:pt idx="744">
                  <c:v>80668.605299999996</c:v>
                </c:pt>
                <c:pt idx="745">
                  <c:v>80669.402999999977</c:v>
                </c:pt>
                <c:pt idx="746">
                  <c:v>80670.42349999999</c:v>
                </c:pt>
                <c:pt idx="747">
                  <c:v>80671.091</c:v>
                </c:pt>
                <c:pt idx="748">
                  <c:v>80673.262999999977</c:v>
                </c:pt>
                <c:pt idx="749">
                  <c:v>80674.344499999992</c:v>
                </c:pt>
                <c:pt idx="750">
                  <c:v>80675.490199999971</c:v>
                </c:pt>
                <c:pt idx="751">
                  <c:v>80675.817999999999</c:v>
                </c:pt>
                <c:pt idx="752">
                  <c:v>80677.986499999999</c:v>
                </c:pt>
                <c:pt idx="753">
                  <c:v>80678.124299999996</c:v>
                </c:pt>
                <c:pt idx="754">
                  <c:v>80678.975900000005</c:v>
                </c:pt>
                <c:pt idx="755">
                  <c:v>80681.898400000005</c:v>
                </c:pt>
                <c:pt idx="756">
                  <c:v>80682.153999999995</c:v>
                </c:pt>
                <c:pt idx="757">
                  <c:v>80682.375100000048</c:v>
                </c:pt>
                <c:pt idx="758">
                  <c:v>80682.600999999995</c:v>
                </c:pt>
                <c:pt idx="759">
                  <c:v>80683.367899999968</c:v>
                </c:pt>
                <c:pt idx="760">
                  <c:v>80684.930299999978</c:v>
                </c:pt>
                <c:pt idx="761">
                  <c:v>80685.752399999998</c:v>
                </c:pt>
                <c:pt idx="762">
                  <c:v>80686.570000000007</c:v>
                </c:pt>
                <c:pt idx="763">
                  <c:v>80686.693499999994</c:v>
                </c:pt>
                <c:pt idx="764">
                  <c:v>80686.916999999958</c:v>
                </c:pt>
                <c:pt idx="765">
                  <c:v>80688.2</c:v>
                </c:pt>
                <c:pt idx="766">
                  <c:v>80689.580100000006</c:v>
                </c:pt>
                <c:pt idx="767">
                  <c:v>80690.407499999972</c:v>
                </c:pt>
                <c:pt idx="768">
                  <c:v>80690.857500000013</c:v>
                </c:pt>
                <c:pt idx="769">
                  <c:v>80690.917899999957</c:v>
                </c:pt>
                <c:pt idx="770">
                  <c:v>80691.044999999998</c:v>
                </c:pt>
                <c:pt idx="771">
                  <c:v>80693.409100000004</c:v>
                </c:pt>
                <c:pt idx="772">
                  <c:v>80693.850000000006</c:v>
                </c:pt>
                <c:pt idx="773">
                  <c:v>80694.162499999991</c:v>
                </c:pt>
                <c:pt idx="774">
                  <c:v>80694.829899999997</c:v>
                </c:pt>
                <c:pt idx="775">
                  <c:v>80695.1535</c:v>
                </c:pt>
                <c:pt idx="776">
                  <c:v>80696.5383</c:v>
                </c:pt>
                <c:pt idx="777">
                  <c:v>80697.292499999967</c:v>
                </c:pt>
                <c:pt idx="778">
                  <c:v>80697.423999999999</c:v>
                </c:pt>
                <c:pt idx="779">
                  <c:v>80697.599199999997</c:v>
                </c:pt>
                <c:pt idx="780">
                  <c:v>80697.963199999998</c:v>
                </c:pt>
                <c:pt idx="781">
                  <c:v>80699.113899999968</c:v>
                </c:pt>
                <c:pt idx="782">
                  <c:v>80699.935999999972</c:v>
                </c:pt>
                <c:pt idx="783">
                  <c:v>80700.734899999967</c:v>
                </c:pt>
                <c:pt idx="784">
                  <c:v>80700.984499999991</c:v>
                </c:pt>
                <c:pt idx="785">
                  <c:v>80701.358300000007</c:v>
                </c:pt>
                <c:pt idx="786">
                  <c:v>80703.736999999979</c:v>
                </c:pt>
                <c:pt idx="787">
                  <c:v>80704.472799999989</c:v>
                </c:pt>
                <c:pt idx="788">
                  <c:v>80704.848100000003</c:v>
                </c:pt>
                <c:pt idx="789">
                  <c:v>80705.324900000007</c:v>
                </c:pt>
                <c:pt idx="790">
                  <c:v>80705.380500000014</c:v>
                </c:pt>
                <c:pt idx="791">
                  <c:v>80706.648000000001</c:v>
                </c:pt>
                <c:pt idx="792">
                  <c:v>80707.909499999994</c:v>
                </c:pt>
                <c:pt idx="793">
                  <c:v>80708.827000000005</c:v>
                </c:pt>
                <c:pt idx="794">
                  <c:v>80709.438099999999</c:v>
                </c:pt>
                <c:pt idx="795">
                  <c:v>80710.122600000002</c:v>
                </c:pt>
                <c:pt idx="796">
                  <c:v>80712.209799999997</c:v>
                </c:pt>
                <c:pt idx="797">
                  <c:v>80712.491899999979</c:v>
                </c:pt>
                <c:pt idx="798">
                  <c:v>80712.814100000003</c:v>
                </c:pt>
                <c:pt idx="799">
                  <c:v>80712.880500000014</c:v>
                </c:pt>
                <c:pt idx="800">
                  <c:v>80715.181599999996</c:v>
                </c:pt>
                <c:pt idx="801">
                  <c:v>80715.872099999993</c:v>
                </c:pt>
                <c:pt idx="802">
                  <c:v>80716.084400000007</c:v>
                </c:pt>
                <c:pt idx="803">
                  <c:v>80716.323000000004</c:v>
                </c:pt>
                <c:pt idx="804">
                  <c:v>80717.396499999988</c:v>
                </c:pt>
                <c:pt idx="805">
                  <c:v>80719.094700000001</c:v>
                </c:pt>
                <c:pt idx="806">
                  <c:v>80719.765499999994</c:v>
                </c:pt>
                <c:pt idx="807">
                  <c:v>80720.68170000003</c:v>
                </c:pt>
                <c:pt idx="808">
                  <c:v>80720.833199999994</c:v>
                </c:pt>
                <c:pt idx="809">
                  <c:v>80721.206399999966</c:v>
                </c:pt>
                <c:pt idx="810">
                  <c:v>80723.207899999979</c:v>
                </c:pt>
                <c:pt idx="811">
                  <c:v>80723.947699999975</c:v>
                </c:pt>
                <c:pt idx="812">
                  <c:v>80724.27</c:v>
                </c:pt>
                <c:pt idx="813">
                  <c:v>80726.635500000004</c:v>
                </c:pt>
                <c:pt idx="814">
                  <c:v>80727.706799999971</c:v>
                </c:pt>
                <c:pt idx="815">
                  <c:v>80727.797899999976</c:v>
                </c:pt>
                <c:pt idx="816">
                  <c:v>80728.170800000007</c:v>
                </c:pt>
                <c:pt idx="817">
                  <c:v>80728.274600000004</c:v>
                </c:pt>
                <c:pt idx="818">
                  <c:v>80731.143499999991</c:v>
                </c:pt>
                <c:pt idx="819">
                  <c:v>80732.348599999998</c:v>
                </c:pt>
                <c:pt idx="820">
                  <c:v>80734.682799999995</c:v>
                </c:pt>
                <c:pt idx="821">
                  <c:v>80735.725900000005</c:v>
                </c:pt>
                <c:pt idx="822">
                  <c:v>80737.032299999977</c:v>
                </c:pt>
                <c:pt idx="823">
                  <c:v>80738.463699999978</c:v>
                </c:pt>
                <c:pt idx="824">
                  <c:v>80739.749499999991</c:v>
                </c:pt>
                <c:pt idx="825">
                  <c:v>80741.5677</c:v>
                </c:pt>
                <c:pt idx="826">
                  <c:v>80743.148400000005</c:v>
                </c:pt>
                <c:pt idx="827">
                  <c:v>80746.618799999997</c:v>
                </c:pt>
                <c:pt idx="828">
                  <c:v>80747.18170000003</c:v>
                </c:pt>
                <c:pt idx="829">
                  <c:v>80749.515499999994</c:v>
                </c:pt>
                <c:pt idx="830">
                  <c:v>80750.747599999973</c:v>
                </c:pt>
                <c:pt idx="831">
                  <c:v>80751.3174</c:v>
                </c:pt>
                <c:pt idx="832">
                  <c:v>80756.245699999999</c:v>
                </c:pt>
                <c:pt idx="833">
                  <c:v>80758.133499999996</c:v>
                </c:pt>
                <c:pt idx="834">
                  <c:v>80762.222499999989</c:v>
                </c:pt>
                <c:pt idx="835">
                  <c:v>80762.699200000003</c:v>
                </c:pt>
                <c:pt idx="836">
                  <c:v>80765.066899999976</c:v>
                </c:pt>
                <c:pt idx="837">
                  <c:v>80765.165700000027</c:v>
                </c:pt>
                <c:pt idx="838">
                  <c:v>80772.404799999989</c:v>
                </c:pt>
                <c:pt idx="839">
                  <c:v>80776.483899999977</c:v>
                </c:pt>
                <c:pt idx="840">
                  <c:v>80779.955000000002</c:v>
                </c:pt>
                <c:pt idx="841">
                  <c:v>80784.5101</c:v>
                </c:pt>
                <c:pt idx="842">
                  <c:v>80785.172200000001</c:v>
                </c:pt>
                <c:pt idx="843">
                  <c:v>80785.6489</c:v>
                </c:pt>
                <c:pt idx="844">
                  <c:v>80789.664300000004</c:v>
                </c:pt>
                <c:pt idx="845">
                  <c:v>80792.6872</c:v>
                </c:pt>
                <c:pt idx="846">
                  <c:v>80801.016399999979</c:v>
                </c:pt>
                <c:pt idx="847">
                  <c:v>80808.121900000027</c:v>
                </c:pt>
                <c:pt idx="848">
                  <c:v>80808.598599999998</c:v>
                </c:pt>
                <c:pt idx="849">
                  <c:v>80809.591700000004</c:v>
                </c:pt>
                <c:pt idx="850">
                  <c:v>80815.594599999968</c:v>
                </c:pt>
                <c:pt idx="851">
                  <c:v>80820.410999999978</c:v>
                </c:pt>
                <c:pt idx="852">
                  <c:v>80826.816799999971</c:v>
                </c:pt>
                <c:pt idx="853">
                  <c:v>80831.071599999996</c:v>
                </c:pt>
                <c:pt idx="854">
                  <c:v>80837.263099999967</c:v>
                </c:pt>
                <c:pt idx="855">
                  <c:v>80838.828599999993</c:v>
                </c:pt>
                <c:pt idx="856">
                  <c:v>80847.7304</c:v>
                </c:pt>
                <c:pt idx="857">
                  <c:v>80848.916399999958</c:v>
                </c:pt>
                <c:pt idx="858">
                  <c:v>80849.838500000013</c:v>
                </c:pt>
                <c:pt idx="859">
                  <c:v>80850.779599999994</c:v>
                </c:pt>
                <c:pt idx="860">
                  <c:v>80854.732999999978</c:v>
                </c:pt>
                <c:pt idx="861">
                  <c:v>80857.795299999998</c:v>
                </c:pt>
                <c:pt idx="862">
                  <c:v>80858.239700000006</c:v>
                </c:pt>
                <c:pt idx="863">
                  <c:v>80861.024699999994</c:v>
                </c:pt>
                <c:pt idx="864">
                  <c:v>80868.865000000005</c:v>
                </c:pt>
                <c:pt idx="865">
                  <c:v>80877.149800000014</c:v>
                </c:pt>
                <c:pt idx="866">
                  <c:v>80877.447799999965</c:v>
                </c:pt>
                <c:pt idx="867">
                  <c:v>80881.90449999999</c:v>
                </c:pt>
                <c:pt idx="868">
                  <c:v>80890.016099999979</c:v>
                </c:pt>
                <c:pt idx="869">
                  <c:v>80899.920799999993</c:v>
                </c:pt>
                <c:pt idx="870">
                  <c:v>80902.773499999996</c:v>
                </c:pt>
                <c:pt idx="871">
                  <c:v>80915.462899999955</c:v>
                </c:pt>
                <c:pt idx="872">
                  <c:v>80927.482699999979</c:v>
                </c:pt>
                <c:pt idx="873">
                  <c:v>80928.138399999996</c:v>
                </c:pt>
                <c:pt idx="874">
                  <c:v>80942.769100000005</c:v>
                </c:pt>
                <c:pt idx="875">
                  <c:v>80943.398000000001</c:v>
                </c:pt>
                <c:pt idx="876">
                  <c:v>80957.816599999976</c:v>
                </c:pt>
                <c:pt idx="877">
                  <c:v>80972.686100000006</c:v>
                </c:pt>
                <c:pt idx="878">
                  <c:v>80987.411699999968</c:v>
                </c:pt>
                <c:pt idx="879">
                  <c:v>81004.891500000012</c:v>
                </c:pt>
                <c:pt idx="880">
                  <c:v>81035.867499999993</c:v>
                </c:pt>
                <c:pt idx="881">
                  <c:v>81038.0959</c:v>
                </c:pt>
                <c:pt idx="882">
                  <c:v>81060.568899999998</c:v>
                </c:pt>
                <c:pt idx="883">
                  <c:v>81078.481599999999</c:v>
                </c:pt>
                <c:pt idx="884">
                  <c:v>81101.028200000001</c:v>
                </c:pt>
                <c:pt idx="885">
                  <c:v>81122.945999999967</c:v>
                </c:pt>
                <c:pt idx="886">
                  <c:v>81144.355800000005</c:v>
                </c:pt>
                <c:pt idx="887">
                  <c:v>81165.231700000004</c:v>
                </c:pt>
                <c:pt idx="888">
                  <c:v>81189.372099999993</c:v>
                </c:pt>
                <c:pt idx="889">
                  <c:v>81340.874700000029</c:v>
                </c:pt>
                <c:pt idx="890">
                  <c:v>81342.096799999999</c:v>
                </c:pt>
                <c:pt idx="891">
                  <c:v>81343.038</c:v>
                </c:pt>
                <c:pt idx="892">
                  <c:v>81347.5916</c:v>
                </c:pt>
                <c:pt idx="893">
                  <c:v>81350.954100000003</c:v>
                </c:pt>
                <c:pt idx="894">
                  <c:v>81354.483699999968</c:v>
                </c:pt>
                <c:pt idx="895">
                  <c:v>81430.812199999971</c:v>
                </c:pt>
                <c:pt idx="896">
                  <c:v>81470.299400000004</c:v>
                </c:pt>
                <c:pt idx="897">
                  <c:v>81508.247799999968</c:v>
                </c:pt>
                <c:pt idx="898">
                  <c:v>81544.918399999966</c:v>
                </c:pt>
                <c:pt idx="899">
                  <c:v>81580.145099999994</c:v>
                </c:pt>
                <c:pt idx="900">
                  <c:v>81619.8266</c:v>
                </c:pt>
                <c:pt idx="901">
                  <c:v>81693.912899999938</c:v>
                </c:pt>
                <c:pt idx="902">
                  <c:v>82337.176900000006</c:v>
                </c:pt>
                <c:pt idx="903">
                  <c:v>82337.654100000029</c:v>
                </c:pt>
                <c:pt idx="904">
                  <c:v>82338.664900000003</c:v>
                </c:pt>
                <c:pt idx="905">
                  <c:v>82339.953999999998</c:v>
                </c:pt>
                <c:pt idx="906">
                  <c:v>82341.837700000004</c:v>
                </c:pt>
                <c:pt idx="907">
                  <c:v>82343.806499999992</c:v>
                </c:pt>
                <c:pt idx="908">
                  <c:v>82357.301800000001</c:v>
                </c:pt>
                <c:pt idx="909">
                  <c:v>82488.777300000002</c:v>
                </c:pt>
                <c:pt idx="910">
                  <c:v>82490.699400000027</c:v>
                </c:pt>
                <c:pt idx="911">
                  <c:v>82491.640799999994</c:v>
                </c:pt>
                <c:pt idx="912">
                  <c:v>82497.594899999967</c:v>
                </c:pt>
                <c:pt idx="913">
                  <c:v>82501.657900000006</c:v>
                </c:pt>
                <c:pt idx="914">
                  <c:v>82505.888000000006</c:v>
                </c:pt>
                <c:pt idx="915">
                  <c:v>83026.077800000014</c:v>
                </c:pt>
                <c:pt idx="916">
                  <c:v>83700.284499999994</c:v>
                </c:pt>
                <c:pt idx="917">
                  <c:v>84379.965999999971</c:v>
                </c:pt>
                <c:pt idx="918">
                  <c:v>85065.166899999967</c:v>
                </c:pt>
                <c:pt idx="919">
                  <c:v>85755.931799999991</c:v>
                </c:pt>
                <c:pt idx="920">
                  <c:v>86452.306100000002</c:v>
                </c:pt>
                <c:pt idx="921">
                  <c:v>87154.335200000001</c:v>
                </c:pt>
                <c:pt idx="922">
                  <c:v>87862.065100000007</c:v>
                </c:pt>
                <c:pt idx="923">
                  <c:v>88575.542099999977</c:v>
                </c:pt>
                <c:pt idx="924">
                  <c:v>89294.812699999966</c:v>
                </c:pt>
                <c:pt idx="925">
                  <c:v>90019.924199999994</c:v>
                </c:pt>
                <c:pt idx="926">
                  <c:v>90750.923899999965</c:v>
                </c:pt>
                <c:pt idx="927">
                  <c:v>91487.859599999996</c:v>
                </c:pt>
                <c:pt idx="928">
                  <c:v>92230.779500000004</c:v>
                </c:pt>
                <c:pt idx="929">
                  <c:v>92979.732299999974</c:v>
                </c:pt>
                <c:pt idx="930">
                  <c:v>93734.766799999998</c:v>
                </c:pt>
                <c:pt idx="931">
                  <c:v>94495.932599999956</c:v>
                </c:pt>
                <c:pt idx="932">
                  <c:v>95263.279299999995</c:v>
                </c:pt>
                <c:pt idx="933">
                  <c:v>96036.857300000003</c:v>
                </c:pt>
                <c:pt idx="934">
                  <c:v>96816.716999999975</c:v>
                </c:pt>
                <c:pt idx="935">
                  <c:v>97602.909400000004</c:v>
                </c:pt>
                <c:pt idx="936">
                  <c:v>98395.486199999999</c:v>
                </c:pt>
                <c:pt idx="937">
                  <c:v>99194.498899999977</c:v>
                </c:pt>
              </c:numCache>
            </c:numRef>
          </c:xVal>
          <c:yVal>
            <c:numRef>
              <c:f>Graphs!$N$45:$N$982</c:f>
              <c:numCache>
                <c:formatCode>0.00E+00</c:formatCode>
                <c:ptCount val="938"/>
                <c:pt idx="0">
                  <c:v>3.2980442597539891E-64</c:v>
                </c:pt>
                <c:pt idx="1">
                  <c:v>3.2980442597539891E-64</c:v>
                </c:pt>
                <c:pt idx="2">
                  <c:v>3.2980442597539891E-64</c:v>
                </c:pt>
                <c:pt idx="3">
                  <c:v>3.2980442597539891E-64</c:v>
                </c:pt>
                <c:pt idx="4">
                  <c:v>3.2980442597539891E-64</c:v>
                </c:pt>
                <c:pt idx="5">
                  <c:v>3.2980442597539891E-64</c:v>
                </c:pt>
                <c:pt idx="6">
                  <c:v>3.2980442597539891E-64</c:v>
                </c:pt>
                <c:pt idx="7">
                  <c:v>3.2980442597539891E-64</c:v>
                </c:pt>
                <c:pt idx="8">
                  <c:v>3.2980442597539891E-64</c:v>
                </c:pt>
                <c:pt idx="9">
                  <c:v>3.2980442597539891E-64</c:v>
                </c:pt>
                <c:pt idx="10">
                  <c:v>3.2980442597539891E-64</c:v>
                </c:pt>
                <c:pt idx="11">
                  <c:v>3.2980442597539891E-64</c:v>
                </c:pt>
                <c:pt idx="12">
                  <c:v>3.2980442597539891E-64</c:v>
                </c:pt>
                <c:pt idx="13">
                  <c:v>3.2980442597539891E-64</c:v>
                </c:pt>
                <c:pt idx="14">
                  <c:v>3.2980442597539891E-64</c:v>
                </c:pt>
                <c:pt idx="15">
                  <c:v>3.2980442597539891E-64</c:v>
                </c:pt>
                <c:pt idx="16">
                  <c:v>3.2980442597539891E-64</c:v>
                </c:pt>
                <c:pt idx="17">
                  <c:v>3.2980442597539891E-64</c:v>
                </c:pt>
                <c:pt idx="18">
                  <c:v>3.2980442597539891E-64</c:v>
                </c:pt>
                <c:pt idx="19">
                  <c:v>3.2980442597539891E-64</c:v>
                </c:pt>
                <c:pt idx="20">
                  <c:v>3.2980442597539891E-64</c:v>
                </c:pt>
                <c:pt idx="21">
                  <c:v>3.2980442597539891E-64</c:v>
                </c:pt>
                <c:pt idx="22">
                  <c:v>3.2980442597539891E-64</c:v>
                </c:pt>
                <c:pt idx="23">
                  <c:v>3.2980442597539891E-64</c:v>
                </c:pt>
                <c:pt idx="24">
                  <c:v>3.2980442597539891E-64</c:v>
                </c:pt>
                <c:pt idx="25">
                  <c:v>3.2980442597539891E-64</c:v>
                </c:pt>
                <c:pt idx="26">
                  <c:v>3.2980442597539891E-64</c:v>
                </c:pt>
                <c:pt idx="27">
                  <c:v>3.2980442597539891E-64</c:v>
                </c:pt>
                <c:pt idx="28">
                  <c:v>3.2980442597539891E-64</c:v>
                </c:pt>
                <c:pt idx="29">
                  <c:v>3.2980442597539891E-64</c:v>
                </c:pt>
                <c:pt idx="30">
                  <c:v>3.2980442597539891E-64</c:v>
                </c:pt>
                <c:pt idx="31">
                  <c:v>3.2980442597539891E-64</c:v>
                </c:pt>
                <c:pt idx="32">
                  <c:v>3.2980442597539891E-64</c:v>
                </c:pt>
                <c:pt idx="33">
                  <c:v>3.2980442597539891E-64</c:v>
                </c:pt>
                <c:pt idx="34">
                  <c:v>3.2980442597539891E-64</c:v>
                </c:pt>
                <c:pt idx="35">
                  <c:v>3.2980442597539891E-64</c:v>
                </c:pt>
                <c:pt idx="36">
                  <c:v>3.2980442597539891E-64</c:v>
                </c:pt>
                <c:pt idx="37">
                  <c:v>3.2980442597539891E-64</c:v>
                </c:pt>
                <c:pt idx="38">
                  <c:v>3.2980442597539891E-64</c:v>
                </c:pt>
                <c:pt idx="39">
                  <c:v>3.2980442597539891E-64</c:v>
                </c:pt>
                <c:pt idx="40">
                  <c:v>3.2980442597539891E-64</c:v>
                </c:pt>
                <c:pt idx="41">
                  <c:v>3.2980442597539891E-64</c:v>
                </c:pt>
                <c:pt idx="42">
                  <c:v>3.2980442597539891E-64</c:v>
                </c:pt>
                <c:pt idx="43">
                  <c:v>3.2980442597539891E-64</c:v>
                </c:pt>
                <c:pt idx="44">
                  <c:v>3.2980442597539891E-64</c:v>
                </c:pt>
                <c:pt idx="45">
                  <c:v>3.2980442597539891E-64</c:v>
                </c:pt>
                <c:pt idx="46">
                  <c:v>3.2980442597539891E-64</c:v>
                </c:pt>
                <c:pt idx="47">
                  <c:v>3.2980442597539891E-64</c:v>
                </c:pt>
                <c:pt idx="48">
                  <c:v>3.2980442597539891E-64</c:v>
                </c:pt>
                <c:pt idx="49">
                  <c:v>3.2980442597539891E-64</c:v>
                </c:pt>
                <c:pt idx="50">
                  <c:v>3.2980442597539891E-64</c:v>
                </c:pt>
                <c:pt idx="51">
                  <c:v>3.2980442597539891E-64</c:v>
                </c:pt>
                <c:pt idx="52">
                  <c:v>3.2980442597539891E-64</c:v>
                </c:pt>
                <c:pt idx="53">
                  <c:v>3.2980442597539891E-64</c:v>
                </c:pt>
                <c:pt idx="54">
                  <c:v>3.2980442597539891E-64</c:v>
                </c:pt>
                <c:pt idx="55">
                  <c:v>3.2980442597539891E-64</c:v>
                </c:pt>
                <c:pt idx="56">
                  <c:v>3.2980442597539891E-64</c:v>
                </c:pt>
                <c:pt idx="57">
                  <c:v>3.2980442597539891E-64</c:v>
                </c:pt>
                <c:pt idx="58">
                  <c:v>3.2980442597539891E-64</c:v>
                </c:pt>
                <c:pt idx="59">
                  <c:v>3.2980442597539891E-64</c:v>
                </c:pt>
                <c:pt idx="60">
                  <c:v>3.2980442597539891E-64</c:v>
                </c:pt>
                <c:pt idx="61">
                  <c:v>3.2980442597539891E-64</c:v>
                </c:pt>
                <c:pt idx="62">
                  <c:v>3.2980442597539891E-64</c:v>
                </c:pt>
                <c:pt idx="63">
                  <c:v>3.2980442597539891E-64</c:v>
                </c:pt>
                <c:pt idx="64">
                  <c:v>3.2980442597539891E-64</c:v>
                </c:pt>
                <c:pt idx="65">
                  <c:v>3.2980442597539891E-64</c:v>
                </c:pt>
                <c:pt idx="66">
                  <c:v>3.2980442597539891E-64</c:v>
                </c:pt>
                <c:pt idx="67">
                  <c:v>3.2980442597539891E-64</c:v>
                </c:pt>
                <c:pt idx="68">
                  <c:v>3.2980442597539891E-64</c:v>
                </c:pt>
                <c:pt idx="69">
                  <c:v>3.2980442597539891E-64</c:v>
                </c:pt>
                <c:pt idx="70">
                  <c:v>3.2980442597539891E-64</c:v>
                </c:pt>
                <c:pt idx="71">
                  <c:v>3.2980442597539891E-64</c:v>
                </c:pt>
                <c:pt idx="72">
                  <c:v>3.2980442597539891E-64</c:v>
                </c:pt>
                <c:pt idx="73">
                  <c:v>3.2980442597539891E-64</c:v>
                </c:pt>
                <c:pt idx="74">
                  <c:v>3.2980442597539891E-64</c:v>
                </c:pt>
                <c:pt idx="75">
                  <c:v>3.2980442597539891E-64</c:v>
                </c:pt>
                <c:pt idx="76">
                  <c:v>3.2980442597539891E-64</c:v>
                </c:pt>
                <c:pt idx="77">
                  <c:v>3.2980442597539891E-64</c:v>
                </c:pt>
                <c:pt idx="78">
                  <c:v>3.2980442597539891E-64</c:v>
                </c:pt>
                <c:pt idx="79">
                  <c:v>3.2980442597539891E-64</c:v>
                </c:pt>
                <c:pt idx="80">
                  <c:v>3.2980442597539891E-64</c:v>
                </c:pt>
                <c:pt idx="81">
                  <c:v>3.2980442597539891E-64</c:v>
                </c:pt>
                <c:pt idx="82">
                  <c:v>3.2980442597539891E-64</c:v>
                </c:pt>
                <c:pt idx="83">
                  <c:v>3.2980442597539891E-64</c:v>
                </c:pt>
                <c:pt idx="84">
                  <c:v>3.2980442597539891E-64</c:v>
                </c:pt>
                <c:pt idx="85">
                  <c:v>3.2980442597539891E-64</c:v>
                </c:pt>
                <c:pt idx="86">
                  <c:v>3.2980442597539891E-64</c:v>
                </c:pt>
                <c:pt idx="87">
                  <c:v>3.2980442597539891E-64</c:v>
                </c:pt>
                <c:pt idx="88">
                  <c:v>3.2980442597539891E-64</c:v>
                </c:pt>
                <c:pt idx="89">
                  <c:v>3.2980442597539891E-64</c:v>
                </c:pt>
                <c:pt idx="90">
                  <c:v>3.2980442597539891E-64</c:v>
                </c:pt>
                <c:pt idx="91">
                  <c:v>3.2980442597539891E-64</c:v>
                </c:pt>
                <c:pt idx="92">
                  <c:v>3.2980442597539891E-64</c:v>
                </c:pt>
                <c:pt idx="93">
                  <c:v>3.2980442597539891E-64</c:v>
                </c:pt>
                <c:pt idx="94">
                  <c:v>3.2980442597539891E-64</c:v>
                </c:pt>
                <c:pt idx="95">
                  <c:v>3.2980442597539891E-64</c:v>
                </c:pt>
                <c:pt idx="96">
                  <c:v>3.2980442597539891E-64</c:v>
                </c:pt>
                <c:pt idx="97">
                  <c:v>3.2980442597539891E-64</c:v>
                </c:pt>
                <c:pt idx="98">
                  <c:v>3.2980442597539891E-64</c:v>
                </c:pt>
                <c:pt idx="99">
                  <c:v>3.2980442597539891E-64</c:v>
                </c:pt>
                <c:pt idx="100">
                  <c:v>3.2980442597539891E-64</c:v>
                </c:pt>
                <c:pt idx="101">
                  <c:v>3.2980442597539891E-64</c:v>
                </c:pt>
                <c:pt idx="102">
                  <c:v>3.2980442597539891E-64</c:v>
                </c:pt>
                <c:pt idx="103">
                  <c:v>3.2980442597539891E-64</c:v>
                </c:pt>
                <c:pt idx="104">
                  <c:v>3.2980442597539891E-64</c:v>
                </c:pt>
                <c:pt idx="105">
                  <c:v>3.2980442597539891E-64</c:v>
                </c:pt>
                <c:pt idx="106">
                  <c:v>3.2980442597539891E-64</c:v>
                </c:pt>
                <c:pt idx="107">
                  <c:v>3.2980442597539891E-64</c:v>
                </c:pt>
                <c:pt idx="108">
                  <c:v>3.2980442597539891E-64</c:v>
                </c:pt>
                <c:pt idx="109">
                  <c:v>3.2980442597539891E-64</c:v>
                </c:pt>
                <c:pt idx="110">
                  <c:v>3.2980442597539891E-64</c:v>
                </c:pt>
                <c:pt idx="111">
                  <c:v>3.2980442597539891E-64</c:v>
                </c:pt>
                <c:pt idx="112">
                  <c:v>3.2980442597539891E-64</c:v>
                </c:pt>
                <c:pt idx="113">
                  <c:v>3.2980442597539891E-64</c:v>
                </c:pt>
                <c:pt idx="114">
                  <c:v>3.2980442597539891E-64</c:v>
                </c:pt>
                <c:pt idx="115">
                  <c:v>3.2980442597539891E-64</c:v>
                </c:pt>
                <c:pt idx="116">
                  <c:v>3.2980442597539891E-64</c:v>
                </c:pt>
                <c:pt idx="117">
                  <c:v>3.2980442597539891E-64</c:v>
                </c:pt>
                <c:pt idx="118">
                  <c:v>3.2980442597539891E-64</c:v>
                </c:pt>
                <c:pt idx="119">
                  <c:v>3.2980442597539891E-64</c:v>
                </c:pt>
                <c:pt idx="120">
                  <c:v>3.2980442597539891E-64</c:v>
                </c:pt>
                <c:pt idx="121">
                  <c:v>3.2980442597539891E-64</c:v>
                </c:pt>
                <c:pt idx="122">
                  <c:v>3.2980442597539891E-64</c:v>
                </c:pt>
                <c:pt idx="123">
                  <c:v>4.100128623726132E-5</c:v>
                </c:pt>
                <c:pt idx="124">
                  <c:v>4.3570462715609628E-5</c:v>
                </c:pt>
                <c:pt idx="125">
                  <c:v>4.6413376867517578E-5</c:v>
                </c:pt>
                <c:pt idx="126">
                  <c:v>4.957290326836188E-5</c:v>
                </c:pt>
                <c:pt idx="127">
                  <c:v>5.3095214537779109E-5</c:v>
                </c:pt>
                <c:pt idx="128">
                  <c:v>5.7039675472444858E-5</c:v>
                </c:pt>
                <c:pt idx="129">
                  <c:v>6.1475545001813919E-5</c:v>
                </c:pt>
                <c:pt idx="130">
                  <c:v>6.6495168365159453E-5</c:v>
                </c:pt>
                <c:pt idx="131">
                  <c:v>7.2204082978793597E-5</c:v>
                </c:pt>
                <c:pt idx="132">
                  <c:v>7.8740806701625932E-5</c:v>
                </c:pt>
                <c:pt idx="133">
                  <c:v>8.6266943702384538E-5</c:v>
                </c:pt>
                <c:pt idx="134">
                  <c:v>9.5003462946472808E-5</c:v>
                </c:pt>
                <c:pt idx="135">
                  <c:v>1.0522740015171007E-4</c:v>
                </c:pt>
                <c:pt idx="136">
                  <c:v>1.0752943504501825E-4</c:v>
                </c:pt>
                <c:pt idx="137">
                  <c:v>1.0753273308927808E-4</c:v>
                </c:pt>
                <c:pt idx="138">
                  <c:v>1.075426272220573E-4</c:v>
                </c:pt>
                <c:pt idx="139">
                  <c:v>1.0759539593021341E-4</c:v>
                </c:pt>
                <c:pt idx="140">
                  <c:v>1.0761518419577203E-4</c:v>
                </c:pt>
                <c:pt idx="141">
                  <c:v>1.0763827050559025E-4</c:v>
                </c:pt>
                <c:pt idx="142">
                  <c:v>1.1729824214240965E-4</c:v>
                </c:pt>
                <c:pt idx="143">
                  <c:v>1.3169750338049542E-4</c:v>
                </c:pt>
                <c:pt idx="144">
                  <c:v>1.4907819662939885E-4</c:v>
                </c:pt>
                <c:pt idx="145">
                  <c:v>1.7032749579499356E-4</c:v>
                </c:pt>
                <c:pt idx="146">
                  <c:v>1.9670195574024609E-4</c:v>
                </c:pt>
                <c:pt idx="147">
                  <c:v>2.3001550080802087E-4</c:v>
                </c:pt>
                <c:pt idx="148">
                  <c:v>2.7295933511427755E-4</c:v>
                </c:pt>
                <c:pt idx="149">
                  <c:v>3.2967910029352613E-4</c:v>
                </c:pt>
                <c:pt idx="150">
                  <c:v>3.7798885261040215E-4</c:v>
                </c:pt>
                <c:pt idx="151">
                  <c:v>3.7802183305299972E-4</c:v>
                </c:pt>
                <c:pt idx="152">
                  <c:v>3.7805481349559728E-4</c:v>
                </c:pt>
                <c:pt idx="153">
                  <c:v>3.7831865703637766E-4</c:v>
                </c:pt>
                <c:pt idx="154">
                  <c:v>3.7845057880676788E-4</c:v>
                </c:pt>
                <c:pt idx="155">
                  <c:v>3.7858250057715793E-4</c:v>
                </c:pt>
                <c:pt idx="156">
                  <c:v>4.0684673988324922E-4</c:v>
                </c:pt>
                <c:pt idx="157">
                  <c:v>5.1568220045513031E-4</c:v>
                </c:pt>
                <c:pt idx="158">
                  <c:v>6.7639589723294082E-4</c:v>
                </c:pt>
                <c:pt idx="159">
                  <c:v>9.2846542000593678E-4</c:v>
                </c:pt>
                <c:pt idx="160">
                  <c:v>9.8482899640513167E-4</c:v>
                </c:pt>
                <c:pt idx="161">
                  <c:v>9.8489495729032757E-4</c:v>
                </c:pt>
                <c:pt idx="162">
                  <c:v>1.0234820751294478E-3</c:v>
                </c:pt>
                <c:pt idx="163">
                  <c:v>1.0243395666369847E-3</c:v>
                </c:pt>
                <c:pt idx="164">
                  <c:v>1.0364763695128792E-3</c:v>
                </c:pt>
                <c:pt idx="165">
                  <c:v>1.0419841034266684E-3</c:v>
                </c:pt>
                <c:pt idx="166">
                  <c:v>1.4997526466805188E-3</c:v>
                </c:pt>
                <c:pt idx="167">
                  <c:v>1.6931499620724915E-3</c:v>
                </c:pt>
                <c:pt idx="168">
                  <c:v>1.6933148642854789E-3</c:v>
                </c:pt>
                <c:pt idx="169">
                  <c:v>1.6938425513670402E-3</c:v>
                </c:pt>
                <c:pt idx="170">
                  <c:v>1.6956234952673062E-3</c:v>
                </c:pt>
                <c:pt idx="171">
                  <c:v>1.6970416542990011E-3</c:v>
                </c:pt>
                <c:pt idx="172">
                  <c:v>1.6985257742158906E-3</c:v>
                </c:pt>
                <c:pt idx="173">
                  <c:v>2.612380858151118E-3</c:v>
                </c:pt>
                <c:pt idx="174">
                  <c:v>3.5137363543418765E-3</c:v>
                </c:pt>
                <c:pt idx="175">
                  <c:v>3.5143959631938246E-3</c:v>
                </c:pt>
                <c:pt idx="176">
                  <c:v>3.5167045941756543E-3</c:v>
                </c:pt>
                <c:pt idx="177">
                  <c:v>3.5229708782691877E-3</c:v>
                </c:pt>
                <c:pt idx="178">
                  <c:v>3.5285775535107695E-3</c:v>
                </c:pt>
                <c:pt idx="179">
                  <c:v>3.5345140331783254E-3</c:v>
                </c:pt>
                <c:pt idx="180">
                  <c:v>8.8318327231951457E-3</c:v>
                </c:pt>
                <c:pt idx="181">
                  <c:v>2.9052471884172686E-2</c:v>
                </c:pt>
                <c:pt idx="182">
                  <c:v>2.9067642887767562E-2</c:v>
                </c:pt>
                <c:pt idx="183">
                  <c:v>2.9116124138385921E-2</c:v>
                </c:pt>
                <c:pt idx="184">
                  <c:v>2.9252333366313783E-2</c:v>
                </c:pt>
                <c:pt idx="185">
                  <c:v>2.9387553180963685E-2</c:v>
                </c:pt>
                <c:pt idx="186">
                  <c:v>2.9528709475281148E-2</c:v>
                </c:pt>
                <c:pt idx="187">
                  <c:v>0.1149005639655684</c:v>
                </c:pt>
                <c:pt idx="188">
                  <c:v>0.12392731110451501</c:v>
                </c:pt>
                <c:pt idx="189">
                  <c:v>0.12398337785693087</c:v>
                </c:pt>
                <c:pt idx="190">
                  <c:v>0.12416477029121736</c:v>
                </c:pt>
                <c:pt idx="191">
                  <c:v>0.12464298670888165</c:v>
                </c:pt>
                <c:pt idx="192">
                  <c:v>0.12514428943636427</c:v>
                </c:pt>
                <c:pt idx="193">
                  <c:v>0.12566538042940545</c:v>
                </c:pt>
                <c:pt idx="194">
                  <c:v>0.31950793179644488</c:v>
                </c:pt>
                <c:pt idx="195">
                  <c:v>0.31962006530127657</c:v>
                </c:pt>
                <c:pt idx="196">
                  <c:v>0.31997625408132985</c:v>
                </c:pt>
                <c:pt idx="197">
                  <c:v>0.32087662016424295</c:v>
                </c:pt>
                <c:pt idx="198">
                  <c:v>0.32185284126512992</c:v>
                </c:pt>
                <c:pt idx="199">
                  <c:v>0.32287193694139382</c:v>
                </c:pt>
                <c:pt idx="200">
                  <c:v>0.54457306817057483</c:v>
                </c:pt>
                <c:pt idx="201">
                  <c:v>0.54473797038356264</c:v>
                </c:pt>
                <c:pt idx="202">
                  <c:v>0.54516671613733048</c:v>
                </c:pt>
                <c:pt idx="203">
                  <c:v>0.54625507074304935</c:v>
                </c:pt>
                <c:pt idx="204">
                  <c:v>0.5475083275617556</c:v>
                </c:pt>
                <c:pt idx="205">
                  <c:v>0.5487615843804623</c:v>
                </c:pt>
                <c:pt idx="206">
                  <c:v>0.69651396721743974</c:v>
                </c:pt>
                <c:pt idx="207">
                  <c:v>0.78750700834405196</c:v>
                </c:pt>
                <c:pt idx="208">
                  <c:v>0.7876389301144423</c:v>
                </c:pt>
                <c:pt idx="209">
                  <c:v>0.78803469542561255</c:v>
                </c:pt>
                <c:pt idx="210">
                  <c:v>0.7889911282609412</c:v>
                </c:pt>
                <c:pt idx="211">
                  <c:v>0.79011246330925744</c:v>
                </c:pt>
                <c:pt idx="212">
                  <c:v>0.79126677880017138</c:v>
                </c:pt>
                <c:pt idx="213">
                  <c:v>0.79476270571551033</c:v>
                </c:pt>
                <c:pt idx="214">
                  <c:v>0.7969394149269482</c:v>
                </c:pt>
                <c:pt idx="215">
                  <c:v>0.91695524553939534</c:v>
                </c:pt>
                <c:pt idx="216">
                  <c:v>0.91705418686718754</c:v>
                </c:pt>
                <c:pt idx="217">
                  <c:v>0.9173510108505657</c:v>
                </c:pt>
                <c:pt idx="218">
                  <c:v>0.9180106197025163</c:v>
                </c:pt>
                <c:pt idx="219">
                  <c:v>0.91876916988225932</c:v>
                </c:pt>
                <c:pt idx="220">
                  <c:v>0.91959368094719829</c:v>
                </c:pt>
                <c:pt idx="221">
                  <c:v>0.95521255895254076</c:v>
                </c:pt>
                <c:pt idx="222">
                  <c:v>0.95613601134527215</c:v>
                </c:pt>
                <c:pt idx="223">
                  <c:v>0.9780350252300386</c:v>
                </c:pt>
                <c:pt idx="224">
                  <c:v>0.97806800567263608</c:v>
                </c:pt>
                <c:pt idx="225">
                  <c:v>0.97823290788562356</c:v>
                </c:pt>
                <c:pt idx="226">
                  <c:v>0.97856271231159941</c:v>
                </c:pt>
                <c:pt idx="227">
                  <c:v>0.97899145806536736</c:v>
                </c:pt>
                <c:pt idx="228">
                  <c:v>0.97942020381913542</c:v>
                </c:pt>
                <c:pt idx="229">
                  <c:v>0.98984202367995766</c:v>
                </c:pt>
                <c:pt idx="230">
                  <c:v>0.9902377889911278</c:v>
                </c:pt>
                <c:pt idx="231">
                  <c:v>0.99594340556050265</c:v>
                </c:pt>
                <c:pt idx="232">
                  <c:v>0.99617426865868552</c:v>
                </c:pt>
                <c:pt idx="233">
                  <c:v>0.99927443026285401</c:v>
                </c:pt>
                <c:pt idx="234">
                  <c:v>0.99934039114804918</c:v>
                </c:pt>
                <c:pt idx="235">
                  <c:v>0.99996701955740241</c:v>
                </c:pt>
                <c:pt idx="236">
                  <c:v>0.99996701955740241</c:v>
                </c:pt>
                <c:pt idx="237">
                  <c:v>0.99996701955740241</c:v>
                </c:pt>
                <c:pt idx="238">
                  <c:v>0.99996701955740241</c:v>
                </c:pt>
                <c:pt idx="239">
                  <c:v>1</c:v>
                </c:pt>
                <c:pt idx="240">
                  <c:v>1</c:v>
                </c:pt>
                <c:pt idx="241">
                  <c:v>0.99996701955740241</c:v>
                </c:pt>
                <c:pt idx="242">
                  <c:v>0.99993403911480483</c:v>
                </c:pt>
                <c:pt idx="243">
                  <c:v>0.9994723129184393</c:v>
                </c:pt>
                <c:pt idx="244">
                  <c:v>0.99940635203324391</c:v>
                </c:pt>
                <c:pt idx="245">
                  <c:v>0.99884568450908651</c:v>
                </c:pt>
                <c:pt idx="246">
                  <c:v>0.99874674318129342</c:v>
                </c:pt>
                <c:pt idx="247">
                  <c:v>0.99821905609973272</c:v>
                </c:pt>
                <c:pt idx="248">
                  <c:v>0.99815309521453766</c:v>
                </c:pt>
                <c:pt idx="249">
                  <c:v>0.99755944724778189</c:v>
                </c:pt>
                <c:pt idx="250">
                  <c:v>0.99746050591998903</c:v>
                </c:pt>
                <c:pt idx="251">
                  <c:v>0.99696579928102602</c:v>
                </c:pt>
                <c:pt idx="252">
                  <c:v>0.99680089706803865</c:v>
                </c:pt>
                <c:pt idx="253">
                  <c:v>0.99630619042907542</c:v>
                </c:pt>
                <c:pt idx="254">
                  <c:v>0.99607532733089288</c:v>
                </c:pt>
                <c:pt idx="255">
                  <c:v>0.99541571847894161</c:v>
                </c:pt>
                <c:pt idx="256">
                  <c:v>0.99511889449556401</c:v>
                </c:pt>
                <c:pt idx="257">
                  <c:v>0.99422842254543065</c:v>
                </c:pt>
                <c:pt idx="258">
                  <c:v>0.99386563767685765</c:v>
                </c:pt>
                <c:pt idx="259">
                  <c:v>0.99281026351373625</c:v>
                </c:pt>
                <c:pt idx="260">
                  <c:v>0.99238151775996808</c:v>
                </c:pt>
                <c:pt idx="261">
                  <c:v>0.99066653474489619</c:v>
                </c:pt>
                <c:pt idx="262">
                  <c:v>0.99020480854853088</c:v>
                </c:pt>
                <c:pt idx="263">
                  <c:v>0.98717060782955701</c:v>
                </c:pt>
                <c:pt idx="264">
                  <c:v>0.98670888163319181</c:v>
                </c:pt>
                <c:pt idx="265">
                  <c:v>0.98364170047162025</c:v>
                </c:pt>
                <c:pt idx="266">
                  <c:v>0.9831799742752545</c:v>
                </c:pt>
                <c:pt idx="267">
                  <c:v>0.97984894957290314</c:v>
                </c:pt>
                <c:pt idx="268">
                  <c:v>0.97981596913030566</c:v>
                </c:pt>
                <c:pt idx="269">
                  <c:v>0.97961808647472071</c:v>
                </c:pt>
                <c:pt idx="270">
                  <c:v>0.9792553016061476</c:v>
                </c:pt>
                <c:pt idx="271">
                  <c:v>0.97879357540978218</c:v>
                </c:pt>
                <c:pt idx="272">
                  <c:v>0.97829886877081873</c:v>
                </c:pt>
                <c:pt idx="273">
                  <c:v>0.97242834998845662</c:v>
                </c:pt>
                <c:pt idx="274">
                  <c:v>0.97193364334949395</c:v>
                </c:pt>
                <c:pt idx="275">
                  <c:v>0.95824675967151474</c:v>
                </c:pt>
                <c:pt idx="276">
                  <c:v>0.95775205303255162</c:v>
                </c:pt>
                <c:pt idx="277">
                  <c:v>0.94178951881534245</c:v>
                </c:pt>
                <c:pt idx="278">
                  <c:v>0.94126183173378175</c:v>
                </c:pt>
                <c:pt idx="279">
                  <c:v>0.92305662741993988</c:v>
                </c:pt>
                <c:pt idx="280">
                  <c:v>0.9224959598957817</c:v>
                </c:pt>
                <c:pt idx="281">
                  <c:v>0.91791167837472398</c:v>
                </c:pt>
                <c:pt idx="282">
                  <c:v>0.91781273704693078</c:v>
                </c:pt>
                <c:pt idx="283">
                  <c:v>0.91754889350615099</c:v>
                </c:pt>
                <c:pt idx="284">
                  <c:v>0.91692226509679753</c:v>
                </c:pt>
                <c:pt idx="285">
                  <c:v>0.9161307344744567</c:v>
                </c:pt>
                <c:pt idx="286">
                  <c:v>0.9159988127040668</c:v>
                </c:pt>
                <c:pt idx="287">
                  <c:v>0.91530622340951839</c:v>
                </c:pt>
                <c:pt idx="288">
                  <c:v>0.85432538504666711</c:v>
                </c:pt>
                <c:pt idx="289">
                  <c:v>0.85376471752250926</c:v>
                </c:pt>
                <c:pt idx="290">
                  <c:v>0.78872728472016096</c:v>
                </c:pt>
                <c:pt idx="291">
                  <c:v>0.78859536294977062</c:v>
                </c:pt>
                <c:pt idx="292">
                  <c:v>0.7881995976386007</c:v>
                </c:pt>
                <c:pt idx="293">
                  <c:v>0.78734210613106426</c:v>
                </c:pt>
                <c:pt idx="294">
                  <c:v>0.78622077108274768</c:v>
                </c:pt>
                <c:pt idx="295">
                  <c:v>0.78503347514923638</c:v>
                </c:pt>
                <c:pt idx="296">
                  <c:v>0.64513043765047384</c:v>
                </c:pt>
                <c:pt idx="297">
                  <c:v>0.6449985158800835</c:v>
                </c:pt>
                <c:pt idx="298">
                  <c:v>0.54589228587447658</c:v>
                </c:pt>
                <c:pt idx="299">
                  <c:v>0.54576036410408624</c:v>
                </c:pt>
                <c:pt idx="300">
                  <c:v>0.54529863790772071</c:v>
                </c:pt>
                <c:pt idx="301">
                  <c:v>0.54444114640018493</c:v>
                </c:pt>
                <c:pt idx="302">
                  <c:v>0.54318788958147812</c:v>
                </c:pt>
                <c:pt idx="303">
                  <c:v>0.54190165232017473</c:v>
                </c:pt>
                <c:pt idx="304">
                  <c:v>0.32054351769400752</c:v>
                </c:pt>
                <c:pt idx="305">
                  <c:v>0.32043468223343574</c:v>
                </c:pt>
                <c:pt idx="306">
                  <c:v>0.32007519540912238</c:v>
                </c:pt>
                <c:pt idx="307">
                  <c:v>0.31941228851291192</c:v>
                </c:pt>
                <c:pt idx="308">
                  <c:v>0.31842617327924577</c:v>
                </c:pt>
                <c:pt idx="309">
                  <c:v>0.31740707760298148</c:v>
                </c:pt>
                <c:pt idx="310">
                  <c:v>0.24193133471851191</c:v>
                </c:pt>
                <c:pt idx="311">
                  <c:v>0.12445170014181592</c:v>
                </c:pt>
                <c:pt idx="312">
                  <c:v>0.1243956333894001</c:v>
                </c:pt>
                <c:pt idx="313">
                  <c:v>0.12421424095511369</c:v>
                </c:pt>
                <c:pt idx="314">
                  <c:v>0.12390092675043701</c:v>
                </c:pt>
                <c:pt idx="315">
                  <c:v>0.12340622011147394</c:v>
                </c:pt>
                <c:pt idx="316">
                  <c:v>0.12289172520695234</c:v>
                </c:pt>
                <c:pt idx="317">
                  <c:v>2.9192968569638204E-2</c:v>
                </c:pt>
                <c:pt idx="318">
                  <c:v>2.9177797566043349E-2</c:v>
                </c:pt>
                <c:pt idx="319">
                  <c:v>2.9129316315424959E-2</c:v>
                </c:pt>
                <c:pt idx="320">
                  <c:v>2.9052801688598667E-2</c:v>
                </c:pt>
                <c:pt idx="321">
                  <c:v>2.8921209722634476E-2</c:v>
                </c:pt>
                <c:pt idx="322">
                  <c:v>2.8785000494706642E-2</c:v>
                </c:pt>
                <c:pt idx="323">
                  <c:v>1.7920912898651099E-2</c:v>
                </c:pt>
                <c:pt idx="324">
                  <c:v>3.5536426898848971E-3</c:v>
                </c:pt>
                <c:pt idx="325">
                  <c:v>3.5529830810329486E-3</c:v>
                </c:pt>
                <c:pt idx="326">
                  <c:v>3.5506744500511203E-3</c:v>
                </c:pt>
                <c:pt idx="327">
                  <c:v>3.5480360146433179E-3</c:v>
                </c:pt>
                <c:pt idx="328">
                  <c:v>3.5424293394017352E-3</c:v>
                </c:pt>
                <c:pt idx="329">
                  <c:v>3.5368226641601533E-3</c:v>
                </c:pt>
                <c:pt idx="330">
                  <c:v>3.1864714224464899E-3</c:v>
                </c:pt>
                <c:pt idx="331">
                  <c:v>1.7346723393027944E-3</c:v>
                </c:pt>
                <c:pt idx="332">
                  <c:v>1.7345074370898059E-3</c:v>
                </c:pt>
                <c:pt idx="333">
                  <c:v>1.7339797500082448E-3</c:v>
                </c:pt>
                <c:pt idx="334">
                  <c:v>1.7334850433692824E-3</c:v>
                </c:pt>
                <c:pt idx="335">
                  <c:v>1.7320668843375882E-3</c:v>
                </c:pt>
                <c:pt idx="336">
                  <c:v>1.7306157448632969E-3</c:v>
                </c:pt>
                <c:pt idx="337">
                  <c:v>1.6817057484911449E-3</c:v>
                </c:pt>
                <c:pt idx="338">
                  <c:v>1.0889482536855643E-3</c:v>
                </c:pt>
                <c:pt idx="339">
                  <c:v>1.0514824708947601E-3</c:v>
                </c:pt>
                <c:pt idx="340">
                  <c:v>1.0512516077965765E-3</c:v>
                </c:pt>
                <c:pt idx="341">
                  <c:v>1.0213713268032063E-3</c:v>
                </c:pt>
                <c:pt idx="342">
                  <c:v>1.0159625342172096E-3</c:v>
                </c:pt>
                <c:pt idx="343">
                  <c:v>1.0148741796114906E-3</c:v>
                </c:pt>
                <c:pt idx="344">
                  <c:v>1.0108175851719933E-3</c:v>
                </c:pt>
                <c:pt idx="345">
                  <c:v>7.3602453744929291E-4</c:v>
                </c:pt>
                <c:pt idx="346">
                  <c:v>5.7484911447511688E-4</c:v>
                </c:pt>
                <c:pt idx="347">
                  <c:v>5.0093994261403028E-4</c:v>
                </c:pt>
                <c:pt idx="348">
                  <c:v>5.0070907951584736E-4</c:v>
                </c:pt>
                <c:pt idx="349">
                  <c:v>5.0064311863065223E-4</c:v>
                </c:pt>
                <c:pt idx="350">
                  <c:v>5.0034629464727439E-4</c:v>
                </c:pt>
                <c:pt idx="351">
                  <c:v>5.0008245110649407E-4</c:v>
                </c:pt>
                <c:pt idx="352">
                  <c:v>4.9981860756571374E-4</c:v>
                </c:pt>
                <c:pt idx="353">
                  <c:v>4.8049206820355517E-4</c:v>
                </c:pt>
                <c:pt idx="354">
                  <c:v>4.7603970845288787E-4</c:v>
                </c:pt>
                <c:pt idx="355">
                  <c:v>4.7600672801029014E-4</c:v>
                </c:pt>
                <c:pt idx="356">
                  <c:v>4.7597374756769257E-4</c:v>
                </c:pt>
                <c:pt idx="357">
                  <c:v>4.7597374756769257E-4</c:v>
                </c:pt>
                <c:pt idx="358">
                  <c:v>4.7587480623989987E-4</c:v>
                </c:pt>
                <c:pt idx="359">
                  <c:v>4.7577586491210727E-4</c:v>
                </c:pt>
                <c:pt idx="360">
                  <c:v>4.3333003528907375E-4</c:v>
                </c:pt>
                <c:pt idx="361">
                  <c:v>4.300649714719178E-4</c:v>
                </c:pt>
                <c:pt idx="362">
                  <c:v>4.8656046964150264E-4</c:v>
                </c:pt>
                <c:pt idx="363">
                  <c:v>5.0921803370601235E-4</c:v>
                </c:pt>
                <c:pt idx="364">
                  <c:v>5.0938293591899992E-4</c:v>
                </c:pt>
                <c:pt idx="365">
                  <c:v>5.0948187724679267E-4</c:v>
                </c:pt>
                <c:pt idx="366">
                  <c:v>5.099436034431584E-4</c:v>
                </c:pt>
                <c:pt idx="367">
                  <c:v>5.1033936875432911E-4</c:v>
                </c:pt>
                <c:pt idx="368">
                  <c:v>5.1076811450809689E-4</c:v>
                </c:pt>
                <c:pt idx="369">
                  <c:v>6.8998383958312755E-4</c:v>
                </c:pt>
                <c:pt idx="370">
                  <c:v>1.0002308630981827E-3</c:v>
                </c:pt>
                <c:pt idx="371">
                  <c:v>1.017479634576696E-3</c:v>
                </c:pt>
                <c:pt idx="372">
                  <c:v>1.0180073216582573E-3</c:v>
                </c:pt>
                <c:pt idx="373">
                  <c:v>1.0351571518089782E-3</c:v>
                </c:pt>
                <c:pt idx="374">
                  <c:v>1.0511526664687848E-3</c:v>
                </c:pt>
                <c:pt idx="375">
                  <c:v>1.0539560040895752E-3</c:v>
                </c:pt>
                <c:pt idx="376">
                  <c:v>1.3719534316150525E-3</c:v>
                </c:pt>
                <c:pt idx="377">
                  <c:v>1.5813462616668325E-3</c:v>
                </c:pt>
                <c:pt idx="378">
                  <c:v>1.5824346162725503E-3</c:v>
                </c:pt>
                <c:pt idx="379">
                  <c:v>1.5836878730912576E-3</c:v>
                </c:pt>
                <c:pt idx="380">
                  <c:v>1.5897562745292046E-3</c:v>
                </c:pt>
                <c:pt idx="381">
                  <c:v>1.5947363213614329E-3</c:v>
                </c:pt>
                <c:pt idx="382">
                  <c:v>1.5999472312918448E-3</c:v>
                </c:pt>
                <c:pt idx="383">
                  <c:v>3.0336400514494916E-3</c:v>
                </c:pt>
                <c:pt idx="384">
                  <c:v>3.0365423303980728E-3</c:v>
                </c:pt>
                <c:pt idx="385">
                  <c:v>3.0410276705913411E-3</c:v>
                </c:pt>
                <c:pt idx="386">
                  <c:v>3.0627617822631195E-3</c:v>
                </c:pt>
                <c:pt idx="387">
                  <c:v>3.0807361234787777E-3</c:v>
                </c:pt>
                <c:pt idx="388">
                  <c:v>3.099732858414962E-3</c:v>
                </c:pt>
                <c:pt idx="389">
                  <c:v>9.8110220639161024E-3</c:v>
                </c:pt>
                <c:pt idx="390">
                  <c:v>1.6375779162956371E-2</c:v>
                </c:pt>
                <c:pt idx="391">
                  <c:v>1.6405131756868186E-2</c:v>
                </c:pt>
                <c:pt idx="392">
                  <c:v>1.6472411859767166E-2</c:v>
                </c:pt>
                <c:pt idx="393">
                  <c:v>1.6801556676890601E-2</c:v>
                </c:pt>
                <c:pt idx="394">
                  <c:v>1.7076283763728106E-2</c:v>
                </c:pt>
                <c:pt idx="395">
                  <c:v>1.736783087629036E-2</c:v>
                </c:pt>
                <c:pt idx="396">
                  <c:v>5.7689390191616376E-2</c:v>
                </c:pt>
                <c:pt idx="397">
                  <c:v>5.7761947165330979E-2</c:v>
                </c:pt>
                <c:pt idx="398">
                  <c:v>5.7986214174994256E-2</c:v>
                </c:pt>
                <c:pt idx="399">
                  <c:v>5.9064674647933815E-2</c:v>
                </c:pt>
                <c:pt idx="400">
                  <c:v>5.9958444642327115E-2</c:v>
                </c:pt>
                <c:pt idx="401">
                  <c:v>6.0904983344876498E-2</c:v>
                </c:pt>
                <c:pt idx="402">
                  <c:v>0.13729428448929795</c:v>
                </c:pt>
                <c:pt idx="403">
                  <c:v>0.1373998219056099</c:v>
                </c:pt>
                <c:pt idx="404">
                  <c:v>0.13781537548233902</c:v>
                </c:pt>
                <c:pt idx="405">
                  <c:v>0.13982058639226941</c:v>
                </c:pt>
                <c:pt idx="406">
                  <c:v>0.14146960852214643</c:v>
                </c:pt>
                <c:pt idx="407">
                  <c:v>0.14320767784703675</c:v>
                </c:pt>
                <c:pt idx="408">
                  <c:v>0.17194353748227312</c:v>
                </c:pt>
                <c:pt idx="409">
                  <c:v>0.17281422116684808</c:v>
                </c:pt>
                <c:pt idx="410">
                  <c:v>0.17299561360113458</c:v>
                </c:pt>
                <c:pt idx="411">
                  <c:v>0.17384980706441083</c:v>
                </c:pt>
                <c:pt idx="412">
                  <c:v>0.17505689126348076</c:v>
                </c:pt>
                <c:pt idx="413">
                  <c:v>0.22593582005870519</c:v>
                </c:pt>
                <c:pt idx="414">
                  <c:v>0.22603476138649783</c:v>
                </c:pt>
                <c:pt idx="415">
                  <c:v>0.22654595824675966</c:v>
                </c:pt>
                <c:pt idx="416">
                  <c:v>0.22899640513175692</c:v>
                </c:pt>
                <c:pt idx="417">
                  <c:v>0.23099831799742765</c:v>
                </c:pt>
                <c:pt idx="418">
                  <c:v>0.23309917219089091</c:v>
                </c:pt>
                <c:pt idx="419">
                  <c:v>0.31992678341743364</c:v>
                </c:pt>
                <c:pt idx="420">
                  <c:v>0.31998614821410915</c:v>
                </c:pt>
                <c:pt idx="421">
                  <c:v>0.32044457636621493</c:v>
                </c:pt>
                <c:pt idx="422">
                  <c:v>0.32263447775469167</c:v>
                </c:pt>
                <c:pt idx="423">
                  <c:v>0.32441212361069893</c:v>
                </c:pt>
                <c:pt idx="424">
                  <c:v>0.32625573035190131</c:v>
                </c:pt>
                <c:pt idx="425">
                  <c:v>0.36961182019062705</c:v>
                </c:pt>
                <c:pt idx="426">
                  <c:v>0.36997460505920005</c:v>
                </c:pt>
                <c:pt idx="427">
                  <c:v>0.37149170541868676</c:v>
                </c:pt>
                <c:pt idx="428">
                  <c:v>0.37271198179479587</c:v>
                </c:pt>
                <c:pt idx="429">
                  <c:v>0.37396523861350217</c:v>
                </c:pt>
                <c:pt idx="430">
                  <c:v>0.38992777283071156</c:v>
                </c:pt>
                <c:pt idx="431">
                  <c:v>0.39009267504369927</c:v>
                </c:pt>
                <c:pt idx="432">
                  <c:v>0.39012565548629657</c:v>
                </c:pt>
                <c:pt idx="433">
                  <c:v>0.39025757725668692</c:v>
                </c:pt>
                <c:pt idx="434">
                  <c:v>0.39032353814188192</c:v>
                </c:pt>
                <c:pt idx="435">
                  <c:v>0.39071930345305245</c:v>
                </c:pt>
                <c:pt idx="436">
                  <c:v>0.39306091487747791</c:v>
                </c:pt>
                <c:pt idx="437">
                  <c:v>0.3932258170904655</c:v>
                </c:pt>
                <c:pt idx="438">
                  <c:v>0.3940173477128065</c:v>
                </c:pt>
                <c:pt idx="439">
                  <c:v>0.39467695656475732</c:v>
                </c:pt>
                <c:pt idx="440">
                  <c:v>0.3953035849741105</c:v>
                </c:pt>
                <c:pt idx="441">
                  <c:v>0.39626001780943915</c:v>
                </c:pt>
                <c:pt idx="442">
                  <c:v>0.40143794729725291</c:v>
                </c:pt>
                <c:pt idx="443">
                  <c:v>0.40143794729725291</c:v>
                </c:pt>
                <c:pt idx="444">
                  <c:v>0.40140496685465543</c:v>
                </c:pt>
                <c:pt idx="445">
                  <c:v>0.40137198641205774</c:v>
                </c:pt>
                <c:pt idx="446">
                  <c:v>0.40130602552686262</c:v>
                </c:pt>
                <c:pt idx="447">
                  <c:v>0.39368754328683098</c:v>
                </c:pt>
                <c:pt idx="448">
                  <c:v>0.39352264107384349</c:v>
                </c:pt>
                <c:pt idx="449">
                  <c:v>0.3926981300089048</c:v>
                </c:pt>
                <c:pt idx="450">
                  <c:v>0.39200554071435645</c:v>
                </c:pt>
                <c:pt idx="451">
                  <c:v>0.39121401009201551</c:v>
                </c:pt>
                <c:pt idx="452">
                  <c:v>0.37086507700933358</c:v>
                </c:pt>
                <c:pt idx="453">
                  <c:v>0.370535272583358</c:v>
                </c:pt>
                <c:pt idx="454">
                  <c:v>0.36898519178127387</c:v>
                </c:pt>
                <c:pt idx="455">
                  <c:v>0.36769895451996976</c:v>
                </c:pt>
                <c:pt idx="456">
                  <c:v>0.36631377593087328</c:v>
                </c:pt>
                <c:pt idx="457">
                  <c:v>0.32173081362751887</c:v>
                </c:pt>
                <c:pt idx="458">
                  <c:v>0.32127238547541326</c:v>
                </c:pt>
                <c:pt idx="459">
                  <c:v>0.31904950364433887</c:v>
                </c:pt>
                <c:pt idx="460">
                  <c:v>0.31721249299165605</c:v>
                </c:pt>
                <c:pt idx="461">
                  <c:v>0.31527983905544033</c:v>
                </c:pt>
                <c:pt idx="462">
                  <c:v>0.22799379967679173</c:v>
                </c:pt>
                <c:pt idx="463">
                  <c:v>0.22792124270307706</c:v>
                </c:pt>
                <c:pt idx="464">
                  <c:v>0.22748260281652979</c:v>
                </c:pt>
                <c:pt idx="465">
                  <c:v>0.22500247353319486</c:v>
                </c:pt>
                <c:pt idx="466">
                  <c:v>0.22297087826918632</c:v>
                </c:pt>
                <c:pt idx="467">
                  <c:v>0.22085353385442438</c:v>
                </c:pt>
                <c:pt idx="468">
                  <c:v>0.14629134922990669</c:v>
                </c:pt>
                <c:pt idx="469">
                  <c:v>0.13901586359288945</c:v>
                </c:pt>
                <c:pt idx="470">
                  <c:v>0.13893011444213588</c:v>
                </c:pt>
                <c:pt idx="471">
                  <c:v>0.13859701197190072</c:v>
                </c:pt>
                <c:pt idx="472">
                  <c:v>0.13658190692919098</c:v>
                </c:pt>
                <c:pt idx="473">
                  <c:v>0.13493948088783367</c:v>
                </c:pt>
                <c:pt idx="474">
                  <c:v>0.13323439200554071</c:v>
                </c:pt>
                <c:pt idx="475">
                  <c:v>5.8662313248243801E-2</c:v>
                </c:pt>
                <c:pt idx="476">
                  <c:v>5.8596352363048713E-2</c:v>
                </c:pt>
                <c:pt idx="477">
                  <c:v>5.8438046238580517E-2</c:v>
                </c:pt>
                <c:pt idx="478">
                  <c:v>5.737277794268001E-2</c:v>
                </c:pt>
                <c:pt idx="479">
                  <c:v>5.6508690346624472E-2</c:v>
                </c:pt>
                <c:pt idx="480">
                  <c:v>5.5618218396490879E-2</c:v>
                </c:pt>
                <c:pt idx="481">
                  <c:v>4.4810527357277155E-2</c:v>
                </c:pt>
                <c:pt idx="482">
                  <c:v>2.5029847300550787E-2</c:v>
                </c:pt>
                <c:pt idx="483">
                  <c:v>2.4527555159790236E-2</c:v>
                </c:pt>
                <c:pt idx="484">
                  <c:v>2.057946637643877E-2</c:v>
                </c:pt>
                <c:pt idx="485">
                  <c:v>1.696942712971209E-2</c:v>
                </c:pt>
                <c:pt idx="486">
                  <c:v>1.6748458164308571E-2</c:v>
                </c:pt>
                <c:pt idx="487">
                  <c:v>1.6717786352692852E-2</c:v>
                </c:pt>
                <c:pt idx="488">
                  <c:v>1.6676890603871904E-2</c:v>
                </c:pt>
                <c:pt idx="489">
                  <c:v>1.6356980310675773E-2</c:v>
                </c:pt>
                <c:pt idx="490">
                  <c:v>1.6101381880544836E-2</c:v>
                </c:pt>
                <c:pt idx="491">
                  <c:v>1.5839846970746339E-2</c:v>
                </c:pt>
                <c:pt idx="492">
                  <c:v>1.4040104218198613E-2</c:v>
                </c:pt>
                <c:pt idx="493">
                  <c:v>1.282114705979354E-2</c:v>
                </c:pt>
                <c:pt idx="494">
                  <c:v>1.1928366478678142E-2</c:v>
                </c:pt>
                <c:pt idx="495">
                  <c:v>1.1525345470136207E-2</c:v>
                </c:pt>
                <c:pt idx="496">
                  <c:v>1.13122918109561E-2</c:v>
                </c:pt>
                <c:pt idx="497">
                  <c:v>1.0739091718610866E-2</c:v>
                </c:pt>
                <c:pt idx="498">
                  <c:v>1.0570561656937445E-2</c:v>
                </c:pt>
                <c:pt idx="499">
                  <c:v>1.0379275089871706E-2</c:v>
                </c:pt>
                <c:pt idx="500">
                  <c:v>1.0219319943273636E-2</c:v>
                </c:pt>
                <c:pt idx="501">
                  <c:v>1.0120048811055047E-2</c:v>
                </c:pt>
                <c:pt idx="502">
                  <c:v>9.9660301441245394E-3</c:v>
                </c:pt>
                <c:pt idx="503">
                  <c:v>9.8693974473137453E-3</c:v>
                </c:pt>
                <c:pt idx="504">
                  <c:v>9.7209854556248171E-3</c:v>
                </c:pt>
                <c:pt idx="505">
                  <c:v>9.6269911942218223E-3</c:v>
                </c:pt>
                <c:pt idx="506">
                  <c:v>9.4825368556446157E-3</c:v>
                </c:pt>
                <c:pt idx="507">
                  <c:v>9.3898618119455223E-3</c:v>
                </c:pt>
                <c:pt idx="508">
                  <c:v>9.2506843441839057E-3</c:v>
                </c:pt>
                <c:pt idx="509">
                  <c:v>9.085452326770228E-3</c:v>
                </c:pt>
                <c:pt idx="510">
                  <c:v>8.9528709475281219E-3</c:v>
                </c:pt>
                <c:pt idx="511">
                  <c:v>8.6540681375944055E-3</c:v>
                </c:pt>
                <c:pt idx="512">
                  <c:v>8.2668777414992897E-3</c:v>
                </c:pt>
                <c:pt idx="513">
                  <c:v>8.2523663467563724E-3</c:v>
                </c:pt>
                <c:pt idx="514">
                  <c:v>7.7586491210712089E-3</c:v>
                </c:pt>
                <c:pt idx="515">
                  <c:v>7.2032584677286411E-3</c:v>
                </c:pt>
                <c:pt idx="516">
                  <c:v>6.2705715510702163E-3</c:v>
                </c:pt>
                <c:pt idx="517">
                  <c:v>5.5229049173839877E-3</c:v>
                </c:pt>
                <c:pt idx="518">
                  <c:v>4.9233204709607219E-3</c:v>
                </c:pt>
                <c:pt idx="519">
                  <c:v>4.8827545265657437E-3</c:v>
                </c:pt>
                <c:pt idx="520">
                  <c:v>3.7175554895946699E-3</c:v>
                </c:pt>
                <c:pt idx="521">
                  <c:v>3.60443257148511E-3</c:v>
                </c:pt>
                <c:pt idx="522">
                  <c:v>3.60014511394743E-3</c:v>
                </c:pt>
                <c:pt idx="523">
                  <c:v>3.5938788298538965E-3</c:v>
                </c:pt>
                <c:pt idx="524">
                  <c:v>3.5783780218330546E-3</c:v>
                </c:pt>
                <c:pt idx="525">
                  <c:v>3.5589195607005058E-3</c:v>
                </c:pt>
                <c:pt idx="526">
                  <c:v>3.5374822730121045E-3</c:v>
                </c:pt>
                <c:pt idx="527">
                  <c:v>3.2163846838824599E-3</c:v>
                </c:pt>
                <c:pt idx="528">
                  <c:v>3.2137792289172545E-3</c:v>
                </c:pt>
                <c:pt idx="529">
                  <c:v>3.2120642459021811E-3</c:v>
                </c:pt>
                <c:pt idx="530">
                  <c:v>3.1913195475083288E-3</c:v>
                </c:pt>
                <c:pt idx="531">
                  <c:v>3.1745654826687772E-3</c:v>
                </c:pt>
                <c:pt idx="532">
                  <c:v>3.1571847894198753E-3</c:v>
                </c:pt>
                <c:pt idx="533">
                  <c:v>2.4816134032518717E-3</c:v>
                </c:pt>
                <c:pt idx="534">
                  <c:v>1.9165264997856276E-3</c:v>
                </c:pt>
                <c:pt idx="535">
                  <c:v>1.9158339104910797E-3</c:v>
                </c:pt>
                <c:pt idx="536">
                  <c:v>1.9156690082780909E-3</c:v>
                </c:pt>
                <c:pt idx="537">
                  <c:v>1.911546452953399E-3</c:v>
                </c:pt>
                <c:pt idx="538">
                  <c:v>1.9082154282510486E-3</c:v>
                </c:pt>
                <c:pt idx="539">
                  <c:v>1.9047854622209043E-3</c:v>
                </c:pt>
                <c:pt idx="540">
                  <c:v>1.8518188714092545E-3</c:v>
                </c:pt>
                <c:pt idx="541">
                  <c:v>1.7480623989973942E-3</c:v>
                </c:pt>
                <c:pt idx="542">
                  <c:v>1.7742158899772445E-3</c:v>
                </c:pt>
                <c:pt idx="543">
                  <c:v>1.7747765575014019E-3</c:v>
                </c:pt>
                <c:pt idx="544">
                  <c:v>1.7863856732957364E-3</c:v>
                </c:pt>
                <c:pt idx="545">
                  <c:v>1.7975000824511065E-3</c:v>
                </c:pt>
                <c:pt idx="546">
                  <c:v>1.7986873783846185E-3</c:v>
                </c:pt>
                <c:pt idx="547">
                  <c:v>1.9386563767685775E-3</c:v>
                </c:pt>
                <c:pt idx="548">
                  <c:v>1.9083143695788408E-3</c:v>
                </c:pt>
                <c:pt idx="549">
                  <c:v>1.8877675538405733E-3</c:v>
                </c:pt>
                <c:pt idx="550">
                  <c:v>1.8912634807559123E-3</c:v>
                </c:pt>
                <c:pt idx="551">
                  <c:v>1.8908677154447421E-3</c:v>
                </c:pt>
                <c:pt idx="552">
                  <c:v>1.9210778008640884E-3</c:v>
                </c:pt>
                <c:pt idx="553">
                  <c:v>1.9237492167144884E-3</c:v>
                </c:pt>
                <c:pt idx="554">
                  <c:v>1.9306091487747772E-3</c:v>
                </c:pt>
                <c:pt idx="555">
                  <c:v>1.9380957092444185E-3</c:v>
                </c:pt>
                <c:pt idx="556">
                  <c:v>1.9464727416641939E-3</c:v>
                </c:pt>
                <c:pt idx="557">
                  <c:v>2.8422545430559685E-3</c:v>
                </c:pt>
                <c:pt idx="558">
                  <c:v>2.8435077998746751E-3</c:v>
                </c:pt>
                <c:pt idx="559">
                  <c:v>2.856370172487716E-3</c:v>
                </c:pt>
                <c:pt idx="560">
                  <c:v>2.8948253685564477E-3</c:v>
                </c:pt>
                <c:pt idx="561">
                  <c:v>2.9358530391477844E-3</c:v>
                </c:pt>
                <c:pt idx="562">
                  <c:v>2.9818607565713557E-3</c:v>
                </c:pt>
                <c:pt idx="563">
                  <c:v>9.5603707001747952E-3</c:v>
                </c:pt>
                <c:pt idx="564">
                  <c:v>9.5827974011411226E-3</c:v>
                </c:pt>
                <c:pt idx="565">
                  <c:v>9.7163681936611544E-3</c:v>
                </c:pt>
                <c:pt idx="566">
                  <c:v>1.0167540648395501E-2</c:v>
                </c:pt>
                <c:pt idx="567">
                  <c:v>1.0638171564262401E-2</c:v>
                </c:pt>
                <c:pt idx="568">
                  <c:v>1.1168826885656805E-2</c:v>
                </c:pt>
                <c:pt idx="569">
                  <c:v>1.6656112925035452E-2</c:v>
                </c:pt>
                <c:pt idx="570">
                  <c:v>2.4964875828633628E-2</c:v>
                </c:pt>
                <c:pt idx="571">
                  <c:v>2.6649846640941936E-2</c:v>
                </c:pt>
                <c:pt idx="572">
                  <c:v>2.6727680485472118E-2</c:v>
                </c:pt>
                <c:pt idx="573">
                  <c:v>2.7072985719468371E-2</c:v>
                </c:pt>
                <c:pt idx="574">
                  <c:v>2.8228620428086142E-2</c:v>
                </c:pt>
                <c:pt idx="575">
                  <c:v>2.9386233963259782E-2</c:v>
                </c:pt>
                <c:pt idx="576">
                  <c:v>3.0678077899805423E-2</c:v>
                </c:pt>
                <c:pt idx="577">
                  <c:v>3.5750799775732985E-2</c:v>
                </c:pt>
                <c:pt idx="578">
                  <c:v>4.8975957257346416E-2</c:v>
                </c:pt>
                <c:pt idx="579">
                  <c:v>5.9232874905181268E-2</c:v>
                </c:pt>
                <c:pt idx="580">
                  <c:v>5.9387882985389689E-2</c:v>
                </c:pt>
                <c:pt idx="581">
                  <c:v>5.9862801358794279E-2</c:v>
                </c:pt>
                <c:pt idx="582">
                  <c:v>6.1238085815111663E-2</c:v>
                </c:pt>
                <c:pt idx="583">
                  <c:v>6.2471554368259595E-2</c:v>
                </c:pt>
                <c:pt idx="584">
                  <c:v>6.3434583292107771E-2</c:v>
                </c:pt>
                <c:pt idx="585">
                  <c:v>6.3790772072161231E-2</c:v>
                </c:pt>
                <c:pt idx="586">
                  <c:v>8.3054648593384225E-2</c:v>
                </c:pt>
                <c:pt idx="587">
                  <c:v>9.0102569176478409E-2</c:v>
                </c:pt>
                <c:pt idx="588">
                  <c:v>9.0343326407440375E-2</c:v>
                </c:pt>
                <c:pt idx="589">
                  <c:v>9.0999637215131393E-2</c:v>
                </c:pt>
                <c:pt idx="590">
                  <c:v>9.2952079416905739E-2</c:v>
                </c:pt>
                <c:pt idx="591">
                  <c:v>9.4686850697536407E-2</c:v>
                </c:pt>
                <c:pt idx="592">
                  <c:v>9.6537053527258374E-2</c:v>
                </c:pt>
                <c:pt idx="593">
                  <c:v>0.106193727119818</c:v>
                </c:pt>
                <c:pt idx="594">
                  <c:v>0.12448138254015367</c:v>
                </c:pt>
                <c:pt idx="595">
                  <c:v>0.12470894759407671</c:v>
                </c:pt>
                <c:pt idx="596">
                  <c:v>0.12519376010026054</c:v>
                </c:pt>
                <c:pt idx="597">
                  <c:v>0.12644042083044763</c:v>
                </c:pt>
                <c:pt idx="598">
                  <c:v>0.12740674779855538</c:v>
                </c:pt>
                <c:pt idx="599">
                  <c:v>0.12837307476666335</c:v>
                </c:pt>
                <c:pt idx="600">
                  <c:v>0.1367600013192177</c:v>
                </c:pt>
                <c:pt idx="601">
                  <c:v>0.13689851917812734</c:v>
                </c:pt>
                <c:pt idx="602">
                  <c:v>0.13723491969262233</c:v>
                </c:pt>
                <c:pt idx="603">
                  <c:v>0.138270505590185</c:v>
                </c:pt>
                <c:pt idx="604">
                  <c:v>0.13917746776161735</c:v>
                </c:pt>
                <c:pt idx="605">
                  <c:v>0.14014379472972532</c:v>
                </c:pt>
                <c:pt idx="606">
                  <c:v>0.14555918340424132</c:v>
                </c:pt>
                <c:pt idx="607">
                  <c:v>0.14570429735167051</c:v>
                </c:pt>
                <c:pt idx="608">
                  <c:v>0.14604069786616544</c:v>
                </c:pt>
                <c:pt idx="609">
                  <c:v>0.14708617789650741</c:v>
                </c:pt>
                <c:pt idx="610">
                  <c:v>0.14799973615645934</c:v>
                </c:pt>
                <c:pt idx="611">
                  <c:v>0.14896936116882697</c:v>
                </c:pt>
                <c:pt idx="612">
                  <c:v>0.15436166353352465</c:v>
                </c:pt>
                <c:pt idx="613">
                  <c:v>0.15443422050723932</c:v>
                </c:pt>
                <c:pt idx="614">
                  <c:v>0.15441113419742114</c:v>
                </c:pt>
                <c:pt idx="615">
                  <c:v>0.15384057254048353</c:v>
                </c:pt>
                <c:pt idx="616">
                  <c:v>0.15306883018370113</c:v>
                </c:pt>
                <c:pt idx="617">
                  <c:v>0.1521090993041127</c:v>
                </c:pt>
                <c:pt idx="618">
                  <c:v>0.14673658520497343</c:v>
                </c:pt>
                <c:pt idx="619">
                  <c:v>0.14658157712476497</c:v>
                </c:pt>
                <c:pt idx="620">
                  <c:v>0.14624517661027023</c:v>
                </c:pt>
                <c:pt idx="621">
                  <c:v>0.14517661027010975</c:v>
                </c:pt>
                <c:pt idx="622">
                  <c:v>0.1442531578773788</c:v>
                </c:pt>
                <c:pt idx="623">
                  <c:v>0.14327034068797206</c:v>
                </c:pt>
                <c:pt idx="624">
                  <c:v>0.13792750898717065</c:v>
                </c:pt>
                <c:pt idx="625">
                  <c:v>0.13776590481844272</c:v>
                </c:pt>
                <c:pt idx="626">
                  <c:v>0.13742620625968793</c:v>
                </c:pt>
                <c:pt idx="627">
                  <c:v>0.13634774578674844</c:v>
                </c:pt>
                <c:pt idx="628">
                  <c:v>0.13542099534975757</c:v>
                </c:pt>
                <c:pt idx="629">
                  <c:v>0.13443158207183145</c:v>
                </c:pt>
                <c:pt idx="630">
                  <c:v>0.12617987533392688</c:v>
                </c:pt>
                <c:pt idx="631">
                  <c:v>0.12596880050130277</c:v>
                </c:pt>
                <c:pt idx="632">
                  <c:v>0.12546090168530066</c:v>
                </c:pt>
                <c:pt idx="633">
                  <c:v>0.12356782428020188</c:v>
                </c:pt>
                <c:pt idx="634">
                  <c:v>0.12180996668975293</c:v>
                </c:pt>
                <c:pt idx="635">
                  <c:v>0.11987731275353715</c:v>
                </c:pt>
                <c:pt idx="636">
                  <c:v>9.2371623627189051E-2</c:v>
                </c:pt>
                <c:pt idx="637">
                  <c:v>9.2018732891395338E-2</c:v>
                </c:pt>
                <c:pt idx="638">
                  <c:v>9.1362422083704348E-2</c:v>
                </c:pt>
                <c:pt idx="639">
                  <c:v>8.9185712872266731E-2</c:v>
                </c:pt>
                <c:pt idx="640">
                  <c:v>8.7338808086804526E-2</c:v>
                </c:pt>
                <c:pt idx="641">
                  <c:v>8.5373173707991135E-2</c:v>
                </c:pt>
                <c:pt idx="642">
                  <c:v>6.2794762705715504E-2</c:v>
                </c:pt>
                <c:pt idx="643">
                  <c:v>6.0832426371161916E-2</c:v>
                </c:pt>
                <c:pt idx="644">
                  <c:v>6.0565284786121845E-2</c:v>
                </c:pt>
                <c:pt idx="645">
                  <c:v>6.0093664456977031E-2</c:v>
                </c:pt>
                <c:pt idx="646">
                  <c:v>5.8494112990996334E-2</c:v>
                </c:pt>
                <c:pt idx="647">
                  <c:v>5.714851093301674E-2</c:v>
                </c:pt>
                <c:pt idx="648">
                  <c:v>5.7062761782263126E-2</c:v>
                </c:pt>
                <c:pt idx="649">
                  <c:v>5.5720457768543286E-2</c:v>
                </c:pt>
                <c:pt idx="650">
                  <c:v>5.1057023185251162E-2</c:v>
                </c:pt>
                <c:pt idx="651">
                  <c:v>4.4272946142937246E-2</c:v>
                </c:pt>
                <c:pt idx="652">
                  <c:v>4.1647702912173075E-2</c:v>
                </c:pt>
                <c:pt idx="653">
                  <c:v>4.1410243725470787E-2</c:v>
                </c:pt>
                <c:pt idx="654">
                  <c:v>4.125193760100259E-2</c:v>
                </c:pt>
                <c:pt idx="655">
                  <c:v>4.0252630190297164E-2</c:v>
                </c:pt>
                <c:pt idx="656">
                  <c:v>3.9302793443487999E-2</c:v>
                </c:pt>
                <c:pt idx="657">
                  <c:v>3.8313380165561822E-2</c:v>
                </c:pt>
                <c:pt idx="658">
                  <c:v>3.6862240691270087E-2</c:v>
                </c:pt>
                <c:pt idx="659">
                  <c:v>2.8718709805085577E-2</c:v>
                </c:pt>
                <c:pt idx="660">
                  <c:v>2.7807130371689599E-2</c:v>
                </c:pt>
                <c:pt idx="661">
                  <c:v>2.7562085683189873E-2</c:v>
                </c:pt>
                <c:pt idx="662">
                  <c:v>2.723524949704826E-2</c:v>
                </c:pt>
                <c:pt idx="663">
                  <c:v>2.6328617130041872E-2</c:v>
                </c:pt>
                <c:pt idx="664">
                  <c:v>2.5692754196761321E-2</c:v>
                </c:pt>
                <c:pt idx="665">
                  <c:v>2.5078328551169166E-2</c:v>
                </c:pt>
                <c:pt idx="666">
                  <c:v>1.1522377230302441E-2</c:v>
                </c:pt>
                <c:pt idx="667">
                  <c:v>9.9736156459219721E-3</c:v>
                </c:pt>
                <c:pt idx="668">
                  <c:v>9.8657695986280255E-3</c:v>
                </c:pt>
                <c:pt idx="669">
                  <c:v>9.7414333300352898E-3</c:v>
                </c:pt>
                <c:pt idx="670">
                  <c:v>9.4139375350417269E-3</c:v>
                </c:pt>
                <c:pt idx="671">
                  <c:v>9.2068203555291748E-3</c:v>
                </c:pt>
                <c:pt idx="672">
                  <c:v>9.017842419445277E-3</c:v>
                </c:pt>
                <c:pt idx="673">
                  <c:v>8.7322317865505695E-3</c:v>
                </c:pt>
                <c:pt idx="674">
                  <c:v>8.0337060123346904E-3</c:v>
                </c:pt>
                <c:pt idx="675">
                  <c:v>7.6026516275848428E-3</c:v>
                </c:pt>
                <c:pt idx="676">
                  <c:v>7.3061574486329621E-3</c:v>
                </c:pt>
                <c:pt idx="677">
                  <c:v>6.9430427756340543E-3</c:v>
                </c:pt>
                <c:pt idx="678">
                  <c:v>6.5166056528478643E-3</c:v>
                </c:pt>
                <c:pt idx="679">
                  <c:v>6.033112364367931E-3</c:v>
                </c:pt>
                <c:pt idx="680">
                  <c:v>5.4793707331552421E-3</c:v>
                </c:pt>
                <c:pt idx="681">
                  <c:v>4.2811912535866258E-3</c:v>
                </c:pt>
                <c:pt idx="682">
                  <c:v>4.2412849180435992E-3</c:v>
                </c:pt>
                <c:pt idx="683">
                  <c:v>4.1822499257940082E-3</c:v>
                </c:pt>
                <c:pt idx="684">
                  <c:v>4.1080439299495414E-3</c:v>
                </c:pt>
                <c:pt idx="685">
                  <c:v>4.0239438013258116E-3</c:v>
                </c:pt>
                <c:pt idx="686">
                  <c:v>3.9296197354968506E-3</c:v>
                </c:pt>
                <c:pt idx="687">
                  <c:v>3.5061508525444426E-3</c:v>
                </c:pt>
                <c:pt idx="688">
                  <c:v>3.4804261073183612E-3</c:v>
                </c:pt>
                <c:pt idx="689">
                  <c:v>3.4777876719105589E-3</c:v>
                </c:pt>
                <c:pt idx="690">
                  <c:v>3.4626166683156892E-3</c:v>
                </c:pt>
                <c:pt idx="691">
                  <c:v>3.4421687939052148E-3</c:v>
                </c:pt>
                <c:pt idx="692">
                  <c:v>3.4233699416246184E-3</c:v>
                </c:pt>
                <c:pt idx="693">
                  <c:v>3.4227103327726669E-3</c:v>
                </c:pt>
                <c:pt idx="694">
                  <c:v>3.4227103327726669E-3</c:v>
                </c:pt>
                <c:pt idx="695">
                  <c:v>3.425678572606445E-3</c:v>
                </c:pt>
                <c:pt idx="696">
                  <c:v>3.4382111407935101E-3</c:v>
                </c:pt>
                <c:pt idx="697">
                  <c:v>3.4500841001286232E-3</c:v>
                </c:pt>
                <c:pt idx="698">
                  <c:v>3.4804261073183612E-3</c:v>
                </c:pt>
                <c:pt idx="699">
                  <c:v>3.5150555720457775E-3</c:v>
                </c:pt>
                <c:pt idx="700">
                  <c:v>3.5229708782691877E-3</c:v>
                </c:pt>
                <c:pt idx="701">
                  <c:v>4.5730681705748542E-3</c:v>
                </c:pt>
                <c:pt idx="702">
                  <c:v>4.5885689785956918E-3</c:v>
                </c:pt>
                <c:pt idx="703">
                  <c:v>4.6436463177335864E-3</c:v>
                </c:pt>
                <c:pt idx="704">
                  <c:v>4.709607202928668E-3</c:v>
                </c:pt>
                <c:pt idx="705">
                  <c:v>4.7600672801028998E-3</c:v>
                </c:pt>
                <c:pt idx="706">
                  <c:v>5.1007552521354811E-3</c:v>
                </c:pt>
                <c:pt idx="707">
                  <c:v>5.7372777942680002E-3</c:v>
                </c:pt>
                <c:pt idx="708">
                  <c:v>6.8935721117377412E-3</c:v>
                </c:pt>
                <c:pt idx="709">
                  <c:v>6.9107219418884612E-3</c:v>
                </c:pt>
                <c:pt idx="710">
                  <c:v>6.9456812110418528E-3</c:v>
                </c:pt>
                <c:pt idx="711">
                  <c:v>7.0063652254213288E-3</c:v>
                </c:pt>
                <c:pt idx="712">
                  <c:v>7.1359783648296572E-3</c:v>
                </c:pt>
                <c:pt idx="713">
                  <c:v>7.2098545562481464E-3</c:v>
                </c:pt>
                <c:pt idx="714">
                  <c:v>7.2227169288611864E-3</c:v>
                </c:pt>
                <c:pt idx="715">
                  <c:v>7.710497674878798E-3</c:v>
                </c:pt>
                <c:pt idx="716">
                  <c:v>8.4439827182480852E-3</c:v>
                </c:pt>
                <c:pt idx="717">
                  <c:v>1.0191616371491696E-2</c:v>
                </c:pt>
                <c:pt idx="718">
                  <c:v>1.0276705913393356E-2</c:v>
                </c:pt>
                <c:pt idx="719">
                  <c:v>1.0452161868012275E-2</c:v>
                </c:pt>
                <c:pt idx="720">
                  <c:v>1.0708090102569175E-2</c:v>
                </c:pt>
                <c:pt idx="721">
                  <c:v>1.0854523267702264E-2</c:v>
                </c:pt>
                <c:pt idx="722">
                  <c:v>1.0932027307806475E-2</c:v>
                </c:pt>
                <c:pt idx="723">
                  <c:v>1.1072194188846017E-2</c:v>
                </c:pt>
                <c:pt idx="724">
                  <c:v>1.1785561162230805E-2</c:v>
                </c:pt>
                <c:pt idx="725">
                  <c:v>1.287556479007948E-2</c:v>
                </c:pt>
                <c:pt idx="726">
                  <c:v>1.311236436792982E-2</c:v>
                </c:pt>
                <c:pt idx="727">
                  <c:v>1.3447115860294845E-2</c:v>
                </c:pt>
                <c:pt idx="728">
                  <c:v>1.3868935721117383E-2</c:v>
                </c:pt>
                <c:pt idx="729">
                  <c:v>1.4406516935457275E-2</c:v>
                </c:pt>
                <c:pt idx="730">
                  <c:v>1.5136374130140826E-2</c:v>
                </c:pt>
                <c:pt idx="731">
                  <c:v>1.5226740542858086E-2</c:v>
                </c:pt>
                <c:pt idx="732">
                  <c:v>1.5279839055440123E-2</c:v>
                </c:pt>
                <c:pt idx="733">
                  <c:v>1.5739256620823844E-2</c:v>
                </c:pt>
                <c:pt idx="734">
                  <c:v>1.6051581412222557E-2</c:v>
                </c:pt>
                <c:pt idx="735">
                  <c:v>1.6365225421325159E-2</c:v>
                </c:pt>
                <c:pt idx="736">
                  <c:v>1.6669964710926417E-2</c:v>
                </c:pt>
                <c:pt idx="737">
                  <c:v>1.6806173938854262E-2</c:v>
                </c:pt>
                <c:pt idx="738">
                  <c:v>1.6926552554335283E-2</c:v>
                </c:pt>
                <c:pt idx="739">
                  <c:v>1.699053461297451E-2</c:v>
                </c:pt>
                <c:pt idx="740">
                  <c:v>1.7145872497608922E-2</c:v>
                </c:pt>
                <c:pt idx="741">
                  <c:v>1.7401141123313871E-2</c:v>
                </c:pt>
                <c:pt idx="742">
                  <c:v>1.7452920418192009E-2</c:v>
                </c:pt>
                <c:pt idx="743">
                  <c:v>1.7591768081527653E-2</c:v>
                </c:pt>
                <c:pt idx="744">
                  <c:v>1.7621120675439469E-2</c:v>
                </c:pt>
                <c:pt idx="745">
                  <c:v>1.7690709409320278E-2</c:v>
                </c:pt>
                <c:pt idx="746">
                  <c:v>1.7780086408759603E-2</c:v>
                </c:pt>
                <c:pt idx="747">
                  <c:v>1.7838131987731275E-2</c:v>
                </c:pt>
                <c:pt idx="748">
                  <c:v>1.8028099337093102E-2</c:v>
                </c:pt>
                <c:pt idx="749">
                  <c:v>1.8122423402922073E-2</c:v>
                </c:pt>
                <c:pt idx="750">
                  <c:v>1.8222683948418594E-2</c:v>
                </c:pt>
                <c:pt idx="751">
                  <c:v>1.8251376933478447E-2</c:v>
                </c:pt>
                <c:pt idx="752">
                  <c:v>1.8319316645229379E-2</c:v>
                </c:pt>
                <c:pt idx="753">
                  <c:v>1.8323604102767066E-2</c:v>
                </c:pt>
                <c:pt idx="754">
                  <c:v>1.8350318261271065E-2</c:v>
                </c:pt>
                <c:pt idx="755">
                  <c:v>1.828666600705782E-2</c:v>
                </c:pt>
                <c:pt idx="756">
                  <c:v>1.8281059331816243E-2</c:v>
                </c:pt>
                <c:pt idx="757">
                  <c:v>1.8276112265426601E-2</c:v>
                </c:pt>
                <c:pt idx="758">
                  <c:v>1.8270835394611006E-2</c:v>
                </c:pt>
                <c:pt idx="759">
                  <c:v>1.8223343557270538E-2</c:v>
                </c:pt>
                <c:pt idx="760">
                  <c:v>1.8126381056033775E-2</c:v>
                </c:pt>
                <c:pt idx="761">
                  <c:v>1.807559117443356E-2</c:v>
                </c:pt>
                <c:pt idx="762">
                  <c:v>1.8025790706111273E-2</c:v>
                </c:pt>
                <c:pt idx="763">
                  <c:v>1.8015236964480062E-2</c:v>
                </c:pt>
                <c:pt idx="764">
                  <c:v>1.7996438112199465E-2</c:v>
                </c:pt>
                <c:pt idx="765">
                  <c:v>1.7888592064905513E-2</c:v>
                </c:pt>
                <c:pt idx="766">
                  <c:v>1.7772830711388153E-2</c:v>
                </c:pt>
                <c:pt idx="767">
                  <c:v>1.7703241977507337E-2</c:v>
                </c:pt>
                <c:pt idx="768">
                  <c:v>1.7665644272946143E-2</c:v>
                </c:pt>
                <c:pt idx="769">
                  <c:v>1.7660697206556511E-2</c:v>
                </c:pt>
                <c:pt idx="770">
                  <c:v>1.76501434649253E-2</c:v>
                </c:pt>
                <c:pt idx="771">
                  <c:v>1.7428844695095813E-2</c:v>
                </c:pt>
                <c:pt idx="772">
                  <c:v>1.7387948946274857E-2</c:v>
                </c:pt>
                <c:pt idx="773">
                  <c:v>1.7358596352363049E-2</c:v>
                </c:pt>
                <c:pt idx="774">
                  <c:v>1.7296263315853697E-2</c:v>
                </c:pt>
                <c:pt idx="775">
                  <c:v>1.7265921308663969E-2</c:v>
                </c:pt>
                <c:pt idx="776">
                  <c:v>1.7136637973681597E-2</c:v>
                </c:pt>
                <c:pt idx="777">
                  <c:v>1.7066059826522869E-2</c:v>
                </c:pt>
                <c:pt idx="778">
                  <c:v>1.7053857062761781E-2</c:v>
                </c:pt>
                <c:pt idx="779">
                  <c:v>1.7037366841463012E-2</c:v>
                </c:pt>
                <c:pt idx="780">
                  <c:v>1.7002737376735601E-2</c:v>
                </c:pt>
                <c:pt idx="781">
                  <c:v>1.6894231720589688E-2</c:v>
                </c:pt>
                <c:pt idx="782">
                  <c:v>1.6816727680485481E-2</c:v>
                </c:pt>
                <c:pt idx="783">
                  <c:v>1.6741532271363088E-2</c:v>
                </c:pt>
                <c:pt idx="784">
                  <c:v>1.6717786352692852E-2</c:v>
                </c:pt>
                <c:pt idx="785">
                  <c:v>1.6670624319778376E-2</c:v>
                </c:pt>
                <c:pt idx="786">
                  <c:v>1.6370832096566739E-2</c:v>
                </c:pt>
                <c:pt idx="787">
                  <c:v>1.6277827248441679E-2</c:v>
                </c:pt>
                <c:pt idx="788">
                  <c:v>1.6230665215527205E-2</c:v>
                </c:pt>
                <c:pt idx="789">
                  <c:v>1.6170311005573697E-2</c:v>
                </c:pt>
                <c:pt idx="790">
                  <c:v>1.6163385112628218E-2</c:v>
                </c:pt>
                <c:pt idx="791">
                  <c:v>1.5965172652617009E-2</c:v>
                </c:pt>
                <c:pt idx="792">
                  <c:v>1.5767949605883711E-2</c:v>
                </c:pt>
                <c:pt idx="793">
                  <c:v>1.5624814485010392E-2</c:v>
                </c:pt>
                <c:pt idx="794">
                  <c:v>1.5529171201477534E-2</c:v>
                </c:pt>
                <c:pt idx="795">
                  <c:v>1.5421984763035523E-2</c:v>
                </c:pt>
                <c:pt idx="796">
                  <c:v>1.5048646152831364E-2</c:v>
                </c:pt>
                <c:pt idx="797">
                  <c:v>1.4998186075657135E-2</c:v>
                </c:pt>
                <c:pt idx="798">
                  <c:v>1.4940470301111447E-2</c:v>
                </c:pt>
                <c:pt idx="799">
                  <c:v>1.492859734177633E-2</c:v>
                </c:pt>
                <c:pt idx="800">
                  <c:v>1.4517001418159033E-2</c:v>
                </c:pt>
                <c:pt idx="801">
                  <c:v>1.4384749843342901E-2</c:v>
                </c:pt>
                <c:pt idx="802">
                  <c:v>1.4344183898947923E-2</c:v>
                </c:pt>
                <c:pt idx="803">
                  <c:v>1.4298341083737339E-2</c:v>
                </c:pt>
                <c:pt idx="804">
                  <c:v>1.409221331750272E-2</c:v>
                </c:pt>
                <c:pt idx="805">
                  <c:v>1.3766036740213058E-2</c:v>
                </c:pt>
                <c:pt idx="806">
                  <c:v>1.3637413014082653E-2</c:v>
                </c:pt>
                <c:pt idx="807">
                  <c:v>1.3461627255037771E-2</c:v>
                </c:pt>
                <c:pt idx="808">
                  <c:v>1.3431615052273999E-2</c:v>
                </c:pt>
                <c:pt idx="809">
                  <c:v>1.3358068665281492E-2</c:v>
                </c:pt>
                <c:pt idx="810">
                  <c:v>1.296329276738894E-2</c:v>
                </c:pt>
                <c:pt idx="811">
                  <c:v>1.2817189406681835E-2</c:v>
                </c:pt>
                <c:pt idx="812">
                  <c:v>1.2753537152468585E-2</c:v>
                </c:pt>
                <c:pt idx="813">
                  <c:v>1.2289832129547177E-2</c:v>
                </c:pt>
                <c:pt idx="814">
                  <c:v>1.2086672603146333E-2</c:v>
                </c:pt>
                <c:pt idx="815">
                  <c:v>1.2069522772995613E-2</c:v>
                </c:pt>
                <c:pt idx="816">
                  <c:v>1.1998614821410899E-2</c:v>
                </c:pt>
                <c:pt idx="817">
                  <c:v>1.1978826555852381E-2</c:v>
                </c:pt>
                <c:pt idx="818">
                  <c:v>1.1433330035289077E-2</c:v>
                </c:pt>
                <c:pt idx="819">
                  <c:v>1.1208733221199828E-2</c:v>
                </c:pt>
                <c:pt idx="820">
                  <c:v>1.078262590283962E-2</c:v>
                </c:pt>
                <c:pt idx="821">
                  <c:v>1.0592328749051817E-2</c:v>
                </c:pt>
                <c:pt idx="822">
                  <c:v>1.03538801490716E-2</c:v>
                </c:pt>
                <c:pt idx="823">
                  <c:v>1.0097622110088716E-2</c:v>
                </c:pt>
                <c:pt idx="824">
                  <c:v>9.8703868605916744E-3</c:v>
                </c:pt>
                <c:pt idx="825">
                  <c:v>9.5494871541176151E-3</c:v>
                </c:pt>
                <c:pt idx="826">
                  <c:v>9.2701428053164493E-3</c:v>
                </c:pt>
                <c:pt idx="827">
                  <c:v>8.6679199234853746E-3</c:v>
                </c:pt>
                <c:pt idx="828">
                  <c:v>8.5706276178226376E-3</c:v>
                </c:pt>
                <c:pt idx="829">
                  <c:v>8.1669470004287481E-3</c:v>
                </c:pt>
                <c:pt idx="830">
                  <c:v>7.9545529501005886E-3</c:v>
                </c:pt>
                <c:pt idx="831">
                  <c:v>7.8572606444378516E-3</c:v>
                </c:pt>
                <c:pt idx="832">
                  <c:v>7.1231159922166163E-3</c:v>
                </c:pt>
                <c:pt idx="833">
                  <c:v>6.8417928168596044E-3</c:v>
                </c:pt>
                <c:pt idx="834">
                  <c:v>6.3203720193925018E-3</c:v>
                </c:pt>
                <c:pt idx="835">
                  <c:v>6.2596880050130328E-3</c:v>
                </c:pt>
                <c:pt idx="836">
                  <c:v>5.9579169552455387E-3</c:v>
                </c:pt>
                <c:pt idx="837">
                  <c:v>5.9453843870584753E-3</c:v>
                </c:pt>
                <c:pt idx="838">
                  <c:v>5.1406615876785078E-3</c:v>
                </c:pt>
                <c:pt idx="839">
                  <c:v>4.7264272286534079E-3</c:v>
                </c:pt>
                <c:pt idx="840">
                  <c:v>4.4289436364236025E-3</c:v>
                </c:pt>
                <c:pt idx="841">
                  <c:v>4.0565944394973779E-3</c:v>
                </c:pt>
                <c:pt idx="842">
                  <c:v>4.0124006464166747E-3</c:v>
                </c:pt>
                <c:pt idx="843">
                  <c:v>3.9804096170970625E-3</c:v>
                </c:pt>
                <c:pt idx="844">
                  <c:v>3.7126084232050388E-3</c:v>
                </c:pt>
                <c:pt idx="845">
                  <c:v>3.5120873322119985E-3</c:v>
                </c:pt>
                <c:pt idx="846">
                  <c:v>3.0519771775337234E-3</c:v>
                </c:pt>
                <c:pt idx="847">
                  <c:v>2.7528445631740382E-3</c:v>
                </c:pt>
                <c:pt idx="848">
                  <c:v>2.7330892780581136E-3</c:v>
                </c:pt>
                <c:pt idx="849">
                  <c:v>2.6919626661389803E-3</c:v>
                </c:pt>
                <c:pt idx="850">
                  <c:v>2.4920352231126942E-3</c:v>
                </c:pt>
                <c:pt idx="851">
                  <c:v>2.3399624022954384E-3</c:v>
                </c:pt>
                <c:pt idx="852">
                  <c:v>2.1706737904422682E-3</c:v>
                </c:pt>
                <c:pt idx="853">
                  <c:v>2.0755252135483656E-3</c:v>
                </c:pt>
                <c:pt idx="854">
                  <c:v>1.9487813726460218E-3</c:v>
                </c:pt>
                <c:pt idx="855">
                  <c:v>1.921242703077076E-3</c:v>
                </c:pt>
                <c:pt idx="856">
                  <c:v>1.7743807921902315E-3</c:v>
                </c:pt>
                <c:pt idx="857">
                  <c:v>1.7573628838099009E-3</c:v>
                </c:pt>
                <c:pt idx="858">
                  <c:v>1.7181491375614264E-3</c:v>
                </c:pt>
                <c:pt idx="859">
                  <c:v>1.6937436100392467E-3</c:v>
                </c:pt>
                <c:pt idx="860">
                  <c:v>1.6360937963787482E-3</c:v>
                </c:pt>
                <c:pt idx="861">
                  <c:v>1.5983971504897603E-3</c:v>
                </c:pt>
                <c:pt idx="862">
                  <c:v>1.5893605092180349E-3</c:v>
                </c:pt>
                <c:pt idx="863">
                  <c:v>1.5584248540615423E-3</c:v>
                </c:pt>
                <c:pt idx="864">
                  <c:v>1.4779195936809471E-3</c:v>
                </c:pt>
                <c:pt idx="865">
                  <c:v>1.4025592823455691E-3</c:v>
                </c:pt>
                <c:pt idx="866">
                  <c:v>1.400250651363742E-3</c:v>
                </c:pt>
                <c:pt idx="867">
                  <c:v>1.3661158932752886E-3</c:v>
                </c:pt>
                <c:pt idx="868">
                  <c:v>1.3060914877477659E-3</c:v>
                </c:pt>
                <c:pt idx="869">
                  <c:v>1.2427690379604893E-3</c:v>
                </c:pt>
                <c:pt idx="870">
                  <c:v>1.2252564229411965E-3</c:v>
                </c:pt>
                <c:pt idx="871">
                  <c:v>1.1581082418126059E-3</c:v>
                </c:pt>
                <c:pt idx="872">
                  <c:v>1.0950826160087076E-3</c:v>
                </c:pt>
                <c:pt idx="873">
                  <c:v>1.0922462979453182E-3</c:v>
                </c:pt>
                <c:pt idx="874">
                  <c:v>1.0348603278255996E-3</c:v>
                </c:pt>
                <c:pt idx="875">
                  <c:v>1.0255928234556907E-3</c:v>
                </c:pt>
                <c:pt idx="876">
                  <c:v>9.7777118168925815E-4</c:v>
                </c:pt>
                <c:pt idx="877">
                  <c:v>9.273111045150225E-4</c:v>
                </c:pt>
                <c:pt idx="878">
                  <c:v>8.9001022393720569E-4</c:v>
                </c:pt>
                <c:pt idx="879">
                  <c:v>8.4964216219781665E-4</c:v>
                </c:pt>
                <c:pt idx="880">
                  <c:v>7.8938689357211213E-4</c:v>
                </c:pt>
                <c:pt idx="881">
                  <c:v>7.8546222090300434E-4</c:v>
                </c:pt>
                <c:pt idx="882">
                  <c:v>7.4822730121038288E-4</c:v>
                </c:pt>
                <c:pt idx="883">
                  <c:v>7.2141420137858295E-4</c:v>
                </c:pt>
                <c:pt idx="884">
                  <c:v>6.9070940932027349E-4</c:v>
                </c:pt>
                <c:pt idx="885">
                  <c:v>6.6363246594769302E-4</c:v>
                </c:pt>
                <c:pt idx="886">
                  <c:v>6.3942482108109893E-4</c:v>
                </c:pt>
                <c:pt idx="887">
                  <c:v>6.1769070940932062E-4</c:v>
                </c:pt>
                <c:pt idx="888">
                  <c:v>4.7155436825962224E-2</c:v>
                </c:pt>
                <c:pt idx="889">
                  <c:v>3.6812770027373795E-3</c:v>
                </c:pt>
                <c:pt idx="890">
                  <c:v>3.6034431582071843E-3</c:v>
                </c:pt>
                <c:pt idx="891">
                  <c:v>3.5447379703835639E-3</c:v>
                </c:pt>
                <c:pt idx="892">
                  <c:v>3.2754856370172491E-3</c:v>
                </c:pt>
                <c:pt idx="893">
                  <c:v>3.0917186108637583E-3</c:v>
                </c:pt>
                <c:pt idx="894">
                  <c:v>2.911513472510801E-3</c:v>
                </c:pt>
                <c:pt idx="895">
                  <c:v>9.6520563305959629E-4</c:v>
                </c:pt>
                <c:pt idx="896">
                  <c:v>6.5828963424689171E-4</c:v>
                </c:pt>
                <c:pt idx="897">
                  <c:v>5.146598067346063E-4</c:v>
                </c:pt>
                <c:pt idx="898">
                  <c:v>4.4200389169222668E-4</c:v>
                </c:pt>
                <c:pt idx="899">
                  <c:v>4.0199861482141105E-4</c:v>
                </c:pt>
                <c:pt idx="900">
                  <c:v>3.7403119949869755E-4</c:v>
                </c:pt>
                <c:pt idx="901">
                  <c:v>3.4223805283466923E-4</c:v>
                </c:pt>
                <c:pt idx="902">
                  <c:v>2.1311962006530149E-4</c:v>
                </c:pt>
                <c:pt idx="903">
                  <c:v>2.1306355331288543E-4</c:v>
                </c:pt>
                <c:pt idx="904">
                  <c:v>2.12951419808054E-4</c:v>
                </c:pt>
                <c:pt idx="905">
                  <c:v>2.1280630586062484E-4</c:v>
                </c:pt>
                <c:pt idx="906">
                  <c:v>2.1259523102800046E-4</c:v>
                </c:pt>
                <c:pt idx="907">
                  <c:v>2.1237426206259692E-4</c:v>
                </c:pt>
                <c:pt idx="908">
                  <c:v>2.1087035388014924E-4</c:v>
                </c:pt>
                <c:pt idx="909">
                  <c:v>1.972362389103263E-4</c:v>
                </c:pt>
                <c:pt idx="910">
                  <c:v>1.9704825038752041E-4</c:v>
                </c:pt>
                <c:pt idx="911">
                  <c:v>1.9695590514824714E-4</c:v>
                </c:pt>
                <c:pt idx="912">
                  <c:v>1.9637874740279027E-4</c:v>
                </c:pt>
                <c:pt idx="913">
                  <c:v>1.9598957818013927E-4</c:v>
                </c:pt>
                <c:pt idx="914">
                  <c:v>1.9558391873618952E-4</c:v>
                </c:pt>
                <c:pt idx="915">
                  <c:v>1.5545991227202275E-4</c:v>
                </c:pt>
                <c:pt idx="916">
                  <c:v>1.2201444543385778E-4</c:v>
                </c:pt>
                <c:pt idx="917">
                  <c:v>4.2172091949474004E-5</c:v>
                </c:pt>
                <c:pt idx="918">
                  <c:v>3.4533821443883796E-5</c:v>
                </c:pt>
                <c:pt idx="919">
                  <c:v>1.4328683090927146E-41</c:v>
                </c:pt>
                <c:pt idx="920">
                  <c:v>1.2810923122588366E-47</c:v>
                </c:pt>
                <c:pt idx="921">
                  <c:v>1.0228884271626985E-53</c:v>
                </c:pt>
                <c:pt idx="922">
                  <c:v>7.2873585963524115E-60</c:v>
                </c:pt>
                <c:pt idx="923">
                  <c:v>3.2980442597539891E-64</c:v>
                </c:pt>
                <c:pt idx="924">
                  <c:v>3.2980442597539891E-64</c:v>
                </c:pt>
                <c:pt idx="925">
                  <c:v>3.2980442597539891E-64</c:v>
                </c:pt>
                <c:pt idx="926">
                  <c:v>3.2980442597539891E-64</c:v>
                </c:pt>
                <c:pt idx="927">
                  <c:v>3.2980442597539891E-64</c:v>
                </c:pt>
                <c:pt idx="928">
                  <c:v>3.2980442597539891E-64</c:v>
                </c:pt>
                <c:pt idx="929">
                  <c:v>3.2980442597539891E-64</c:v>
                </c:pt>
                <c:pt idx="930">
                  <c:v>3.2980442597539891E-64</c:v>
                </c:pt>
                <c:pt idx="931">
                  <c:v>3.2980442597539891E-64</c:v>
                </c:pt>
                <c:pt idx="932">
                  <c:v>3.2980442597539891E-64</c:v>
                </c:pt>
                <c:pt idx="933">
                  <c:v>3.2980442597539891E-64</c:v>
                </c:pt>
                <c:pt idx="934">
                  <c:v>3.2980442597539891E-64</c:v>
                </c:pt>
                <c:pt idx="935">
                  <c:v>3.2980442597539891E-64</c:v>
                </c:pt>
                <c:pt idx="936">
                  <c:v>3.2980442597539891E-64</c:v>
                </c:pt>
                <c:pt idx="937">
                  <c:v>3.2980442597539891E-64</c:v>
                </c:pt>
              </c:numCache>
            </c:numRef>
          </c:yVal>
          <c:smooth val="1"/>
        </c:ser>
        <c:ser>
          <c:idx val="4"/>
          <c:order val="4"/>
          <c:tx>
            <c:v>75eV 10+</c:v>
          </c:tx>
          <c:marker>
            <c:symbol val="none"/>
          </c:marker>
          <c:xVal>
            <c:numRef>
              <c:f>Graphs!$O$45:$O$1208</c:f>
              <c:numCache>
                <c:formatCode>General</c:formatCode>
                <c:ptCount val="1164"/>
                <c:pt idx="0">
                  <c:v>20000</c:v>
                </c:pt>
                <c:pt idx="1">
                  <c:v>20162.408400000008</c:v>
                </c:pt>
                <c:pt idx="2">
                  <c:v>20326.135699999992</c:v>
                </c:pt>
                <c:pt idx="3">
                  <c:v>20491.1924</c:v>
                </c:pt>
                <c:pt idx="4">
                  <c:v>20657.589499999998</c:v>
                </c:pt>
                <c:pt idx="5">
                  <c:v>20825.337899999999</c:v>
                </c:pt>
                <c:pt idx="6">
                  <c:v>20994.448400000008</c:v>
                </c:pt>
                <c:pt idx="7">
                  <c:v>21164.932100000005</c:v>
                </c:pt>
                <c:pt idx="8">
                  <c:v>21336.800299999992</c:v>
                </c:pt>
                <c:pt idx="9">
                  <c:v>21510.064100000007</c:v>
                </c:pt>
                <c:pt idx="10">
                  <c:v>21684.734899999999</c:v>
                </c:pt>
                <c:pt idx="11">
                  <c:v>21860.824000000001</c:v>
                </c:pt>
                <c:pt idx="12">
                  <c:v>22038.343099999998</c:v>
                </c:pt>
                <c:pt idx="13">
                  <c:v>22217.303800000005</c:v>
                </c:pt>
                <c:pt idx="14">
                  <c:v>22397.7176</c:v>
                </c:pt>
                <c:pt idx="15">
                  <c:v>22579.5965</c:v>
                </c:pt>
                <c:pt idx="16">
                  <c:v>22762.952300000001</c:v>
                </c:pt>
                <c:pt idx="17">
                  <c:v>22947.797100000007</c:v>
                </c:pt>
                <c:pt idx="18">
                  <c:v>23134.142899999999</c:v>
                </c:pt>
                <c:pt idx="19">
                  <c:v>23322.001799999998</c:v>
                </c:pt>
                <c:pt idx="20">
                  <c:v>23511.386299999998</c:v>
                </c:pt>
                <c:pt idx="21">
                  <c:v>23702.308700000001</c:v>
                </c:pt>
                <c:pt idx="22">
                  <c:v>23894.781400000007</c:v>
                </c:pt>
                <c:pt idx="23">
                  <c:v>24088.8171</c:v>
                </c:pt>
                <c:pt idx="24">
                  <c:v>24284.428400000008</c:v>
                </c:pt>
                <c:pt idx="25">
                  <c:v>24481.628199999999</c:v>
                </c:pt>
                <c:pt idx="26">
                  <c:v>24680.4293</c:v>
                </c:pt>
                <c:pt idx="27">
                  <c:v>24880.844799999999</c:v>
                </c:pt>
                <c:pt idx="28">
                  <c:v>25082.887699999999</c:v>
                </c:pt>
                <c:pt idx="29">
                  <c:v>25286.5713</c:v>
                </c:pt>
                <c:pt idx="30">
                  <c:v>25491.908900000006</c:v>
                </c:pt>
                <c:pt idx="31">
                  <c:v>25698.914000000001</c:v>
                </c:pt>
                <c:pt idx="32">
                  <c:v>25907.599899999997</c:v>
                </c:pt>
                <c:pt idx="33">
                  <c:v>26117.980599999999</c:v>
                </c:pt>
                <c:pt idx="34">
                  <c:v>26330.069599999992</c:v>
                </c:pt>
                <c:pt idx="35">
                  <c:v>26543.880799999999</c:v>
                </c:pt>
                <c:pt idx="36">
                  <c:v>26759.428300000007</c:v>
                </c:pt>
                <c:pt idx="37">
                  <c:v>26976.726100000007</c:v>
                </c:pt>
                <c:pt idx="38">
                  <c:v>27195.788500000006</c:v>
                </c:pt>
                <c:pt idx="39">
                  <c:v>27416.629699999994</c:v>
                </c:pt>
                <c:pt idx="40">
                  <c:v>27639.264299999999</c:v>
                </c:pt>
                <c:pt idx="41">
                  <c:v>27863.706800000007</c:v>
                </c:pt>
                <c:pt idx="42">
                  <c:v>28089.971799999999</c:v>
                </c:pt>
                <c:pt idx="43">
                  <c:v>28318.074199999999</c:v>
                </c:pt>
                <c:pt idx="44">
                  <c:v>28548.028900000001</c:v>
                </c:pt>
                <c:pt idx="45">
                  <c:v>28779.850899999998</c:v>
                </c:pt>
                <c:pt idx="46">
                  <c:v>29013.555400000001</c:v>
                </c:pt>
                <c:pt idx="47">
                  <c:v>29249.1577</c:v>
                </c:pt>
                <c:pt idx="48">
                  <c:v>29486.6731</c:v>
                </c:pt>
                <c:pt idx="49">
                  <c:v>29726.117300000002</c:v>
                </c:pt>
                <c:pt idx="50">
                  <c:v>29967.5059</c:v>
                </c:pt>
                <c:pt idx="51">
                  <c:v>30210.8547</c:v>
                </c:pt>
                <c:pt idx="52">
                  <c:v>30456.179499999991</c:v>
                </c:pt>
                <c:pt idx="53">
                  <c:v>30703.496500000001</c:v>
                </c:pt>
                <c:pt idx="54">
                  <c:v>30952.821800000005</c:v>
                </c:pt>
                <c:pt idx="55">
                  <c:v>31204.1718</c:v>
                </c:pt>
                <c:pt idx="56">
                  <c:v>31457.562800000007</c:v>
                </c:pt>
                <c:pt idx="57">
                  <c:v>31713.011399999996</c:v>
                </c:pt>
                <c:pt idx="58">
                  <c:v>31970.534500000002</c:v>
                </c:pt>
                <c:pt idx="59">
                  <c:v>32230.1486</c:v>
                </c:pt>
                <c:pt idx="60">
                  <c:v>32491.870999999996</c:v>
                </c:pt>
                <c:pt idx="61">
                  <c:v>32755.718700000001</c:v>
                </c:pt>
                <c:pt idx="62">
                  <c:v>33021.708900000005</c:v>
                </c:pt>
                <c:pt idx="63">
                  <c:v>33289.859100000001</c:v>
                </c:pt>
                <c:pt idx="64">
                  <c:v>33560.186800000003</c:v>
                </c:pt>
                <c:pt idx="65">
                  <c:v>33832.709600000002</c:v>
                </c:pt>
                <c:pt idx="66">
                  <c:v>34107.445400000004</c:v>
                </c:pt>
                <c:pt idx="67">
                  <c:v>34384.412300000011</c:v>
                </c:pt>
                <c:pt idx="68">
                  <c:v>34663.628199999999</c:v>
                </c:pt>
                <c:pt idx="69">
                  <c:v>34945.111400000002</c:v>
                </c:pt>
                <c:pt idx="70">
                  <c:v>35228.880400000002</c:v>
                </c:pt>
                <c:pt idx="71">
                  <c:v>35514.953800000003</c:v>
                </c:pt>
                <c:pt idx="72">
                  <c:v>35803.350100000003</c:v>
                </c:pt>
                <c:pt idx="73">
                  <c:v>36094.088400000001</c:v>
                </c:pt>
                <c:pt idx="74">
                  <c:v>36387.187600000005</c:v>
                </c:pt>
                <c:pt idx="75">
                  <c:v>36682.666900000004</c:v>
                </c:pt>
                <c:pt idx="76">
                  <c:v>36980.545600000005</c:v>
                </c:pt>
                <c:pt idx="77">
                  <c:v>37280.843200000003</c:v>
                </c:pt>
                <c:pt idx="78">
                  <c:v>37583.579300000005</c:v>
                </c:pt>
                <c:pt idx="79">
                  <c:v>37888.773799999995</c:v>
                </c:pt>
                <c:pt idx="80">
                  <c:v>38196.446600000003</c:v>
                </c:pt>
                <c:pt idx="81">
                  <c:v>38506.6178</c:v>
                </c:pt>
                <c:pt idx="82">
                  <c:v>38819.307700000005</c:v>
                </c:pt>
                <c:pt idx="83">
                  <c:v>39134.536900000006</c:v>
                </c:pt>
                <c:pt idx="84">
                  <c:v>39452.325799999999</c:v>
                </c:pt>
                <c:pt idx="85">
                  <c:v>39772.695299999999</c:v>
                </c:pt>
                <c:pt idx="86">
                  <c:v>40095.666300000004</c:v>
                </c:pt>
                <c:pt idx="87">
                  <c:v>40421.26</c:v>
                </c:pt>
                <c:pt idx="88">
                  <c:v>40749.497600000002</c:v>
                </c:pt>
                <c:pt idx="89">
                  <c:v>41080.400700000006</c:v>
                </c:pt>
                <c:pt idx="90">
                  <c:v>41413.9908</c:v>
                </c:pt>
                <c:pt idx="91">
                  <c:v>41750.289900000003</c:v>
                </c:pt>
                <c:pt idx="92">
                  <c:v>42089.319800000012</c:v>
                </c:pt>
                <c:pt idx="93">
                  <c:v>42431.102800000001</c:v>
                </c:pt>
                <c:pt idx="94">
                  <c:v>42775.661199999995</c:v>
                </c:pt>
                <c:pt idx="95">
                  <c:v>43123.017600000006</c:v>
                </c:pt>
                <c:pt idx="96">
                  <c:v>43473.194600000003</c:v>
                </c:pt>
                <c:pt idx="97">
                  <c:v>43826.215300000003</c:v>
                </c:pt>
                <c:pt idx="98">
                  <c:v>44182.102600000006</c:v>
                </c:pt>
                <c:pt idx="99">
                  <c:v>44540.8799</c:v>
                </c:pt>
                <c:pt idx="100">
                  <c:v>44902.570500000002</c:v>
                </c:pt>
                <c:pt idx="101">
                  <c:v>45267.198300000004</c:v>
                </c:pt>
                <c:pt idx="102">
                  <c:v>45634.787000000004</c:v>
                </c:pt>
                <c:pt idx="103">
                  <c:v>46005.360700000005</c:v>
                </c:pt>
                <c:pt idx="104">
                  <c:v>46378.943600000006</c:v>
                </c:pt>
                <c:pt idx="105">
                  <c:v>46755.560100000002</c:v>
                </c:pt>
                <c:pt idx="106">
                  <c:v>47135.234999999993</c:v>
                </c:pt>
                <c:pt idx="107">
                  <c:v>47517.992900000005</c:v>
                </c:pt>
                <c:pt idx="108">
                  <c:v>47903.859000000011</c:v>
                </c:pt>
                <c:pt idx="109">
                  <c:v>48292.858500000017</c:v>
                </c:pt>
                <c:pt idx="110">
                  <c:v>48685.016900000002</c:v>
                </c:pt>
                <c:pt idx="111">
                  <c:v>49080.359700000001</c:v>
                </c:pt>
                <c:pt idx="112">
                  <c:v>49478.912900000003</c:v>
                </c:pt>
                <c:pt idx="113">
                  <c:v>49880.702499999999</c:v>
                </c:pt>
                <c:pt idx="114">
                  <c:v>50285.754800000002</c:v>
                </c:pt>
                <c:pt idx="115">
                  <c:v>50694.096300000005</c:v>
                </c:pt>
                <c:pt idx="116">
                  <c:v>51105.753700000001</c:v>
                </c:pt>
                <c:pt idx="117">
                  <c:v>51520.753900000003</c:v>
                </c:pt>
                <c:pt idx="118">
                  <c:v>51939.124100000001</c:v>
                </c:pt>
                <c:pt idx="119">
                  <c:v>52360.891600000003</c:v>
                </c:pt>
                <c:pt idx="120">
                  <c:v>52786.0841</c:v>
                </c:pt>
                <c:pt idx="121">
                  <c:v>53214.729299999999</c:v>
                </c:pt>
                <c:pt idx="122">
                  <c:v>53646.855300000003</c:v>
                </c:pt>
                <c:pt idx="123">
                  <c:v>54082.490400000002</c:v>
                </c:pt>
                <c:pt idx="124">
                  <c:v>54521.662999999993</c:v>
                </c:pt>
                <c:pt idx="125">
                  <c:v>54964.4018</c:v>
                </c:pt>
                <c:pt idx="126">
                  <c:v>55410.735899999992</c:v>
                </c:pt>
                <c:pt idx="127">
                  <c:v>55860.694399999993</c:v>
                </c:pt>
                <c:pt idx="128">
                  <c:v>56314.306800000013</c:v>
                </c:pt>
                <c:pt idx="129">
                  <c:v>56771.602600000006</c:v>
                </c:pt>
                <c:pt idx="130">
                  <c:v>57232.611900000004</c:v>
                </c:pt>
                <c:pt idx="131">
                  <c:v>57697.364800000003</c:v>
                </c:pt>
                <c:pt idx="132">
                  <c:v>58165.891699999993</c:v>
                </c:pt>
                <c:pt idx="133">
                  <c:v>58638.223199999986</c:v>
                </c:pt>
                <c:pt idx="134">
                  <c:v>59114.390300000006</c:v>
                </c:pt>
                <c:pt idx="135">
                  <c:v>59594.423999999999</c:v>
                </c:pt>
                <c:pt idx="136">
                  <c:v>59687.033399999993</c:v>
                </c:pt>
                <c:pt idx="137">
                  <c:v>59687.135399999999</c:v>
                </c:pt>
                <c:pt idx="138">
                  <c:v>59687.466200000003</c:v>
                </c:pt>
                <c:pt idx="139">
                  <c:v>59689.688900000001</c:v>
                </c:pt>
                <c:pt idx="140">
                  <c:v>59690.595399999998</c:v>
                </c:pt>
                <c:pt idx="141">
                  <c:v>59691.539000000004</c:v>
                </c:pt>
                <c:pt idx="142">
                  <c:v>60078.355800000012</c:v>
                </c:pt>
                <c:pt idx="143">
                  <c:v>60566.217400000001</c:v>
                </c:pt>
                <c:pt idx="144">
                  <c:v>61058.0406</c:v>
                </c:pt>
                <c:pt idx="145">
                  <c:v>61553.857500000013</c:v>
                </c:pt>
                <c:pt idx="146">
                  <c:v>62053.700799999999</c:v>
                </c:pt>
                <c:pt idx="147">
                  <c:v>62557.602900000005</c:v>
                </c:pt>
                <c:pt idx="148">
                  <c:v>63065.597000000002</c:v>
                </c:pt>
                <c:pt idx="149">
                  <c:v>63577.716200000003</c:v>
                </c:pt>
                <c:pt idx="150">
                  <c:v>63916.397300000004</c:v>
                </c:pt>
                <c:pt idx="151">
                  <c:v>63916.499300000003</c:v>
                </c:pt>
                <c:pt idx="152">
                  <c:v>63916.830200000011</c:v>
                </c:pt>
                <c:pt idx="153">
                  <c:v>63918.353000000003</c:v>
                </c:pt>
                <c:pt idx="154">
                  <c:v>63919.2598</c:v>
                </c:pt>
                <c:pt idx="155">
                  <c:v>63920.203499999996</c:v>
                </c:pt>
                <c:pt idx="156">
                  <c:v>64093.993999999999</c:v>
                </c:pt>
                <c:pt idx="157">
                  <c:v>64614.464200000002</c:v>
                </c:pt>
                <c:pt idx="158">
                  <c:v>65139.160900000003</c:v>
                </c:pt>
                <c:pt idx="159">
                  <c:v>65668.118300000002</c:v>
                </c:pt>
                <c:pt idx="160">
                  <c:v>65728.981799999994</c:v>
                </c:pt>
                <c:pt idx="161">
                  <c:v>65729.083799999993</c:v>
                </c:pt>
                <c:pt idx="162">
                  <c:v>65729.414699999979</c:v>
                </c:pt>
                <c:pt idx="163">
                  <c:v>65730.637600000002</c:v>
                </c:pt>
                <c:pt idx="164">
                  <c:v>65731.544499999989</c:v>
                </c:pt>
                <c:pt idx="165">
                  <c:v>65732.488299999968</c:v>
                </c:pt>
                <c:pt idx="166">
                  <c:v>66201.371000000028</c:v>
                </c:pt>
                <c:pt idx="167">
                  <c:v>66333.176600000006</c:v>
                </c:pt>
                <c:pt idx="168">
                  <c:v>66333.278600000005</c:v>
                </c:pt>
                <c:pt idx="169">
                  <c:v>66333.609599999996</c:v>
                </c:pt>
                <c:pt idx="170">
                  <c:v>66334.732499999998</c:v>
                </c:pt>
                <c:pt idx="171">
                  <c:v>66335.639400000029</c:v>
                </c:pt>
                <c:pt idx="172">
                  <c:v>66336.583299999998</c:v>
                </c:pt>
                <c:pt idx="173">
                  <c:v>66738.953999999998</c:v>
                </c:pt>
                <c:pt idx="174">
                  <c:v>66937.371500000023</c:v>
                </c:pt>
                <c:pt idx="175">
                  <c:v>66937.473499999993</c:v>
                </c:pt>
                <c:pt idx="176">
                  <c:v>66937.804399999994</c:v>
                </c:pt>
                <c:pt idx="177">
                  <c:v>66938.827399999995</c:v>
                </c:pt>
                <c:pt idx="178">
                  <c:v>66939.734299999967</c:v>
                </c:pt>
                <c:pt idx="179">
                  <c:v>66940.678200000024</c:v>
                </c:pt>
                <c:pt idx="180">
                  <c:v>67280.902399999977</c:v>
                </c:pt>
                <c:pt idx="181">
                  <c:v>67541.566299999977</c:v>
                </c:pt>
                <c:pt idx="182">
                  <c:v>67541.668300000005</c:v>
                </c:pt>
                <c:pt idx="183">
                  <c:v>67541.999299999967</c:v>
                </c:pt>
                <c:pt idx="184">
                  <c:v>67542.922299999977</c:v>
                </c:pt>
                <c:pt idx="185">
                  <c:v>67543.829200000007</c:v>
                </c:pt>
                <c:pt idx="186">
                  <c:v>67544.773100000006</c:v>
                </c:pt>
                <c:pt idx="187">
                  <c:v>67827.251699999993</c:v>
                </c:pt>
                <c:pt idx="188">
                  <c:v>67843.663700000005</c:v>
                </c:pt>
                <c:pt idx="189">
                  <c:v>67843.765700000004</c:v>
                </c:pt>
                <c:pt idx="190">
                  <c:v>67844.096699999965</c:v>
                </c:pt>
                <c:pt idx="191">
                  <c:v>67844.969700000001</c:v>
                </c:pt>
                <c:pt idx="192">
                  <c:v>67845.876600000003</c:v>
                </c:pt>
                <c:pt idx="193">
                  <c:v>67846.820600000006</c:v>
                </c:pt>
                <c:pt idx="194">
                  <c:v>68085.341700000004</c:v>
                </c:pt>
                <c:pt idx="195">
                  <c:v>68085.443699999974</c:v>
                </c:pt>
                <c:pt idx="196">
                  <c:v>68085.774600000004</c:v>
                </c:pt>
                <c:pt idx="197">
                  <c:v>68086.607600000003</c:v>
                </c:pt>
                <c:pt idx="198">
                  <c:v>68087.514599999966</c:v>
                </c:pt>
                <c:pt idx="199">
                  <c:v>68088.458599999998</c:v>
                </c:pt>
                <c:pt idx="200">
                  <c:v>68266.600099999996</c:v>
                </c:pt>
                <c:pt idx="201">
                  <c:v>68266.702099999966</c:v>
                </c:pt>
                <c:pt idx="202">
                  <c:v>68267.033100000001</c:v>
                </c:pt>
                <c:pt idx="203">
                  <c:v>68267.8361</c:v>
                </c:pt>
                <c:pt idx="204">
                  <c:v>68268.743099999978</c:v>
                </c:pt>
                <c:pt idx="205">
                  <c:v>68269.687000000005</c:v>
                </c:pt>
                <c:pt idx="206">
                  <c:v>68378.037499999991</c:v>
                </c:pt>
                <c:pt idx="207">
                  <c:v>68447.858600000007</c:v>
                </c:pt>
                <c:pt idx="208">
                  <c:v>68447.960599999977</c:v>
                </c:pt>
                <c:pt idx="209">
                  <c:v>68448.291599999968</c:v>
                </c:pt>
                <c:pt idx="210">
                  <c:v>68449.064599999998</c:v>
                </c:pt>
                <c:pt idx="211">
                  <c:v>68449.302899999966</c:v>
                </c:pt>
                <c:pt idx="212">
                  <c:v>68449.9715</c:v>
                </c:pt>
                <c:pt idx="213">
                  <c:v>68450.915499999988</c:v>
                </c:pt>
                <c:pt idx="214">
                  <c:v>68453.151300000027</c:v>
                </c:pt>
                <c:pt idx="215">
                  <c:v>68456.254100000006</c:v>
                </c:pt>
                <c:pt idx="216">
                  <c:v>68457.739100000006</c:v>
                </c:pt>
                <c:pt idx="217">
                  <c:v>68458.618100000007</c:v>
                </c:pt>
                <c:pt idx="218">
                  <c:v>68568.697499999995</c:v>
                </c:pt>
                <c:pt idx="219">
                  <c:v>68568.799499999994</c:v>
                </c:pt>
                <c:pt idx="220">
                  <c:v>68569.130500000014</c:v>
                </c:pt>
                <c:pt idx="221">
                  <c:v>68569.883499999996</c:v>
                </c:pt>
                <c:pt idx="222">
                  <c:v>68570.790499999988</c:v>
                </c:pt>
                <c:pt idx="223">
                  <c:v>68571.734499999991</c:v>
                </c:pt>
                <c:pt idx="224">
                  <c:v>68616.356499999994</c:v>
                </c:pt>
                <c:pt idx="225">
                  <c:v>68618.8505</c:v>
                </c:pt>
                <c:pt idx="226">
                  <c:v>68620.865099999995</c:v>
                </c:pt>
                <c:pt idx="227">
                  <c:v>68622.114000000001</c:v>
                </c:pt>
                <c:pt idx="228">
                  <c:v>68622.941599999976</c:v>
                </c:pt>
                <c:pt idx="229">
                  <c:v>68659.326799999995</c:v>
                </c:pt>
                <c:pt idx="230">
                  <c:v>68659.428799999994</c:v>
                </c:pt>
                <c:pt idx="231">
                  <c:v>68659.7598</c:v>
                </c:pt>
                <c:pt idx="232">
                  <c:v>68660.497799999968</c:v>
                </c:pt>
                <c:pt idx="233">
                  <c:v>68661.404799999989</c:v>
                </c:pt>
                <c:pt idx="234">
                  <c:v>68662.348799999992</c:v>
                </c:pt>
                <c:pt idx="235">
                  <c:v>68687.951000000001</c:v>
                </c:pt>
                <c:pt idx="236">
                  <c:v>68689.864400000006</c:v>
                </c:pt>
                <c:pt idx="237">
                  <c:v>68691.412699999957</c:v>
                </c:pt>
                <c:pt idx="238">
                  <c:v>68692.560400000002</c:v>
                </c:pt>
                <c:pt idx="239">
                  <c:v>68693.365999999995</c:v>
                </c:pt>
                <c:pt idx="240">
                  <c:v>68711.815799999997</c:v>
                </c:pt>
                <c:pt idx="241">
                  <c:v>68713.535699999993</c:v>
                </c:pt>
                <c:pt idx="242">
                  <c:v>68714.928599999999</c:v>
                </c:pt>
                <c:pt idx="243">
                  <c:v>68716.042499999967</c:v>
                </c:pt>
                <c:pt idx="244">
                  <c:v>68716.840799999991</c:v>
                </c:pt>
                <c:pt idx="245">
                  <c:v>68735.680600000007</c:v>
                </c:pt>
                <c:pt idx="246">
                  <c:v>68737.2071</c:v>
                </c:pt>
                <c:pt idx="247">
                  <c:v>68738.444399999978</c:v>
                </c:pt>
                <c:pt idx="248">
                  <c:v>68739.524600000004</c:v>
                </c:pt>
                <c:pt idx="249">
                  <c:v>68740.315600000002</c:v>
                </c:pt>
                <c:pt idx="250">
                  <c:v>68749.955999999991</c:v>
                </c:pt>
                <c:pt idx="251">
                  <c:v>68750.058000000005</c:v>
                </c:pt>
                <c:pt idx="252">
                  <c:v>68750.388999999996</c:v>
                </c:pt>
                <c:pt idx="253">
                  <c:v>68751.111999999994</c:v>
                </c:pt>
                <c:pt idx="254">
                  <c:v>68752.019</c:v>
                </c:pt>
                <c:pt idx="255">
                  <c:v>68752.962999999974</c:v>
                </c:pt>
                <c:pt idx="256">
                  <c:v>68759.545400000003</c:v>
                </c:pt>
                <c:pt idx="257">
                  <c:v>68760.878400000031</c:v>
                </c:pt>
                <c:pt idx="258">
                  <c:v>68761.960299999977</c:v>
                </c:pt>
                <c:pt idx="259">
                  <c:v>68763.006799999988</c:v>
                </c:pt>
                <c:pt idx="260">
                  <c:v>68763.790399999998</c:v>
                </c:pt>
                <c:pt idx="261">
                  <c:v>68771.477799999993</c:v>
                </c:pt>
                <c:pt idx="262">
                  <c:v>68772.713999999978</c:v>
                </c:pt>
                <c:pt idx="263">
                  <c:v>68773.718199999988</c:v>
                </c:pt>
                <c:pt idx="264">
                  <c:v>68774.747799999968</c:v>
                </c:pt>
                <c:pt idx="265">
                  <c:v>68775.527799999996</c:v>
                </c:pt>
                <c:pt idx="266">
                  <c:v>68781.023700000005</c:v>
                </c:pt>
                <c:pt idx="267">
                  <c:v>68782.1826</c:v>
                </c:pt>
                <c:pt idx="268">
                  <c:v>68783.124599999996</c:v>
                </c:pt>
                <c:pt idx="269">
                  <c:v>68784.140700000004</c:v>
                </c:pt>
                <c:pt idx="270">
                  <c:v>68784.917699999976</c:v>
                </c:pt>
                <c:pt idx="271">
                  <c:v>68788.183200000014</c:v>
                </c:pt>
                <c:pt idx="272">
                  <c:v>68789.283899999966</c:v>
                </c:pt>
                <c:pt idx="273">
                  <c:v>68790.179300000047</c:v>
                </c:pt>
                <c:pt idx="274">
                  <c:v>68791.185299999997</c:v>
                </c:pt>
                <c:pt idx="275">
                  <c:v>68791.960199999972</c:v>
                </c:pt>
                <c:pt idx="276">
                  <c:v>68795.342599999974</c:v>
                </c:pt>
                <c:pt idx="277">
                  <c:v>68796.385299999994</c:v>
                </c:pt>
                <c:pt idx="278">
                  <c:v>68797.234100000001</c:v>
                </c:pt>
                <c:pt idx="279">
                  <c:v>68798.229900000006</c:v>
                </c:pt>
                <c:pt idx="280">
                  <c:v>68799.002599999978</c:v>
                </c:pt>
                <c:pt idx="281">
                  <c:v>68800.115600000005</c:v>
                </c:pt>
                <c:pt idx="282">
                  <c:v>68801.119600000005</c:v>
                </c:pt>
                <c:pt idx="283">
                  <c:v>68801.937199999971</c:v>
                </c:pt>
                <c:pt idx="284">
                  <c:v>68802.926399999968</c:v>
                </c:pt>
                <c:pt idx="285">
                  <c:v>68803.695300000007</c:v>
                </c:pt>
                <c:pt idx="286">
                  <c:v>68804.670300000027</c:v>
                </c:pt>
                <c:pt idx="287">
                  <c:v>68805.464599999978</c:v>
                </c:pt>
                <c:pt idx="288">
                  <c:v>68806.448699999979</c:v>
                </c:pt>
                <c:pt idx="289">
                  <c:v>68807.218799999988</c:v>
                </c:pt>
                <c:pt idx="290">
                  <c:v>68808.221000000005</c:v>
                </c:pt>
                <c:pt idx="291">
                  <c:v>68808.991999999998</c:v>
                </c:pt>
                <c:pt idx="292">
                  <c:v>68809.971000000005</c:v>
                </c:pt>
                <c:pt idx="293">
                  <c:v>68810.739999999991</c:v>
                </c:pt>
                <c:pt idx="294">
                  <c:v>68810.854699999996</c:v>
                </c:pt>
                <c:pt idx="295">
                  <c:v>68811.771700000027</c:v>
                </c:pt>
                <c:pt idx="296">
                  <c:v>68812.519400000005</c:v>
                </c:pt>
                <c:pt idx="297">
                  <c:v>68813.493299999958</c:v>
                </c:pt>
                <c:pt idx="298">
                  <c:v>68814.261199999994</c:v>
                </c:pt>
                <c:pt idx="299">
                  <c:v>68814.434399999998</c:v>
                </c:pt>
                <c:pt idx="300">
                  <c:v>68815.322400000005</c:v>
                </c:pt>
                <c:pt idx="301">
                  <c:v>68816.046799999967</c:v>
                </c:pt>
                <c:pt idx="302">
                  <c:v>68817.015599999999</c:v>
                </c:pt>
                <c:pt idx="303">
                  <c:v>68817.782399999967</c:v>
                </c:pt>
                <c:pt idx="304">
                  <c:v>68819.207399999999</c:v>
                </c:pt>
                <c:pt idx="305">
                  <c:v>68820.056700000001</c:v>
                </c:pt>
                <c:pt idx="306">
                  <c:v>68820.749899999966</c:v>
                </c:pt>
                <c:pt idx="307">
                  <c:v>68821.712099999975</c:v>
                </c:pt>
                <c:pt idx="308">
                  <c:v>68822.477400000003</c:v>
                </c:pt>
                <c:pt idx="309">
                  <c:v>68826.366799999989</c:v>
                </c:pt>
                <c:pt idx="310">
                  <c:v>68827.15810000003</c:v>
                </c:pt>
                <c:pt idx="311">
                  <c:v>68827.804699999993</c:v>
                </c:pt>
                <c:pt idx="312">
                  <c:v>68828.756699999998</c:v>
                </c:pt>
                <c:pt idx="313">
                  <c:v>68829.519799999995</c:v>
                </c:pt>
                <c:pt idx="314">
                  <c:v>68833.526299999998</c:v>
                </c:pt>
                <c:pt idx="315">
                  <c:v>68834.259399999995</c:v>
                </c:pt>
                <c:pt idx="316">
                  <c:v>68834.85940000003</c:v>
                </c:pt>
                <c:pt idx="317">
                  <c:v>68835.801300000006</c:v>
                </c:pt>
                <c:pt idx="318">
                  <c:v>68836.562299999976</c:v>
                </c:pt>
                <c:pt idx="319">
                  <c:v>68840.585200000001</c:v>
                </c:pt>
                <c:pt idx="320">
                  <c:v>68840.6872</c:v>
                </c:pt>
                <c:pt idx="321">
                  <c:v>68841.018199999991</c:v>
                </c:pt>
                <c:pt idx="322">
                  <c:v>68841.72619999999</c:v>
                </c:pt>
                <c:pt idx="323">
                  <c:v>68842.633199999997</c:v>
                </c:pt>
                <c:pt idx="324">
                  <c:v>68843.072199999995</c:v>
                </c:pt>
                <c:pt idx="325">
                  <c:v>68843.5772</c:v>
                </c:pt>
                <c:pt idx="326">
                  <c:v>68843.728000000003</c:v>
                </c:pt>
                <c:pt idx="327">
                  <c:v>68844.265799999994</c:v>
                </c:pt>
                <c:pt idx="328">
                  <c:v>68845.194200000013</c:v>
                </c:pt>
                <c:pt idx="329">
                  <c:v>68845.952199999971</c:v>
                </c:pt>
                <c:pt idx="330">
                  <c:v>68855.0046</c:v>
                </c:pt>
                <c:pt idx="331">
                  <c:v>68855.563599999979</c:v>
                </c:pt>
                <c:pt idx="332">
                  <c:v>68856.023700000005</c:v>
                </c:pt>
                <c:pt idx="333">
                  <c:v>68856.935199999993</c:v>
                </c:pt>
                <c:pt idx="334">
                  <c:v>68857.689600000027</c:v>
                </c:pt>
                <c:pt idx="335">
                  <c:v>68878.869399999996</c:v>
                </c:pt>
                <c:pt idx="336">
                  <c:v>68879.234899999967</c:v>
                </c:pt>
                <c:pt idx="337">
                  <c:v>68879.539600000004</c:v>
                </c:pt>
                <c:pt idx="338">
                  <c:v>68880.417399999977</c:v>
                </c:pt>
                <c:pt idx="339">
                  <c:v>68881.164399999994</c:v>
                </c:pt>
                <c:pt idx="340">
                  <c:v>68902.734199999992</c:v>
                </c:pt>
                <c:pt idx="341">
                  <c:v>68902.906299999973</c:v>
                </c:pt>
                <c:pt idx="342">
                  <c:v>68903.055399999997</c:v>
                </c:pt>
                <c:pt idx="343">
                  <c:v>68903.8995</c:v>
                </c:pt>
                <c:pt idx="344">
                  <c:v>68904.639200000005</c:v>
                </c:pt>
                <c:pt idx="345">
                  <c:v>68926.571299999996</c:v>
                </c:pt>
                <c:pt idx="346">
                  <c:v>68927.381599999993</c:v>
                </c:pt>
                <c:pt idx="347">
                  <c:v>68928.114000000001</c:v>
                </c:pt>
                <c:pt idx="348">
                  <c:v>68931.214499999973</c:v>
                </c:pt>
                <c:pt idx="349">
                  <c:v>68931.316499999972</c:v>
                </c:pt>
                <c:pt idx="350">
                  <c:v>68931.647499999992</c:v>
                </c:pt>
                <c:pt idx="351">
                  <c:v>68932.340499999991</c:v>
                </c:pt>
                <c:pt idx="352">
                  <c:v>68933.247499999998</c:v>
                </c:pt>
                <c:pt idx="353">
                  <c:v>68934.191500000001</c:v>
                </c:pt>
                <c:pt idx="354">
                  <c:v>68997.118900000001</c:v>
                </c:pt>
                <c:pt idx="355">
                  <c:v>68997.591499999995</c:v>
                </c:pt>
                <c:pt idx="356">
                  <c:v>68997.827999999994</c:v>
                </c:pt>
                <c:pt idx="357">
                  <c:v>68998.193499999994</c:v>
                </c:pt>
                <c:pt idx="358">
                  <c:v>68998.538400000005</c:v>
                </c:pt>
                <c:pt idx="359">
                  <c:v>69052.053400000004</c:v>
                </c:pt>
                <c:pt idx="360">
                  <c:v>69052.155400000047</c:v>
                </c:pt>
                <c:pt idx="361">
                  <c:v>69052.486399999965</c:v>
                </c:pt>
                <c:pt idx="362">
                  <c:v>69053.159400000048</c:v>
                </c:pt>
                <c:pt idx="363">
                  <c:v>69054.066499999972</c:v>
                </c:pt>
                <c:pt idx="364">
                  <c:v>69055.010499999989</c:v>
                </c:pt>
                <c:pt idx="365">
                  <c:v>69161.729900000006</c:v>
                </c:pt>
                <c:pt idx="366">
                  <c:v>69162.202899999975</c:v>
                </c:pt>
                <c:pt idx="367">
                  <c:v>69162.861900000004</c:v>
                </c:pt>
                <c:pt idx="368">
                  <c:v>69163.290699999998</c:v>
                </c:pt>
                <c:pt idx="369">
                  <c:v>69165.247099999979</c:v>
                </c:pt>
                <c:pt idx="370">
                  <c:v>69233.311900000001</c:v>
                </c:pt>
                <c:pt idx="371">
                  <c:v>69233.413899999956</c:v>
                </c:pt>
                <c:pt idx="372">
                  <c:v>69233.744899999976</c:v>
                </c:pt>
                <c:pt idx="373">
                  <c:v>69234.387900000002</c:v>
                </c:pt>
                <c:pt idx="374">
                  <c:v>69235.294899999979</c:v>
                </c:pt>
                <c:pt idx="375">
                  <c:v>69236.239000000001</c:v>
                </c:pt>
                <c:pt idx="376">
                  <c:v>69414.570300000007</c:v>
                </c:pt>
                <c:pt idx="377">
                  <c:v>69414.672300000006</c:v>
                </c:pt>
                <c:pt idx="378">
                  <c:v>69415.003400000001</c:v>
                </c:pt>
                <c:pt idx="379">
                  <c:v>69415.616399999999</c:v>
                </c:pt>
                <c:pt idx="380">
                  <c:v>69416.523400000005</c:v>
                </c:pt>
                <c:pt idx="381">
                  <c:v>69417.467399999965</c:v>
                </c:pt>
                <c:pt idx="382">
                  <c:v>69493.063299999965</c:v>
                </c:pt>
                <c:pt idx="383">
                  <c:v>69656.248299999977</c:v>
                </c:pt>
                <c:pt idx="384">
                  <c:v>69656.350300000006</c:v>
                </c:pt>
                <c:pt idx="385">
                  <c:v>69656.681299999997</c:v>
                </c:pt>
                <c:pt idx="386">
                  <c:v>69657.254300000001</c:v>
                </c:pt>
                <c:pt idx="387">
                  <c:v>69658.161399999997</c:v>
                </c:pt>
                <c:pt idx="388">
                  <c:v>69659.105400000029</c:v>
                </c:pt>
                <c:pt idx="389">
                  <c:v>69958.345700000005</c:v>
                </c:pt>
                <c:pt idx="390">
                  <c:v>69958.447699999975</c:v>
                </c:pt>
                <c:pt idx="391">
                  <c:v>69958.778699999995</c:v>
                </c:pt>
                <c:pt idx="392">
                  <c:v>69959.301699999996</c:v>
                </c:pt>
                <c:pt idx="393">
                  <c:v>69960.208799999993</c:v>
                </c:pt>
                <c:pt idx="394">
                  <c:v>69961.152900000001</c:v>
                </c:pt>
                <c:pt idx="395">
                  <c:v>70057.376300000004</c:v>
                </c:pt>
                <c:pt idx="396">
                  <c:v>70562.540499999988</c:v>
                </c:pt>
                <c:pt idx="397">
                  <c:v>70562.642499999973</c:v>
                </c:pt>
                <c:pt idx="398">
                  <c:v>70562.973599999998</c:v>
                </c:pt>
                <c:pt idx="399">
                  <c:v>70563.396599999978</c:v>
                </c:pt>
                <c:pt idx="400">
                  <c:v>70564.303700000004</c:v>
                </c:pt>
                <c:pt idx="401">
                  <c:v>70565.247799999968</c:v>
                </c:pt>
                <c:pt idx="402">
                  <c:v>70626.271599999993</c:v>
                </c:pt>
                <c:pt idx="403">
                  <c:v>71166.735400000005</c:v>
                </c:pt>
                <c:pt idx="404">
                  <c:v>71166.837400000004</c:v>
                </c:pt>
                <c:pt idx="405">
                  <c:v>71167.168399999995</c:v>
                </c:pt>
                <c:pt idx="406">
                  <c:v>71167.491499999989</c:v>
                </c:pt>
                <c:pt idx="407">
                  <c:v>71168.3986</c:v>
                </c:pt>
                <c:pt idx="408">
                  <c:v>71169.342699999979</c:v>
                </c:pt>
                <c:pt idx="409">
                  <c:v>71199.786699999968</c:v>
                </c:pt>
                <c:pt idx="410">
                  <c:v>71770.930199999988</c:v>
                </c:pt>
                <c:pt idx="411">
                  <c:v>71771.032199999972</c:v>
                </c:pt>
                <c:pt idx="412">
                  <c:v>71771.363299999968</c:v>
                </c:pt>
                <c:pt idx="413">
                  <c:v>71771.5864</c:v>
                </c:pt>
                <c:pt idx="414">
                  <c:v>71772.493499999968</c:v>
                </c:pt>
                <c:pt idx="415">
                  <c:v>71773.437699999966</c:v>
                </c:pt>
                <c:pt idx="416">
                  <c:v>71777.958899999998</c:v>
                </c:pt>
                <c:pt idx="417">
                  <c:v>72360.826199999996</c:v>
                </c:pt>
                <c:pt idx="418">
                  <c:v>72948.426499999972</c:v>
                </c:pt>
                <c:pt idx="419">
                  <c:v>73372.937199999971</c:v>
                </c:pt>
                <c:pt idx="420">
                  <c:v>73374.449199999988</c:v>
                </c:pt>
                <c:pt idx="421">
                  <c:v>73374.925999999992</c:v>
                </c:pt>
                <c:pt idx="422">
                  <c:v>73377.223899999968</c:v>
                </c:pt>
                <c:pt idx="423">
                  <c:v>73379.106</c:v>
                </c:pt>
                <c:pt idx="424">
                  <c:v>73381.073099999994</c:v>
                </c:pt>
                <c:pt idx="425">
                  <c:v>73540.79849999999</c:v>
                </c:pt>
                <c:pt idx="426">
                  <c:v>73583.5147</c:v>
                </c:pt>
                <c:pt idx="427">
                  <c:v>73583.616699999999</c:v>
                </c:pt>
                <c:pt idx="428">
                  <c:v>73583.871000000028</c:v>
                </c:pt>
                <c:pt idx="429">
                  <c:v>73583.947799999965</c:v>
                </c:pt>
                <c:pt idx="430">
                  <c:v>73584.778200000001</c:v>
                </c:pt>
                <c:pt idx="431">
                  <c:v>73585.722499999989</c:v>
                </c:pt>
                <c:pt idx="432">
                  <c:v>74137.9807</c:v>
                </c:pt>
                <c:pt idx="433">
                  <c:v>74740.012299999973</c:v>
                </c:pt>
                <c:pt idx="434">
                  <c:v>75346.932699999976</c:v>
                </c:pt>
                <c:pt idx="435">
                  <c:v>75466.536799999973</c:v>
                </c:pt>
                <c:pt idx="436">
                  <c:v>75467.348799999992</c:v>
                </c:pt>
                <c:pt idx="437">
                  <c:v>75467.82570000003</c:v>
                </c:pt>
                <c:pt idx="438">
                  <c:v>75470.12410000003</c:v>
                </c:pt>
                <c:pt idx="439">
                  <c:v>75472.006599999979</c:v>
                </c:pt>
                <c:pt idx="440">
                  <c:v>75473.974100000007</c:v>
                </c:pt>
                <c:pt idx="441">
                  <c:v>75958.781499999997</c:v>
                </c:pt>
                <c:pt idx="442">
                  <c:v>76363.793699999966</c:v>
                </c:pt>
                <c:pt idx="443">
                  <c:v>76364.305699999997</c:v>
                </c:pt>
                <c:pt idx="444">
                  <c:v>76364.782699999967</c:v>
                </c:pt>
                <c:pt idx="445">
                  <c:v>76367.081300000005</c:v>
                </c:pt>
                <c:pt idx="446">
                  <c:v>76368.963999999978</c:v>
                </c:pt>
                <c:pt idx="447">
                  <c:v>76370.931700000001</c:v>
                </c:pt>
                <c:pt idx="448">
                  <c:v>76575.598799999992</c:v>
                </c:pt>
                <c:pt idx="449">
                  <c:v>76662.879400000034</c:v>
                </c:pt>
                <c:pt idx="450">
                  <c:v>76663.291400000002</c:v>
                </c:pt>
                <c:pt idx="451">
                  <c:v>76663.768299999967</c:v>
                </c:pt>
                <c:pt idx="452">
                  <c:v>76666.066999999966</c:v>
                </c:pt>
                <c:pt idx="453">
                  <c:v>76667.949799999988</c:v>
                </c:pt>
                <c:pt idx="454">
                  <c:v>76669.917499999967</c:v>
                </c:pt>
                <c:pt idx="455">
                  <c:v>76961.964999999967</c:v>
                </c:pt>
                <c:pt idx="456">
                  <c:v>76962.277000000002</c:v>
                </c:pt>
                <c:pt idx="457">
                  <c:v>76962.754000000001</c:v>
                </c:pt>
                <c:pt idx="458">
                  <c:v>76965.05279999999</c:v>
                </c:pt>
                <c:pt idx="459">
                  <c:v>76966.935599999968</c:v>
                </c:pt>
                <c:pt idx="460">
                  <c:v>76968.903399999966</c:v>
                </c:pt>
                <c:pt idx="461">
                  <c:v>77197.424799999993</c:v>
                </c:pt>
                <c:pt idx="462">
                  <c:v>77261.050700000007</c:v>
                </c:pt>
                <c:pt idx="463">
                  <c:v>77261.262699999977</c:v>
                </c:pt>
                <c:pt idx="464">
                  <c:v>77261.739700000006</c:v>
                </c:pt>
                <c:pt idx="465">
                  <c:v>77264.038499999995</c:v>
                </c:pt>
                <c:pt idx="466">
                  <c:v>77265.921400000007</c:v>
                </c:pt>
                <c:pt idx="467">
                  <c:v>77267.889299999995</c:v>
                </c:pt>
                <c:pt idx="468">
                  <c:v>77410.593499999988</c:v>
                </c:pt>
                <c:pt idx="469">
                  <c:v>77410.755500000014</c:v>
                </c:pt>
                <c:pt idx="470">
                  <c:v>77411.232499999998</c:v>
                </c:pt>
                <c:pt idx="471">
                  <c:v>77413.531400000007</c:v>
                </c:pt>
                <c:pt idx="472">
                  <c:v>77415.414299999975</c:v>
                </c:pt>
                <c:pt idx="473">
                  <c:v>77417.382199999993</c:v>
                </c:pt>
                <c:pt idx="474">
                  <c:v>77530.227799999993</c:v>
                </c:pt>
                <c:pt idx="475">
                  <c:v>77530.349799999996</c:v>
                </c:pt>
                <c:pt idx="476">
                  <c:v>77530.826799999995</c:v>
                </c:pt>
                <c:pt idx="477">
                  <c:v>77533.125700000048</c:v>
                </c:pt>
                <c:pt idx="478">
                  <c:v>77535.008600000001</c:v>
                </c:pt>
                <c:pt idx="479">
                  <c:v>77536.97649999999</c:v>
                </c:pt>
                <c:pt idx="480">
                  <c:v>77561.084000000003</c:v>
                </c:pt>
                <c:pt idx="481">
                  <c:v>77561.9761</c:v>
                </c:pt>
                <c:pt idx="482">
                  <c:v>77562.162199999992</c:v>
                </c:pt>
                <c:pt idx="483">
                  <c:v>77563.036899999977</c:v>
                </c:pt>
                <c:pt idx="484">
                  <c:v>77564.264599999966</c:v>
                </c:pt>
                <c:pt idx="485">
                  <c:v>77619.953499999989</c:v>
                </c:pt>
                <c:pt idx="486">
                  <c:v>77620.045499999993</c:v>
                </c:pt>
                <c:pt idx="487">
                  <c:v>77620.522499999992</c:v>
                </c:pt>
                <c:pt idx="488">
                  <c:v>77622.82140000003</c:v>
                </c:pt>
                <c:pt idx="489">
                  <c:v>77624.704400000002</c:v>
                </c:pt>
                <c:pt idx="490">
                  <c:v>77626.672300000006</c:v>
                </c:pt>
                <c:pt idx="491">
                  <c:v>77709.679200000042</c:v>
                </c:pt>
                <c:pt idx="492">
                  <c:v>77710.218199999988</c:v>
                </c:pt>
                <c:pt idx="493">
                  <c:v>77712.517099999968</c:v>
                </c:pt>
                <c:pt idx="494">
                  <c:v>77714.400099999999</c:v>
                </c:pt>
                <c:pt idx="495">
                  <c:v>77716.368100000007</c:v>
                </c:pt>
                <c:pt idx="496">
                  <c:v>77769.496299999955</c:v>
                </c:pt>
                <c:pt idx="497">
                  <c:v>77770.015299999999</c:v>
                </c:pt>
                <c:pt idx="498">
                  <c:v>77772.314299999998</c:v>
                </c:pt>
                <c:pt idx="499">
                  <c:v>77774.1973</c:v>
                </c:pt>
                <c:pt idx="500">
                  <c:v>77776.165200000003</c:v>
                </c:pt>
                <c:pt idx="501">
                  <c:v>77812.535099999994</c:v>
                </c:pt>
                <c:pt idx="502">
                  <c:v>77812.878599999996</c:v>
                </c:pt>
                <c:pt idx="503">
                  <c:v>77812.980599999966</c:v>
                </c:pt>
                <c:pt idx="504">
                  <c:v>77813.311799999996</c:v>
                </c:pt>
                <c:pt idx="505">
                  <c:v>77813.442599999937</c:v>
                </c:pt>
                <c:pt idx="506">
                  <c:v>77814.359200000006</c:v>
                </c:pt>
                <c:pt idx="507">
                  <c:v>77814.863100000002</c:v>
                </c:pt>
                <c:pt idx="508">
                  <c:v>77817.162100000001</c:v>
                </c:pt>
                <c:pt idx="509">
                  <c:v>77819.045100000003</c:v>
                </c:pt>
                <c:pt idx="510">
                  <c:v>77821.013099999967</c:v>
                </c:pt>
                <c:pt idx="511">
                  <c:v>77824.300399999993</c:v>
                </c:pt>
                <c:pt idx="512">
                  <c:v>77859.221999999994</c:v>
                </c:pt>
                <c:pt idx="513">
                  <c:v>77859.710999999967</c:v>
                </c:pt>
                <c:pt idx="514">
                  <c:v>77862.009999999995</c:v>
                </c:pt>
                <c:pt idx="515">
                  <c:v>77863.892999999967</c:v>
                </c:pt>
                <c:pt idx="516">
                  <c:v>77865.861000000004</c:v>
                </c:pt>
                <c:pt idx="517">
                  <c:v>77904.0818</c:v>
                </c:pt>
                <c:pt idx="518">
                  <c:v>77904.558900000004</c:v>
                </c:pt>
                <c:pt idx="519">
                  <c:v>77906.857900000003</c:v>
                </c:pt>
                <c:pt idx="520">
                  <c:v>77908.740899999975</c:v>
                </c:pt>
                <c:pt idx="521">
                  <c:v>77910.708899999998</c:v>
                </c:pt>
                <c:pt idx="522">
                  <c:v>77948.929699999993</c:v>
                </c:pt>
                <c:pt idx="523">
                  <c:v>77949.406699999978</c:v>
                </c:pt>
                <c:pt idx="524">
                  <c:v>77951.705700000006</c:v>
                </c:pt>
                <c:pt idx="525">
                  <c:v>77953.588699999993</c:v>
                </c:pt>
                <c:pt idx="526">
                  <c:v>77955.556799999991</c:v>
                </c:pt>
                <c:pt idx="527">
                  <c:v>78008.726799999989</c:v>
                </c:pt>
                <c:pt idx="528">
                  <c:v>78009.203799999988</c:v>
                </c:pt>
                <c:pt idx="529">
                  <c:v>78011.502899999978</c:v>
                </c:pt>
                <c:pt idx="530">
                  <c:v>78013.385899999994</c:v>
                </c:pt>
                <c:pt idx="531">
                  <c:v>78015.353900000002</c:v>
                </c:pt>
                <c:pt idx="532">
                  <c:v>78098.422499999971</c:v>
                </c:pt>
                <c:pt idx="533">
                  <c:v>78098.490499999971</c:v>
                </c:pt>
                <c:pt idx="534">
                  <c:v>78098.8995</c:v>
                </c:pt>
                <c:pt idx="535">
                  <c:v>78101.198600000003</c:v>
                </c:pt>
                <c:pt idx="536">
                  <c:v>78103.081600000005</c:v>
                </c:pt>
                <c:pt idx="537">
                  <c:v>78105.049700000003</c:v>
                </c:pt>
                <c:pt idx="538">
                  <c:v>78174.702899999975</c:v>
                </c:pt>
                <c:pt idx="539">
                  <c:v>78179.770800000013</c:v>
                </c:pt>
                <c:pt idx="540">
                  <c:v>78183.654400000029</c:v>
                </c:pt>
                <c:pt idx="541">
                  <c:v>78188.118199999997</c:v>
                </c:pt>
                <c:pt idx="542">
                  <c:v>78188.216199999966</c:v>
                </c:pt>
                <c:pt idx="543">
                  <c:v>78188.595199999996</c:v>
                </c:pt>
                <c:pt idx="544">
                  <c:v>78190.8943</c:v>
                </c:pt>
                <c:pt idx="545">
                  <c:v>78192.777400000006</c:v>
                </c:pt>
                <c:pt idx="546">
                  <c:v>78194.74549999999</c:v>
                </c:pt>
                <c:pt idx="547">
                  <c:v>78307.712499999965</c:v>
                </c:pt>
                <c:pt idx="548">
                  <c:v>78307.8505</c:v>
                </c:pt>
                <c:pt idx="549">
                  <c:v>78308.189500000022</c:v>
                </c:pt>
                <c:pt idx="550">
                  <c:v>78310.488599999968</c:v>
                </c:pt>
                <c:pt idx="551">
                  <c:v>78312.371700000047</c:v>
                </c:pt>
                <c:pt idx="552">
                  <c:v>78314.339800000002</c:v>
                </c:pt>
                <c:pt idx="553">
                  <c:v>78337.513599999977</c:v>
                </c:pt>
                <c:pt idx="554">
                  <c:v>78341.193199999994</c:v>
                </c:pt>
                <c:pt idx="555">
                  <c:v>78343.977499999994</c:v>
                </c:pt>
                <c:pt idx="556">
                  <c:v>78407.289600000004</c:v>
                </c:pt>
                <c:pt idx="557">
                  <c:v>78410.374299999996</c:v>
                </c:pt>
                <c:pt idx="558">
                  <c:v>78412.121300000028</c:v>
                </c:pt>
                <c:pt idx="559">
                  <c:v>78412.6875</c:v>
                </c:pt>
                <c:pt idx="560">
                  <c:v>78414.762999999977</c:v>
                </c:pt>
                <c:pt idx="561">
                  <c:v>78430.548299999966</c:v>
                </c:pt>
                <c:pt idx="562">
                  <c:v>78433.434599999979</c:v>
                </c:pt>
                <c:pt idx="563">
                  <c:v>78435.590799999991</c:v>
                </c:pt>
                <c:pt idx="564">
                  <c:v>78453.807000000001</c:v>
                </c:pt>
                <c:pt idx="565">
                  <c:v>78456.266499999998</c:v>
                </c:pt>
                <c:pt idx="566">
                  <c:v>78456.494999999966</c:v>
                </c:pt>
                <c:pt idx="567">
                  <c:v>78457.205300000001</c:v>
                </c:pt>
                <c:pt idx="568">
                  <c:v>78457.393299999967</c:v>
                </c:pt>
                <c:pt idx="569">
                  <c:v>78457.6823</c:v>
                </c:pt>
                <c:pt idx="570">
                  <c:v>78458.494099999967</c:v>
                </c:pt>
                <c:pt idx="571">
                  <c:v>78459.981499999994</c:v>
                </c:pt>
                <c:pt idx="572">
                  <c:v>78461.864600000001</c:v>
                </c:pt>
                <c:pt idx="573">
                  <c:v>78463.832699999999</c:v>
                </c:pt>
                <c:pt idx="574">
                  <c:v>78477.065700000006</c:v>
                </c:pt>
                <c:pt idx="575">
                  <c:v>78479.555300000007</c:v>
                </c:pt>
                <c:pt idx="576">
                  <c:v>78481.397400000002</c:v>
                </c:pt>
                <c:pt idx="577">
                  <c:v>78488.695000000007</c:v>
                </c:pt>
                <c:pt idx="578">
                  <c:v>78491.085500000001</c:v>
                </c:pt>
                <c:pt idx="579">
                  <c:v>78492.849000000002</c:v>
                </c:pt>
                <c:pt idx="580">
                  <c:v>78497.998499999972</c:v>
                </c:pt>
                <c:pt idx="581">
                  <c:v>78500.309599999993</c:v>
                </c:pt>
                <c:pt idx="582">
                  <c:v>78502.010399999999</c:v>
                </c:pt>
                <c:pt idx="583">
                  <c:v>78504.9761</c:v>
                </c:pt>
                <c:pt idx="584">
                  <c:v>78506.225399999996</c:v>
                </c:pt>
                <c:pt idx="585">
                  <c:v>78506.943499999979</c:v>
                </c:pt>
                <c:pt idx="586">
                  <c:v>78507.227700000003</c:v>
                </c:pt>
                <c:pt idx="587">
                  <c:v>78508.881400000027</c:v>
                </c:pt>
                <c:pt idx="588">
                  <c:v>78511.953699999998</c:v>
                </c:pt>
                <c:pt idx="589">
                  <c:v>78514.145800000013</c:v>
                </c:pt>
                <c:pt idx="590">
                  <c:v>78515.752299999978</c:v>
                </c:pt>
                <c:pt idx="591">
                  <c:v>78516.605400000029</c:v>
                </c:pt>
                <c:pt idx="592">
                  <c:v>78517.658200000005</c:v>
                </c:pt>
                <c:pt idx="593">
                  <c:v>78518.757899999968</c:v>
                </c:pt>
                <c:pt idx="594">
                  <c:v>78520.094199999992</c:v>
                </c:pt>
                <c:pt idx="595">
                  <c:v>78520.332999999999</c:v>
                </c:pt>
                <c:pt idx="596">
                  <c:v>78522.216899999956</c:v>
                </c:pt>
                <c:pt idx="597">
                  <c:v>78523.537299999967</c:v>
                </c:pt>
                <c:pt idx="598">
                  <c:v>78523.768499999991</c:v>
                </c:pt>
                <c:pt idx="599">
                  <c:v>78525.661200000002</c:v>
                </c:pt>
                <c:pt idx="600">
                  <c:v>78527.071800000005</c:v>
                </c:pt>
                <c:pt idx="601">
                  <c:v>78527.203999999998</c:v>
                </c:pt>
                <c:pt idx="602">
                  <c:v>78529.091</c:v>
                </c:pt>
                <c:pt idx="603">
                  <c:v>78530.560599999968</c:v>
                </c:pt>
                <c:pt idx="604">
                  <c:v>78530.639500000005</c:v>
                </c:pt>
                <c:pt idx="605">
                  <c:v>78532.520800000013</c:v>
                </c:pt>
                <c:pt idx="606">
                  <c:v>78532.594100000002</c:v>
                </c:pt>
                <c:pt idx="607">
                  <c:v>78534.074999999997</c:v>
                </c:pt>
                <c:pt idx="608">
                  <c:v>78534.204799999992</c:v>
                </c:pt>
                <c:pt idx="609">
                  <c:v>78535.212299999956</c:v>
                </c:pt>
                <c:pt idx="610">
                  <c:v>78535.950700000001</c:v>
                </c:pt>
                <c:pt idx="611">
                  <c:v>78537.206199999971</c:v>
                </c:pt>
                <c:pt idx="612">
                  <c:v>78537.760699999999</c:v>
                </c:pt>
                <c:pt idx="613">
                  <c:v>78538.655700000047</c:v>
                </c:pt>
                <c:pt idx="614">
                  <c:v>78540.523799999995</c:v>
                </c:pt>
                <c:pt idx="615">
                  <c:v>78542.189900000027</c:v>
                </c:pt>
                <c:pt idx="616">
                  <c:v>78542.501800000013</c:v>
                </c:pt>
                <c:pt idx="617">
                  <c:v>78544.124299999996</c:v>
                </c:pt>
                <c:pt idx="618">
                  <c:v>78545.526599999968</c:v>
                </c:pt>
                <c:pt idx="619">
                  <c:v>78549.167499999996</c:v>
                </c:pt>
                <c:pt idx="620">
                  <c:v>78551.042399999977</c:v>
                </c:pt>
                <c:pt idx="621">
                  <c:v>78551.956599999976</c:v>
                </c:pt>
                <c:pt idx="622">
                  <c:v>78552.397599999967</c:v>
                </c:pt>
                <c:pt idx="623">
                  <c:v>78554.354500000001</c:v>
                </c:pt>
                <c:pt idx="624">
                  <c:v>78558.471000000005</c:v>
                </c:pt>
                <c:pt idx="625">
                  <c:v>78560.266499999998</c:v>
                </c:pt>
                <c:pt idx="626">
                  <c:v>78561.558999999994</c:v>
                </c:pt>
                <c:pt idx="627">
                  <c:v>78570.100300000006</c:v>
                </c:pt>
                <c:pt idx="628">
                  <c:v>78571.796699999977</c:v>
                </c:pt>
                <c:pt idx="629">
                  <c:v>78573.010599999965</c:v>
                </c:pt>
                <c:pt idx="630">
                  <c:v>78593.358999999997</c:v>
                </c:pt>
                <c:pt idx="631">
                  <c:v>78594.857000000004</c:v>
                </c:pt>
                <c:pt idx="632">
                  <c:v>78595.913899999956</c:v>
                </c:pt>
                <c:pt idx="633">
                  <c:v>78616.617700000003</c:v>
                </c:pt>
                <c:pt idx="634">
                  <c:v>78617.917399999977</c:v>
                </c:pt>
                <c:pt idx="635">
                  <c:v>78618.81719999999</c:v>
                </c:pt>
                <c:pt idx="636">
                  <c:v>78639.876399999994</c:v>
                </c:pt>
                <c:pt idx="637">
                  <c:v>78640.977700000003</c:v>
                </c:pt>
                <c:pt idx="638">
                  <c:v>78641.720499999996</c:v>
                </c:pt>
                <c:pt idx="639">
                  <c:v>78643.418999999965</c:v>
                </c:pt>
                <c:pt idx="640">
                  <c:v>78649.176699999996</c:v>
                </c:pt>
                <c:pt idx="641">
                  <c:v>78709.652400000006</c:v>
                </c:pt>
                <c:pt idx="642">
                  <c:v>78710.158800000005</c:v>
                </c:pt>
                <c:pt idx="643">
                  <c:v>78710.430499999988</c:v>
                </c:pt>
                <c:pt idx="644">
                  <c:v>78712.968499999988</c:v>
                </c:pt>
                <c:pt idx="645">
                  <c:v>78713.346599999975</c:v>
                </c:pt>
                <c:pt idx="646">
                  <c:v>78713.909299999999</c:v>
                </c:pt>
                <c:pt idx="647">
                  <c:v>78715.261499999993</c:v>
                </c:pt>
                <c:pt idx="648">
                  <c:v>78717.022899999967</c:v>
                </c:pt>
                <c:pt idx="649">
                  <c:v>78718.951199999996</c:v>
                </c:pt>
                <c:pt idx="650">
                  <c:v>78756.191000000006</c:v>
                </c:pt>
                <c:pt idx="651">
                  <c:v>78756.479000000007</c:v>
                </c:pt>
                <c:pt idx="652">
                  <c:v>78756.668000000005</c:v>
                </c:pt>
                <c:pt idx="653">
                  <c:v>78758.967199999999</c:v>
                </c:pt>
                <c:pt idx="654">
                  <c:v>78760.850399999996</c:v>
                </c:pt>
                <c:pt idx="655">
                  <c:v>78762.818599999999</c:v>
                </c:pt>
                <c:pt idx="656">
                  <c:v>78870.753599999967</c:v>
                </c:pt>
                <c:pt idx="657">
                  <c:v>78871.581200000001</c:v>
                </c:pt>
                <c:pt idx="658">
                  <c:v>78872.463099999979</c:v>
                </c:pt>
                <c:pt idx="659">
                  <c:v>79055.176600000006</c:v>
                </c:pt>
                <c:pt idx="660">
                  <c:v>79055.564599999998</c:v>
                </c:pt>
                <c:pt idx="661">
                  <c:v>79055.653699999995</c:v>
                </c:pt>
                <c:pt idx="662">
                  <c:v>79057.952999999965</c:v>
                </c:pt>
                <c:pt idx="663">
                  <c:v>79059.836199999991</c:v>
                </c:pt>
                <c:pt idx="664">
                  <c:v>79061.804500000013</c:v>
                </c:pt>
                <c:pt idx="665">
                  <c:v>79093.364400000006</c:v>
                </c:pt>
                <c:pt idx="666">
                  <c:v>79206.633300000001</c:v>
                </c:pt>
                <c:pt idx="667">
                  <c:v>79206.7114</c:v>
                </c:pt>
                <c:pt idx="668">
                  <c:v>79207.574200000003</c:v>
                </c:pt>
                <c:pt idx="669">
                  <c:v>79209.526700000002</c:v>
                </c:pt>
                <c:pt idx="670">
                  <c:v>79211.588300000003</c:v>
                </c:pt>
                <c:pt idx="671">
                  <c:v>79213.816899999976</c:v>
                </c:pt>
                <c:pt idx="672">
                  <c:v>79354.162299999967</c:v>
                </c:pt>
                <c:pt idx="673">
                  <c:v>79354.639299999995</c:v>
                </c:pt>
                <c:pt idx="674">
                  <c:v>79356.938699999999</c:v>
                </c:pt>
                <c:pt idx="675">
                  <c:v>79358.822</c:v>
                </c:pt>
                <c:pt idx="676">
                  <c:v>79360.790299999979</c:v>
                </c:pt>
                <c:pt idx="677">
                  <c:v>79371.166299999968</c:v>
                </c:pt>
                <c:pt idx="678">
                  <c:v>79372.129100000035</c:v>
                </c:pt>
                <c:pt idx="679">
                  <c:v>79374.281799999997</c:v>
                </c:pt>
                <c:pt idx="680">
                  <c:v>79376.443399999975</c:v>
                </c:pt>
                <c:pt idx="681">
                  <c:v>79378.772100000002</c:v>
                </c:pt>
                <c:pt idx="682">
                  <c:v>79535.621200000023</c:v>
                </c:pt>
                <c:pt idx="683">
                  <c:v>79535.743199999968</c:v>
                </c:pt>
                <c:pt idx="684">
                  <c:v>79536.684100000028</c:v>
                </c:pt>
                <c:pt idx="685">
                  <c:v>79539.036799999973</c:v>
                </c:pt>
                <c:pt idx="686">
                  <c:v>79541.298599999966</c:v>
                </c:pt>
                <c:pt idx="687">
                  <c:v>79543.727299999999</c:v>
                </c:pt>
                <c:pt idx="688">
                  <c:v>79700.076199999996</c:v>
                </c:pt>
                <c:pt idx="689">
                  <c:v>79700.2981</c:v>
                </c:pt>
                <c:pt idx="690">
                  <c:v>79701.239100000006</c:v>
                </c:pt>
                <c:pt idx="691">
                  <c:v>79703.791899999967</c:v>
                </c:pt>
                <c:pt idx="692">
                  <c:v>79706.153699999995</c:v>
                </c:pt>
                <c:pt idx="693">
                  <c:v>79708.682499999995</c:v>
                </c:pt>
                <c:pt idx="694">
                  <c:v>79735.635800000004</c:v>
                </c:pt>
                <c:pt idx="695">
                  <c:v>79767.930099999998</c:v>
                </c:pt>
                <c:pt idx="696">
                  <c:v>79782.303599999999</c:v>
                </c:pt>
                <c:pt idx="697">
                  <c:v>79782.575599999996</c:v>
                </c:pt>
                <c:pt idx="698">
                  <c:v>79783.516599999974</c:v>
                </c:pt>
                <c:pt idx="699">
                  <c:v>79786.169400000028</c:v>
                </c:pt>
                <c:pt idx="700">
                  <c:v>79788.581300000005</c:v>
                </c:pt>
                <c:pt idx="701">
                  <c:v>79791.160200000013</c:v>
                </c:pt>
                <c:pt idx="702">
                  <c:v>79794.854200000002</c:v>
                </c:pt>
                <c:pt idx="703">
                  <c:v>79821.131299999994</c:v>
                </c:pt>
                <c:pt idx="704">
                  <c:v>79848.085600000006</c:v>
                </c:pt>
                <c:pt idx="705">
                  <c:v>79848.397599999967</c:v>
                </c:pt>
                <c:pt idx="706">
                  <c:v>79849.338500000013</c:v>
                </c:pt>
                <c:pt idx="707">
                  <c:v>79849.864199999996</c:v>
                </c:pt>
                <c:pt idx="708">
                  <c:v>79852.07140000003</c:v>
                </c:pt>
                <c:pt idx="709">
                  <c:v>79854.523300000001</c:v>
                </c:pt>
                <c:pt idx="710">
                  <c:v>79857.142199999973</c:v>
                </c:pt>
                <c:pt idx="711">
                  <c:v>79880.618900000001</c:v>
                </c:pt>
                <c:pt idx="712">
                  <c:v>79897.422099999967</c:v>
                </c:pt>
                <c:pt idx="713">
                  <c:v>79897.7641</c:v>
                </c:pt>
                <c:pt idx="714">
                  <c:v>79898.705000000002</c:v>
                </c:pt>
                <c:pt idx="715">
                  <c:v>79901.497999999978</c:v>
                </c:pt>
                <c:pt idx="716">
                  <c:v>79903.979900000006</c:v>
                </c:pt>
                <c:pt idx="717">
                  <c:v>79906.628800000006</c:v>
                </c:pt>
                <c:pt idx="718">
                  <c:v>79913.734400000001</c:v>
                </c:pt>
                <c:pt idx="719">
                  <c:v>79946.758499999996</c:v>
                </c:pt>
                <c:pt idx="720">
                  <c:v>79947.130500000014</c:v>
                </c:pt>
                <c:pt idx="721">
                  <c:v>79948.071500000005</c:v>
                </c:pt>
                <c:pt idx="722">
                  <c:v>79950.924499999994</c:v>
                </c:pt>
                <c:pt idx="723">
                  <c:v>79953.436399999977</c:v>
                </c:pt>
                <c:pt idx="724">
                  <c:v>79956.115399999995</c:v>
                </c:pt>
                <c:pt idx="725">
                  <c:v>79979.6495</c:v>
                </c:pt>
                <c:pt idx="726">
                  <c:v>79980.041499999992</c:v>
                </c:pt>
                <c:pt idx="727">
                  <c:v>79980.982499999998</c:v>
                </c:pt>
                <c:pt idx="728">
                  <c:v>79983.875500000024</c:v>
                </c:pt>
                <c:pt idx="729">
                  <c:v>79986.407499999972</c:v>
                </c:pt>
                <c:pt idx="730">
                  <c:v>79989.106400000004</c:v>
                </c:pt>
                <c:pt idx="731">
                  <c:v>80004.31779999999</c:v>
                </c:pt>
                <c:pt idx="732">
                  <c:v>80004.724799999996</c:v>
                </c:pt>
                <c:pt idx="733">
                  <c:v>80005.665800000002</c:v>
                </c:pt>
                <c:pt idx="734">
                  <c:v>80008.588699999993</c:v>
                </c:pt>
                <c:pt idx="735">
                  <c:v>80011.135700000028</c:v>
                </c:pt>
                <c:pt idx="736">
                  <c:v>80013.849700000006</c:v>
                </c:pt>
                <c:pt idx="737">
                  <c:v>80028.98599999999</c:v>
                </c:pt>
                <c:pt idx="738">
                  <c:v>80029.407999999967</c:v>
                </c:pt>
                <c:pt idx="739">
                  <c:v>80030.349000000002</c:v>
                </c:pt>
                <c:pt idx="740">
                  <c:v>80033.301999999996</c:v>
                </c:pt>
                <c:pt idx="741">
                  <c:v>80035.864000000001</c:v>
                </c:pt>
                <c:pt idx="742">
                  <c:v>80038.592999999979</c:v>
                </c:pt>
                <c:pt idx="743">
                  <c:v>80053.654200000004</c:v>
                </c:pt>
                <c:pt idx="744">
                  <c:v>80054.091199999995</c:v>
                </c:pt>
                <c:pt idx="745">
                  <c:v>80055.032199999972</c:v>
                </c:pt>
                <c:pt idx="746">
                  <c:v>80058.015299999999</c:v>
                </c:pt>
                <c:pt idx="747">
                  <c:v>80060.592299999975</c:v>
                </c:pt>
                <c:pt idx="748">
                  <c:v>80063.336299999966</c:v>
                </c:pt>
                <c:pt idx="749">
                  <c:v>80078.322499999995</c:v>
                </c:pt>
                <c:pt idx="750">
                  <c:v>80078.7745</c:v>
                </c:pt>
                <c:pt idx="751">
                  <c:v>80079.715499999991</c:v>
                </c:pt>
                <c:pt idx="752">
                  <c:v>80082.728499999997</c:v>
                </c:pt>
                <c:pt idx="753">
                  <c:v>80085.320500000002</c:v>
                </c:pt>
                <c:pt idx="754">
                  <c:v>80088.079599999997</c:v>
                </c:pt>
                <c:pt idx="755">
                  <c:v>80111.213499999998</c:v>
                </c:pt>
                <c:pt idx="756">
                  <c:v>80111.685500000007</c:v>
                </c:pt>
                <c:pt idx="757">
                  <c:v>80112.626500000013</c:v>
                </c:pt>
                <c:pt idx="758">
                  <c:v>80115.679500000027</c:v>
                </c:pt>
                <c:pt idx="759">
                  <c:v>80118.291599999968</c:v>
                </c:pt>
                <c:pt idx="760">
                  <c:v>80121.070600000006</c:v>
                </c:pt>
                <c:pt idx="761">
                  <c:v>80160.549899999998</c:v>
                </c:pt>
                <c:pt idx="762">
                  <c:v>80161.051900000006</c:v>
                </c:pt>
                <c:pt idx="763">
                  <c:v>80161.992999999973</c:v>
                </c:pt>
                <c:pt idx="764">
                  <c:v>80165.106</c:v>
                </c:pt>
                <c:pt idx="765">
                  <c:v>80167.748099999968</c:v>
                </c:pt>
                <c:pt idx="766">
                  <c:v>80170.557199999996</c:v>
                </c:pt>
                <c:pt idx="767">
                  <c:v>80201.693899999998</c:v>
                </c:pt>
                <c:pt idx="768">
                  <c:v>80209.886400000003</c:v>
                </c:pt>
                <c:pt idx="769">
                  <c:v>80210.418399999966</c:v>
                </c:pt>
                <c:pt idx="770">
                  <c:v>80211.359500000006</c:v>
                </c:pt>
                <c:pt idx="771">
                  <c:v>80213.076499999996</c:v>
                </c:pt>
                <c:pt idx="772">
                  <c:v>80214.532599999977</c:v>
                </c:pt>
                <c:pt idx="773">
                  <c:v>80217.204700000002</c:v>
                </c:pt>
                <c:pt idx="774">
                  <c:v>80220.043799999999</c:v>
                </c:pt>
                <c:pt idx="775">
                  <c:v>80225.002699999968</c:v>
                </c:pt>
                <c:pt idx="776">
                  <c:v>80238.474700000006</c:v>
                </c:pt>
                <c:pt idx="777">
                  <c:v>80251.119200000001</c:v>
                </c:pt>
                <c:pt idx="778">
                  <c:v>80251.596299999976</c:v>
                </c:pt>
                <c:pt idx="779">
                  <c:v>80251.907199999972</c:v>
                </c:pt>
                <c:pt idx="780">
                  <c:v>80253.198600000003</c:v>
                </c:pt>
                <c:pt idx="781">
                  <c:v>80253.895900000003</c:v>
                </c:pt>
                <c:pt idx="782">
                  <c:v>80255.779400000029</c:v>
                </c:pt>
                <c:pt idx="783">
                  <c:v>80257.747899999973</c:v>
                </c:pt>
                <c:pt idx="784">
                  <c:v>80269.373399999997</c:v>
                </c:pt>
                <c:pt idx="785">
                  <c:v>80275.668399999995</c:v>
                </c:pt>
                <c:pt idx="786">
                  <c:v>80276.240399999966</c:v>
                </c:pt>
                <c:pt idx="787">
                  <c:v>80277.18140000003</c:v>
                </c:pt>
                <c:pt idx="788">
                  <c:v>80280.434599999979</c:v>
                </c:pt>
                <c:pt idx="789">
                  <c:v>80283.146699999998</c:v>
                </c:pt>
                <c:pt idx="790">
                  <c:v>80286.025800000003</c:v>
                </c:pt>
                <c:pt idx="791">
                  <c:v>80342.7497</c:v>
                </c:pt>
                <c:pt idx="792">
                  <c:v>80352.215400000001</c:v>
                </c:pt>
                <c:pt idx="793">
                  <c:v>80357.474600000001</c:v>
                </c:pt>
                <c:pt idx="794">
                  <c:v>80357.895800000013</c:v>
                </c:pt>
                <c:pt idx="795">
                  <c:v>80358.517899999977</c:v>
                </c:pt>
                <c:pt idx="796">
                  <c:v>80359.458899999998</c:v>
                </c:pt>
                <c:pt idx="797">
                  <c:v>80362.812099999966</c:v>
                </c:pt>
                <c:pt idx="798">
                  <c:v>80365.222699999998</c:v>
                </c:pt>
                <c:pt idx="799">
                  <c:v>80365.574299999993</c:v>
                </c:pt>
                <c:pt idx="800">
                  <c:v>80368.503499999992</c:v>
                </c:pt>
                <c:pt idx="801">
                  <c:v>80375.449399999998</c:v>
                </c:pt>
                <c:pt idx="802">
                  <c:v>80381.405599999998</c:v>
                </c:pt>
                <c:pt idx="803">
                  <c:v>80383.122700000007</c:v>
                </c:pt>
                <c:pt idx="804">
                  <c:v>80387.592699999979</c:v>
                </c:pt>
                <c:pt idx="805">
                  <c:v>80392.314700000003</c:v>
                </c:pt>
                <c:pt idx="806">
                  <c:v>80398.090400000001</c:v>
                </c:pt>
                <c:pt idx="807">
                  <c:v>80405.022100000002</c:v>
                </c:pt>
                <c:pt idx="808">
                  <c:v>80412.875600000028</c:v>
                </c:pt>
                <c:pt idx="809">
                  <c:v>80421.790099999998</c:v>
                </c:pt>
                <c:pt idx="810">
                  <c:v>80449.558999999994</c:v>
                </c:pt>
                <c:pt idx="811">
                  <c:v>80452.060799999992</c:v>
                </c:pt>
                <c:pt idx="812">
                  <c:v>80455.786299999978</c:v>
                </c:pt>
                <c:pt idx="813">
                  <c:v>80460.537899999967</c:v>
                </c:pt>
                <c:pt idx="814">
                  <c:v>80466.101299999995</c:v>
                </c:pt>
                <c:pt idx="815">
                  <c:v>80472.595700000005</c:v>
                </c:pt>
                <c:pt idx="816">
                  <c:v>80506.596499999971</c:v>
                </c:pt>
                <c:pt idx="817">
                  <c:v>80511.525200000004</c:v>
                </c:pt>
                <c:pt idx="818">
                  <c:v>80511.806799999991</c:v>
                </c:pt>
                <c:pt idx="819">
                  <c:v>80513.482299999974</c:v>
                </c:pt>
                <c:pt idx="820">
                  <c:v>80514.998399999968</c:v>
                </c:pt>
                <c:pt idx="821">
                  <c:v>80516.053599999999</c:v>
                </c:pt>
                <c:pt idx="822">
                  <c:v>80519.327000000005</c:v>
                </c:pt>
                <c:pt idx="823">
                  <c:v>80520.901499999993</c:v>
                </c:pt>
                <c:pt idx="824">
                  <c:v>80522.3508</c:v>
                </c:pt>
                <c:pt idx="825">
                  <c:v>80523.072799999994</c:v>
                </c:pt>
                <c:pt idx="826">
                  <c:v>80523.401299999998</c:v>
                </c:pt>
                <c:pt idx="827">
                  <c:v>80524.013899999976</c:v>
                </c:pt>
                <c:pt idx="828">
                  <c:v>80527.56719999999</c:v>
                </c:pt>
                <c:pt idx="829">
                  <c:v>80529.069500000012</c:v>
                </c:pt>
                <c:pt idx="830">
                  <c:v>80530.429399999994</c:v>
                </c:pt>
                <c:pt idx="831">
                  <c:v>80533.458700000003</c:v>
                </c:pt>
                <c:pt idx="832">
                  <c:v>80538.232399999979</c:v>
                </c:pt>
                <c:pt idx="833">
                  <c:v>80544.83249999999</c:v>
                </c:pt>
                <c:pt idx="834">
                  <c:v>80571.178200000024</c:v>
                </c:pt>
                <c:pt idx="835">
                  <c:v>80571.552899999966</c:v>
                </c:pt>
                <c:pt idx="836">
                  <c:v>80572.5527</c:v>
                </c:pt>
                <c:pt idx="837">
                  <c:v>80573.491499999989</c:v>
                </c:pt>
                <c:pt idx="838">
                  <c:v>80574.206899999976</c:v>
                </c:pt>
                <c:pt idx="839">
                  <c:v>80576.816599999976</c:v>
                </c:pt>
                <c:pt idx="840">
                  <c:v>80584.762499999968</c:v>
                </c:pt>
                <c:pt idx="841">
                  <c:v>80590.941499999972</c:v>
                </c:pt>
                <c:pt idx="842">
                  <c:v>80598.160399999993</c:v>
                </c:pt>
                <c:pt idx="843">
                  <c:v>80599.165500000003</c:v>
                </c:pt>
                <c:pt idx="844">
                  <c:v>80599.289600000004</c:v>
                </c:pt>
                <c:pt idx="845">
                  <c:v>80599.609599999996</c:v>
                </c:pt>
                <c:pt idx="846">
                  <c:v>80600.026100000003</c:v>
                </c:pt>
                <c:pt idx="847">
                  <c:v>80600.223299999998</c:v>
                </c:pt>
                <c:pt idx="848">
                  <c:v>80601.425900000002</c:v>
                </c:pt>
                <c:pt idx="849">
                  <c:v>80604.474600000001</c:v>
                </c:pt>
                <c:pt idx="850">
                  <c:v>80607.996499999979</c:v>
                </c:pt>
                <c:pt idx="851">
                  <c:v>80608.374500000005</c:v>
                </c:pt>
                <c:pt idx="852">
                  <c:v>80614.288199999995</c:v>
                </c:pt>
                <c:pt idx="853">
                  <c:v>80614.872500000012</c:v>
                </c:pt>
                <c:pt idx="854">
                  <c:v>80619.931899999967</c:v>
                </c:pt>
                <c:pt idx="855">
                  <c:v>80620.455799999996</c:v>
                </c:pt>
                <c:pt idx="856">
                  <c:v>80621.533599999966</c:v>
                </c:pt>
                <c:pt idx="857">
                  <c:v>80622.696299999967</c:v>
                </c:pt>
                <c:pt idx="858">
                  <c:v>80622.843399999998</c:v>
                </c:pt>
                <c:pt idx="859">
                  <c:v>80623.104500000001</c:v>
                </c:pt>
                <c:pt idx="860">
                  <c:v>80623.629900000029</c:v>
                </c:pt>
                <c:pt idx="861">
                  <c:v>80625.324299999993</c:v>
                </c:pt>
                <c:pt idx="862">
                  <c:v>80629.261100000003</c:v>
                </c:pt>
                <c:pt idx="863">
                  <c:v>80631.251200000013</c:v>
                </c:pt>
                <c:pt idx="864">
                  <c:v>80633.752499999988</c:v>
                </c:pt>
                <c:pt idx="865">
                  <c:v>80635.173500000004</c:v>
                </c:pt>
                <c:pt idx="866">
                  <c:v>80636.42349999999</c:v>
                </c:pt>
                <c:pt idx="867">
                  <c:v>80637.634900000005</c:v>
                </c:pt>
                <c:pt idx="868">
                  <c:v>80638.188400000028</c:v>
                </c:pt>
                <c:pt idx="869">
                  <c:v>80640.413299999957</c:v>
                </c:pt>
                <c:pt idx="870">
                  <c:v>80643.248199999973</c:v>
                </c:pt>
                <c:pt idx="871">
                  <c:v>80646.102899999998</c:v>
                </c:pt>
                <c:pt idx="872">
                  <c:v>80647.036599999978</c:v>
                </c:pt>
                <c:pt idx="873">
                  <c:v>80647.850999999995</c:v>
                </c:pt>
                <c:pt idx="874">
                  <c:v>80650.415199999989</c:v>
                </c:pt>
                <c:pt idx="875">
                  <c:v>80652.391200000013</c:v>
                </c:pt>
                <c:pt idx="876">
                  <c:v>80654.505900000004</c:v>
                </c:pt>
                <c:pt idx="877">
                  <c:v>80654.843099999998</c:v>
                </c:pt>
                <c:pt idx="878">
                  <c:v>80657.721999999994</c:v>
                </c:pt>
                <c:pt idx="879">
                  <c:v>80658.739999999991</c:v>
                </c:pt>
                <c:pt idx="880">
                  <c:v>80660.576300000001</c:v>
                </c:pt>
                <c:pt idx="881">
                  <c:v>80660.981599999999</c:v>
                </c:pt>
                <c:pt idx="882">
                  <c:v>80661.172000000006</c:v>
                </c:pt>
                <c:pt idx="883">
                  <c:v>80661.565900000001</c:v>
                </c:pt>
                <c:pt idx="884">
                  <c:v>80663.036299999978</c:v>
                </c:pt>
                <c:pt idx="885">
                  <c:v>80665.946299999938</c:v>
                </c:pt>
                <c:pt idx="886">
                  <c:v>80666.153900000005</c:v>
                </c:pt>
                <c:pt idx="887">
                  <c:v>80666.440899999958</c:v>
                </c:pt>
                <c:pt idx="888">
                  <c:v>80668.102599999998</c:v>
                </c:pt>
                <c:pt idx="889">
                  <c:v>80668.197199999995</c:v>
                </c:pt>
                <c:pt idx="890">
                  <c:v>80669.261199999994</c:v>
                </c:pt>
                <c:pt idx="891">
                  <c:v>80669.509600000005</c:v>
                </c:pt>
                <c:pt idx="892">
                  <c:v>80671.020099999994</c:v>
                </c:pt>
                <c:pt idx="893">
                  <c:v>80672.655000000028</c:v>
                </c:pt>
                <c:pt idx="894">
                  <c:v>80673.121200000023</c:v>
                </c:pt>
                <c:pt idx="895">
                  <c:v>80674.2736</c:v>
                </c:pt>
                <c:pt idx="896">
                  <c:v>80675.124700000029</c:v>
                </c:pt>
                <c:pt idx="897">
                  <c:v>80675.455799999996</c:v>
                </c:pt>
                <c:pt idx="898">
                  <c:v>80675.817999999999</c:v>
                </c:pt>
                <c:pt idx="899">
                  <c:v>80677.760599999965</c:v>
                </c:pt>
                <c:pt idx="900">
                  <c:v>80677.915599999978</c:v>
                </c:pt>
                <c:pt idx="901">
                  <c:v>80678.834099999993</c:v>
                </c:pt>
                <c:pt idx="902">
                  <c:v>80679.004000000001</c:v>
                </c:pt>
                <c:pt idx="903">
                  <c:v>80681.212999999974</c:v>
                </c:pt>
                <c:pt idx="904">
                  <c:v>80681.993599999958</c:v>
                </c:pt>
                <c:pt idx="905">
                  <c:v>80682.083100000003</c:v>
                </c:pt>
                <c:pt idx="906">
                  <c:v>80682.432199999967</c:v>
                </c:pt>
                <c:pt idx="907">
                  <c:v>80682.600999999995</c:v>
                </c:pt>
                <c:pt idx="908">
                  <c:v>80683.438799999989</c:v>
                </c:pt>
                <c:pt idx="909">
                  <c:v>80684.912599999938</c:v>
                </c:pt>
                <c:pt idx="910">
                  <c:v>80686.570000000007</c:v>
                </c:pt>
                <c:pt idx="911">
                  <c:v>80686.805699999997</c:v>
                </c:pt>
                <c:pt idx="912">
                  <c:v>80686.987899999978</c:v>
                </c:pt>
                <c:pt idx="913">
                  <c:v>80687.627699999997</c:v>
                </c:pt>
                <c:pt idx="914">
                  <c:v>80688.129100000035</c:v>
                </c:pt>
                <c:pt idx="915">
                  <c:v>80688.568899999998</c:v>
                </c:pt>
                <c:pt idx="916">
                  <c:v>80688.997599999973</c:v>
                </c:pt>
                <c:pt idx="917">
                  <c:v>80689.387900000002</c:v>
                </c:pt>
                <c:pt idx="918">
                  <c:v>80690.339000000007</c:v>
                </c:pt>
                <c:pt idx="919">
                  <c:v>80690.575599999996</c:v>
                </c:pt>
                <c:pt idx="920">
                  <c:v>80690.928400000004</c:v>
                </c:pt>
                <c:pt idx="921">
                  <c:v>80691.044999999998</c:v>
                </c:pt>
                <c:pt idx="922">
                  <c:v>80691.832899999979</c:v>
                </c:pt>
                <c:pt idx="923">
                  <c:v>80692.322199999995</c:v>
                </c:pt>
                <c:pt idx="924">
                  <c:v>80693.850000000006</c:v>
                </c:pt>
                <c:pt idx="925">
                  <c:v>80694.059599999993</c:v>
                </c:pt>
                <c:pt idx="926">
                  <c:v>80694.971699999995</c:v>
                </c:pt>
                <c:pt idx="927">
                  <c:v>80695.224400000006</c:v>
                </c:pt>
                <c:pt idx="928">
                  <c:v>80696.001699999993</c:v>
                </c:pt>
                <c:pt idx="929">
                  <c:v>80696.585999999996</c:v>
                </c:pt>
                <c:pt idx="930">
                  <c:v>80697.361000000004</c:v>
                </c:pt>
                <c:pt idx="931">
                  <c:v>80697.547799999971</c:v>
                </c:pt>
                <c:pt idx="932">
                  <c:v>80698.413899999956</c:v>
                </c:pt>
                <c:pt idx="933">
                  <c:v>80698.689800000007</c:v>
                </c:pt>
                <c:pt idx="934">
                  <c:v>80699.255699999994</c:v>
                </c:pt>
                <c:pt idx="935">
                  <c:v>80699.4853</c:v>
                </c:pt>
                <c:pt idx="936">
                  <c:v>80700.006899999978</c:v>
                </c:pt>
                <c:pt idx="937">
                  <c:v>80700.671000000031</c:v>
                </c:pt>
                <c:pt idx="938">
                  <c:v>80700.872000000003</c:v>
                </c:pt>
                <c:pt idx="939">
                  <c:v>80701.035999999993</c:v>
                </c:pt>
                <c:pt idx="940">
                  <c:v>80701.220799999996</c:v>
                </c:pt>
                <c:pt idx="941">
                  <c:v>80703.541899999967</c:v>
                </c:pt>
                <c:pt idx="942">
                  <c:v>80703.878800000006</c:v>
                </c:pt>
                <c:pt idx="943">
                  <c:v>80704.172999999995</c:v>
                </c:pt>
                <c:pt idx="944">
                  <c:v>80704.5242</c:v>
                </c:pt>
                <c:pt idx="945">
                  <c:v>80704.619699999996</c:v>
                </c:pt>
                <c:pt idx="946">
                  <c:v>80705.5533</c:v>
                </c:pt>
                <c:pt idx="947">
                  <c:v>80705.666199999992</c:v>
                </c:pt>
                <c:pt idx="948">
                  <c:v>80705.924599999998</c:v>
                </c:pt>
                <c:pt idx="949">
                  <c:v>80706.718899999978</c:v>
                </c:pt>
                <c:pt idx="950">
                  <c:v>80707.675000000032</c:v>
                </c:pt>
                <c:pt idx="951">
                  <c:v>80708.012399999978</c:v>
                </c:pt>
                <c:pt idx="952">
                  <c:v>80708.225600000005</c:v>
                </c:pt>
                <c:pt idx="953">
                  <c:v>80708.968799999988</c:v>
                </c:pt>
                <c:pt idx="954">
                  <c:v>80709.301000000007</c:v>
                </c:pt>
                <c:pt idx="955">
                  <c:v>80710.358900000007</c:v>
                </c:pt>
                <c:pt idx="956">
                  <c:v>80710.874200000006</c:v>
                </c:pt>
                <c:pt idx="957">
                  <c:v>80711.176999999996</c:v>
                </c:pt>
                <c:pt idx="958">
                  <c:v>80711.738299999968</c:v>
                </c:pt>
                <c:pt idx="959">
                  <c:v>80712.575299999997</c:v>
                </c:pt>
                <c:pt idx="960">
                  <c:v>80712.642599999977</c:v>
                </c:pt>
                <c:pt idx="961">
                  <c:v>80712.811999999991</c:v>
                </c:pt>
                <c:pt idx="962">
                  <c:v>80712.928599999999</c:v>
                </c:pt>
                <c:pt idx="963">
                  <c:v>80714.679000000047</c:v>
                </c:pt>
                <c:pt idx="964">
                  <c:v>80715.251000000004</c:v>
                </c:pt>
                <c:pt idx="965">
                  <c:v>80715.417999999976</c:v>
                </c:pt>
                <c:pt idx="966">
                  <c:v>80716.013899999976</c:v>
                </c:pt>
                <c:pt idx="967">
                  <c:v>80716.323000000004</c:v>
                </c:pt>
                <c:pt idx="968">
                  <c:v>80716.462499999965</c:v>
                </c:pt>
                <c:pt idx="969">
                  <c:v>80717.293599999975</c:v>
                </c:pt>
                <c:pt idx="970">
                  <c:v>80718.763699999967</c:v>
                </c:pt>
                <c:pt idx="971">
                  <c:v>80718.846299999976</c:v>
                </c:pt>
                <c:pt idx="972">
                  <c:v>80719.348299999998</c:v>
                </c:pt>
                <c:pt idx="973">
                  <c:v>80719.597399999999</c:v>
                </c:pt>
                <c:pt idx="974">
                  <c:v>80719.834000000003</c:v>
                </c:pt>
                <c:pt idx="975">
                  <c:v>80719.932699999976</c:v>
                </c:pt>
                <c:pt idx="976">
                  <c:v>80720.781799999997</c:v>
                </c:pt>
                <c:pt idx="977">
                  <c:v>80720.917999999976</c:v>
                </c:pt>
                <c:pt idx="978">
                  <c:v>80721.584499999997</c:v>
                </c:pt>
                <c:pt idx="979">
                  <c:v>80722.262999999977</c:v>
                </c:pt>
                <c:pt idx="980">
                  <c:v>80723.345000000001</c:v>
                </c:pt>
                <c:pt idx="981">
                  <c:v>80724.27</c:v>
                </c:pt>
                <c:pt idx="982">
                  <c:v>80724.602000000014</c:v>
                </c:pt>
                <c:pt idx="983">
                  <c:v>80724.863299999968</c:v>
                </c:pt>
                <c:pt idx="984">
                  <c:v>80725.679700000037</c:v>
                </c:pt>
                <c:pt idx="985">
                  <c:v>80726.352400000003</c:v>
                </c:pt>
                <c:pt idx="986">
                  <c:v>80726.616199999989</c:v>
                </c:pt>
                <c:pt idx="987">
                  <c:v>80726.960099999967</c:v>
                </c:pt>
                <c:pt idx="988">
                  <c:v>80727.758199999997</c:v>
                </c:pt>
                <c:pt idx="989">
                  <c:v>80728.026299999998</c:v>
                </c:pt>
                <c:pt idx="990">
                  <c:v>80728.104000000007</c:v>
                </c:pt>
                <c:pt idx="991">
                  <c:v>80728.224900000001</c:v>
                </c:pt>
                <c:pt idx="992">
                  <c:v>80728.407099999968</c:v>
                </c:pt>
                <c:pt idx="993">
                  <c:v>80728.959999999992</c:v>
                </c:pt>
                <c:pt idx="994">
                  <c:v>80729.096299999976</c:v>
                </c:pt>
                <c:pt idx="995">
                  <c:v>80731.246399999975</c:v>
                </c:pt>
                <c:pt idx="996">
                  <c:v>80731.606</c:v>
                </c:pt>
                <c:pt idx="997">
                  <c:v>80731.704100000003</c:v>
                </c:pt>
                <c:pt idx="998">
                  <c:v>80732.726699999999</c:v>
                </c:pt>
                <c:pt idx="999">
                  <c:v>80732.908599999966</c:v>
                </c:pt>
                <c:pt idx="1000">
                  <c:v>80733.356400000004</c:v>
                </c:pt>
                <c:pt idx="1001">
                  <c:v>80733.651800000007</c:v>
                </c:pt>
                <c:pt idx="1002">
                  <c:v>80735.048299999966</c:v>
                </c:pt>
                <c:pt idx="1003">
                  <c:v>80735.897400000002</c:v>
                </c:pt>
                <c:pt idx="1004">
                  <c:v>80736.252199999988</c:v>
                </c:pt>
                <c:pt idx="1005">
                  <c:v>80736.421300000002</c:v>
                </c:pt>
                <c:pt idx="1006">
                  <c:v>80737.552199999991</c:v>
                </c:pt>
                <c:pt idx="1007">
                  <c:v>80738.61</c:v>
                </c:pt>
                <c:pt idx="1008">
                  <c:v>80738.841799999995</c:v>
                </c:pt>
                <c:pt idx="1009">
                  <c:v>80739.933999999979</c:v>
                </c:pt>
                <c:pt idx="1010">
                  <c:v>80740.663400000005</c:v>
                </c:pt>
                <c:pt idx="1011">
                  <c:v>80740.807700000005</c:v>
                </c:pt>
                <c:pt idx="1012">
                  <c:v>80742.070399999997</c:v>
                </c:pt>
                <c:pt idx="1013">
                  <c:v>80742.695000000007</c:v>
                </c:pt>
                <c:pt idx="1014">
                  <c:v>80742.873800000001</c:v>
                </c:pt>
                <c:pt idx="1015">
                  <c:v>80743.279299999995</c:v>
                </c:pt>
                <c:pt idx="1016">
                  <c:v>80743.446699999957</c:v>
                </c:pt>
                <c:pt idx="1017">
                  <c:v>80743.668399999995</c:v>
                </c:pt>
                <c:pt idx="1018">
                  <c:v>80744.224300000002</c:v>
                </c:pt>
                <c:pt idx="1019">
                  <c:v>80745.040699999998</c:v>
                </c:pt>
                <c:pt idx="1020">
                  <c:v>80746.959400000007</c:v>
                </c:pt>
                <c:pt idx="1021">
                  <c:v>80747.545400000003</c:v>
                </c:pt>
                <c:pt idx="1022">
                  <c:v>80747.641000000003</c:v>
                </c:pt>
                <c:pt idx="1023">
                  <c:v>80749.850200000001</c:v>
                </c:pt>
                <c:pt idx="1024">
                  <c:v>80750.035500000013</c:v>
                </c:pt>
                <c:pt idx="1025">
                  <c:v>80750.2834</c:v>
                </c:pt>
                <c:pt idx="1026">
                  <c:v>80751.057700000005</c:v>
                </c:pt>
                <c:pt idx="1027">
                  <c:v>80751.432999999975</c:v>
                </c:pt>
                <c:pt idx="1028">
                  <c:v>80751.643100000001</c:v>
                </c:pt>
                <c:pt idx="1029">
                  <c:v>80752.026400000002</c:v>
                </c:pt>
                <c:pt idx="1030">
                  <c:v>80754.368400000007</c:v>
                </c:pt>
                <c:pt idx="1031">
                  <c:v>80754.474300000002</c:v>
                </c:pt>
                <c:pt idx="1032">
                  <c:v>80756.765700000004</c:v>
                </c:pt>
                <c:pt idx="1033">
                  <c:v>80757.287400000001</c:v>
                </c:pt>
                <c:pt idx="1034">
                  <c:v>80758.842499999999</c:v>
                </c:pt>
                <c:pt idx="1035">
                  <c:v>80759.029800000004</c:v>
                </c:pt>
                <c:pt idx="1036">
                  <c:v>80759.152100000007</c:v>
                </c:pt>
                <c:pt idx="1037">
                  <c:v>80763.136400000003</c:v>
                </c:pt>
                <c:pt idx="1038">
                  <c:v>80763.352100000004</c:v>
                </c:pt>
                <c:pt idx="1039">
                  <c:v>80764.070099999997</c:v>
                </c:pt>
                <c:pt idx="1040">
                  <c:v>80765.586899999966</c:v>
                </c:pt>
                <c:pt idx="1041">
                  <c:v>80765.874700000029</c:v>
                </c:pt>
                <c:pt idx="1042">
                  <c:v>80766.626000000004</c:v>
                </c:pt>
                <c:pt idx="1043">
                  <c:v>80770.418699999966</c:v>
                </c:pt>
                <c:pt idx="1044">
                  <c:v>80770.779400000029</c:v>
                </c:pt>
                <c:pt idx="1045">
                  <c:v>80773.113899999968</c:v>
                </c:pt>
                <c:pt idx="1046">
                  <c:v>80777.429099999994</c:v>
                </c:pt>
                <c:pt idx="1047">
                  <c:v>80777.715100000001</c:v>
                </c:pt>
                <c:pt idx="1048">
                  <c:v>80778.299400000004</c:v>
                </c:pt>
                <c:pt idx="1049">
                  <c:v>80780.664099999995</c:v>
                </c:pt>
                <c:pt idx="1050">
                  <c:v>80785.455300000001</c:v>
                </c:pt>
                <c:pt idx="1051">
                  <c:v>80786.543099999966</c:v>
                </c:pt>
                <c:pt idx="1052">
                  <c:v>80787.476699999999</c:v>
                </c:pt>
                <c:pt idx="1053">
                  <c:v>80790.373399999997</c:v>
                </c:pt>
                <c:pt idx="1054">
                  <c:v>80793.632599999968</c:v>
                </c:pt>
                <c:pt idx="1055">
                  <c:v>80794.034100000004</c:v>
                </c:pt>
                <c:pt idx="1056">
                  <c:v>80801.061799999996</c:v>
                </c:pt>
                <c:pt idx="1057">
                  <c:v>80801.646099999998</c:v>
                </c:pt>
                <c:pt idx="1058">
                  <c:v>80801.96179999999</c:v>
                </c:pt>
                <c:pt idx="1059">
                  <c:v>80809.949699999968</c:v>
                </c:pt>
                <c:pt idx="1060">
                  <c:v>80810.537100000001</c:v>
                </c:pt>
                <c:pt idx="1061">
                  <c:v>80810.883400000006</c:v>
                </c:pt>
                <c:pt idx="1062">
                  <c:v>80817.288799999995</c:v>
                </c:pt>
                <c:pt idx="1063">
                  <c:v>80821.356499999994</c:v>
                </c:pt>
                <c:pt idx="1064">
                  <c:v>80824.40849999999</c:v>
                </c:pt>
                <c:pt idx="1065">
                  <c:v>80824.992799999978</c:v>
                </c:pt>
                <c:pt idx="1066">
                  <c:v>80828.234700000001</c:v>
                </c:pt>
                <c:pt idx="1067">
                  <c:v>80832.3416</c:v>
                </c:pt>
                <c:pt idx="1068">
                  <c:v>80833.356400000004</c:v>
                </c:pt>
                <c:pt idx="1069">
                  <c:v>80836.151500000007</c:v>
                </c:pt>
                <c:pt idx="1070">
                  <c:v>80838.680999999997</c:v>
                </c:pt>
                <c:pt idx="1071">
                  <c:v>80840.543499999971</c:v>
                </c:pt>
                <c:pt idx="1072">
                  <c:v>80848.339500000002</c:v>
                </c:pt>
                <c:pt idx="1073">
                  <c:v>80849.148400000005</c:v>
                </c:pt>
                <c:pt idx="1074">
                  <c:v>80851.260599999965</c:v>
                </c:pt>
                <c:pt idx="1075">
                  <c:v>80852.182700000005</c:v>
                </c:pt>
                <c:pt idx="1076">
                  <c:v>80853.123800000001</c:v>
                </c:pt>
                <c:pt idx="1077">
                  <c:v>80857.024600000004</c:v>
                </c:pt>
                <c:pt idx="1078">
                  <c:v>80859.657699999996</c:v>
                </c:pt>
                <c:pt idx="1079">
                  <c:v>80860.139700000029</c:v>
                </c:pt>
                <c:pt idx="1080">
                  <c:v>80861.529500000004</c:v>
                </c:pt>
                <c:pt idx="1081">
                  <c:v>80863.369099999996</c:v>
                </c:pt>
                <c:pt idx="1082">
                  <c:v>80870.283199999991</c:v>
                </c:pt>
                <c:pt idx="1083">
                  <c:v>80879.040299999979</c:v>
                </c:pt>
                <c:pt idx="1084">
                  <c:v>80881.103499999997</c:v>
                </c:pt>
                <c:pt idx="1085">
                  <c:v>80883.322799999994</c:v>
                </c:pt>
                <c:pt idx="1086">
                  <c:v>80887.073600000003</c:v>
                </c:pt>
                <c:pt idx="1087">
                  <c:v>80891.906699999978</c:v>
                </c:pt>
                <c:pt idx="1088">
                  <c:v>80894.448499999999</c:v>
                </c:pt>
                <c:pt idx="1089">
                  <c:v>80903.576499999996</c:v>
                </c:pt>
                <c:pt idx="1090">
                  <c:v>80904.664099999995</c:v>
                </c:pt>
                <c:pt idx="1091">
                  <c:v>80910.3076</c:v>
                </c:pt>
                <c:pt idx="1092">
                  <c:v>80917.353700000007</c:v>
                </c:pt>
                <c:pt idx="1093">
                  <c:v>80918.379500000025</c:v>
                </c:pt>
                <c:pt idx="1094">
                  <c:v>80929.8459</c:v>
                </c:pt>
                <c:pt idx="1095">
                  <c:v>80930.029200000004</c:v>
                </c:pt>
                <c:pt idx="1096">
                  <c:v>80945.132400000002</c:v>
                </c:pt>
                <c:pt idx="1097">
                  <c:v>80945.289000000004</c:v>
                </c:pt>
                <c:pt idx="1098">
                  <c:v>80960.179900000032</c:v>
                </c:pt>
                <c:pt idx="1099">
                  <c:v>80975.049599999998</c:v>
                </c:pt>
                <c:pt idx="1100">
                  <c:v>80989.775299999994</c:v>
                </c:pt>
                <c:pt idx="1101">
                  <c:v>81007.255300000004</c:v>
                </c:pt>
                <c:pt idx="1102">
                  <c:v>81035.867499999993</c:v>
                </c:pt>
                <c:pt idx="1103">
                  <c:v>81044.950299999968</c:v>
                </c:pt>
                <c:pt idx="1104">
                  <c:v>81049.856599999999</c:v>
                </c:pt>
                <c:pt idx="1105">
                  <c:v>81057.875400000048</c:v>
                </c:pt>
                <c:pt idx="1106">
                  <c:v>81067.423299999966</c:v>
                </c:pt>
                <c:pt idx="1107">
                  <c:v>81073.090599999967</c:v>
                </c:pt>
                <c:pt idx="1108">
                  <c:v>81081.806400000001</c:v>
                </c:pt>
                <c:pt idx="1109">
                  <c:v>81082.262599999958</c:v>
                </c:pt>
                <c:pt idx="1110">
                  <c:v>81104.809400000027</c:v>
                </c:pt>
                <c:pt idx="1111">
                  <c:v>81126.727299999999</c:v>
                </c:pt>
                <c:pt idx="1112">
                  <c:v>81148.137300000002</c:v>
                </c:pt>
                <c:pt idx="1113">
                  <c:v>81169.013499999972</c:v>
                </c:pt>
                <c:pt idx="1114">
                  <c:v>81193.154100000029</c:v>
                </c:pt>
                <c:pt idx="1115">
                  <c:v>81344.625400000048</c:v>
                </c:pt>
                <c:pt idx="1116">
                  <c:v>81345.847499999989</c:v>
                </c:pt>
                <c:pt idx="1117">
                  <c:v>81346.788700000005</c:v>
                </c:pt>
                <c:pt idx="1118">
                  <c:v>81351.342499999999</c:v>
                </c:pt>
                <c:pt idx="1119">
                  <c:v>81354.705100000006</c:v>
                </c:pt>
                <c:pt idx="1120">
                  <c:v>81358.234799999991</c:v>
                </c:pt>
                <c:pt idx="1121">
                  <c:v>81437.901599999968</c:v>
                </c:pt>
                <c:pt idx="1122">
                  <c:v>81477.389100000029</c:v>
                </c:pt>
                <c:pt idx="1123">
                  <c:v>81515.337799999994</c:v>
                </c:pt>
                <c:pt idx="1124">
                  <c:v>81552.008700000006</c:v>
                </c:pt>
                <c:pt idx="1125">
                  <c:v>81587.235799999995</c:v>
                </c:pt>
                <c:pt idx="1126">
                  <c:v>81626.917899999957</c:v>
                </c:pt>
                <c:pt idx="1127">
                  <c:v>81693.912899999938</c:v>
                </c:pt>
                <c:pt idx="1128">
                  <c:v>82344.018799999991</c:v>
                </c:pt>
                <c:pt idx="1129">
                  <c:v>82344.495999999999</c:v>
                </c:pt>
                <c:pt idx="1130">
                  <c:v>82345.506799999988</c:v>
                </c:pt>
                <c:pt idx="1131">
                  <c:v>82346.796099999978</c:v>
                </c:pt>
                <c:pt idx="1132">
                  <c:v>82348.680000000022</c:v>
                </c:pt>
                <c:pt idx="1133">
                  <c:v>82350.6489</c:v>
                </c:pt>
                <c:pt idx="1134">
                  <c:v>82357.301800000001</c:v>
                </c:pt>
                <c:pt idx="1135">
                  <c:v>82495.809800000003</c:v>
                </c:pt>
                <c:pt idx="1136">
                  <c:v>82497.731999999989</c:v>
                </c:pt>
                <c:pt idx="1137">
                  <c:v>82498.673500000004</c:v>
                </c:pt>
                <c:pt idx="1138">
                  <c:v>82504.627900000007</c:v>
                </c:pt>
                <c:pt idx="1139">
                  <c:v>82508.691099999996</c:v>
                </c:pt>
                <c:pt idx="1140">
                  <c:v>82512.921400000007</c:v>
                </c:pt>
                <c:pt idx="1141">
                  <c:v>83026.077800000014</c:v>
                </c:pt>
                <c:pt idx="1142">
                  <c:v>83700.284499999994</c:v>
                </c:pt>
                <c:pt idx="1143">
                  <c:v>84379.965999999971</c:v>
                </c:pt>
                <c:pt idx="1144">
                  <c:v>85065.166899999967</c:v>
                </c:pt>
                <c:pt idx="1145">
                  <c:v>85755.931799999991</c:v>
                </c:pt>
                <c:pt idx="1146">
                  <c:v>86452.306100000002</c:v>
                </c:pt>
                <c:pt idx="1147">
                  <c:v>87154.335200000001</c:v>
                </c:pt>
                <c:pt idx="1148">
                  <c:v>87862.065100000007</c:v>
                </c:pt>
                <c:pt idx="1149">
                  <c:v>88575.542099999977</c:v>
                </c:pt>
                <c:pt idx="1150">
                  <c:v>89294.812699999966</c:v>
                </c:pt>
                <c:pt idx="1151">
                  <c:v>90019.924199999994</c:v>
                </c:pt>
                <c:pt idx="1152">
                  <c:v>90750.923899999965</c:v>
                </c:pt>
                <c:pt idx="1153">
                  <c:v>91487.859599999996</c:v>
                </c:pt>
                <c:pt idx="1154">
                  <c:v>92230.779500000004</c:v>
                </c:pt>
                <c:pt idx="1155">
                  <c:v>92979.732299999974</c:v>
                </c:pt>
                <c:pt idx="1156">
                  <c:v>93734.766799999998</c:v>
                </c:pt>
                <c:pt idx="1157">
                  <c:v>94495.932599999956</c:v>
                </c:pt>
                <c:pt idx="1158">
                  <c:v>95263.279299999995</c:v>
                </c:pt>
                <c:pt idx="1159">
                  <c:v>96036.857300000003</c:v>
                </c:pt>
                <c:pt idx="1160">
                  <c:v>96816.716999999975</c:v>
                </c:pt>
                <c:pt idx="1161">
                  <c:v>97602.909400000004</c:v>
                </c:pt>
                <c:pt idx="1162">
                  <c:v>98395.486199999999</c:v>
                </c:pt>
                <c:pt idx="1163">
                  <c:v>99194.498899999977</c:v>
                </c:pt>
              </c:numCache>
            </c:numRef>
          </c:xVal>
          <c:yVal>
            <c:numRef>
              <c:f>Graphs!$Q$45:$Q$1208</c:f>
              <c:numCache>
                <c:formatCode>0.00E+00</c:formatCode>
                <c:ptCount val="1164"/>
                <c:pt idx="0">
                  <c:v>3.8686214342539126E-47</c:v>
                </c:pt>
                <c:pt idx="1">
                  <c:v>4.4373224230026409E-48</c:v>
                </c:pt>
                <c:pt idx="2">
                  <c:v>5.0007955449483164E-49</c:v>
                </c:pt>
                <c:pt idx="3">
                  <c:v>5.5368791908171728E-50</c:v>
                </c:pt>
                <c:pt idx="4">
                  <c:v>6.0218206614388333E-51</c:v>
                </c:pt>
                <c:pt idx="5">
                  <c:v>6.4322082054779346E-52</c:v>
                </c:pt>
                <c:pt idx="6">
                  <c:v>6.7470167064439535E-53</c:v>
                </c:pt>
                <c:pt idx="7">
                  <c:v>6.9488578247528561E-54</c:v>
                </c:pt>
                <c:pt idx="8">
                  <c:v>7.0257983861802907E-55</c:v>
                </c:pt>
                <c:pt idx="9">
                  <c:v>6.9726105239232194E-56</c:v>
                </c:pt>
                <c:pt idx="10">
                  <c:v>6.7912262757131943E-57</c:v>
                </c:pt>
                <c:pt idx="11">
                  <c:v>6.4906239345380603E-58</c:v>
                </c:pt>
                <c:pt idx="12">
                  <c:v>6.0862598022502965E-59</c:v>
                </c:pt>
                <c:pt idx="13">
                  <c:v>5.5983634503921294E-60</c:v>
                </c:pt>
                <c:pt idx="14">
                  <c:v>5.0508012274122391E-61</c:v>
                </c:pt>
                <c:pt idx="15">
                  <c:v>4.468575974542592E-62</c:v>
                </c:pt>
                <c:pt idx="16">
                  <c:v>3.8764632344584865E-63</c:v>
                </c:pt>
                <c:pt idx="17">
                  <c:v>1.1364927832708343E-63</c:v>
                </c:pt>
                <c:pt idx="18">
                  <c:v>1.1364927832708343E-63</c:v>
                </c:pt>
                <c:pt idx="19">
                  <c:v>1.1364927832708343E-63</c:v>
                </c:pt>
                <c:pt idx="20">
                  <c:v>1.1364927832708343E-63</c:v>
                </c:pt>
                <c:pt idx="21">
                  <c:v>1.1364927832708343E-63</c:v>
                </c:pt>
                <c:pt idx="22">
                  <c:v>1.1364927832708343E-63</c:v>
                </c:pt>
                <c:pt idx="23">
                  <c:v>1.1364927832708343E-63</c:v>
                </c:pt>
                <c:pt idx="24">
                  <c:v>1.1364927832708343E-63</c:v>
                </c:pt>
                <c:pt idx="25">
                  <c:v>1.1364927832708343E-63</c:v>
                </c:pt>
                <c:pt idx="26">
                  <c:v>1.1364927832708343E-63</c:v>
                </c:pt>
                <c:pt idx="27">
                  <c:v>1.1364927832708343E-63</c:v>
                </c:pt>
                <c:pt idx="28">
                  <c:v>1.1364927832708343E-63</c:v>
                </c:pt>
                <c:pt idx="29">
                  <c:v>1.1364927832708343E-63</c:v>
                </c:pt>
                <c:pt idx="30">
                  <c:v>1.1364927832708343E-63</c:v>
                </c:pt>
                <c:pt idx="31">
                  <c:v>1.1364927832708343E-63</c:v>
                </c:pt>
                <c:pt idx="32">
                  <c:v>1.1364927832708343E-63</c:v>
                </c:pt>
                <c:pt idx="33">
                  <c:v>1.1364927832708343E-63</c:v>
                </c:pt>
                <c:pt idx="34">
                  <c:v>1.1364927832708343E-63</c:v>
                </c:pt>
                <c:pt idx="35">
                  <c:v>1.1364927832708343E-63</c:v>
                </c:pt>
                <c:pt idx="36">
                  <c:v>1.1364927832708343E-63</c:v>
                </c:pt>
                <c:pt idx="37">
                  <c:v>1.1364927832708343E-63</c:v>
                </c:pt>
                <c:pt idx="38">
                  <c:v>1.1364927832708343E-63</c:v>
                </c:pt>
                <c:pt idx="39">
                  <c:v>1.1364927832708343E-63</c:v>
                </c:pt>
                <c:pt idx="40">
                  <c:v>1.1364927832708343E-63</c:v>
                </c:pt>
                <c:pt idx="41">
                  <c:v>1.1364927832708343E-63</c:v>
                </c:pt>
                <c:pt idx="42">
                  <c:v>1.1364927832708343E-63</c:v>
                </c:pt>
                <c:pt idx="43">
                  <c:v>1.1364927832708343E-63</c:v>
                </c:pt>
                <c:pt idx="44">
                  <c:v>1.1364927832708343E-63</c:v>
                </c:pt>
                <c:pt idx="45">
                  <c:v>1.1364927832708343E-63</c:v>
                </c:pt>
                <c:pt idx="46">
                  <c:v>1.1364927832708343E-63</c:v>
                </c:pt>
                <c:pt idx="47">
                  <c:v>1.1364927832708343E-63</c:v>
                </c:pt>
                <c:pt idx="48">
                  <c:v>1.1364927832708343E-63</c:v>
                </c:pt>
                <c:pt idx="49">
                  <c:v>1.1364927832708343E-63</c:v>
                </c:pt>
                <c:pt idx="50">
                  <c:v>1.1364927832708343E-63</c:v>
                </c:pt>
                <c:pt idx="51">
                  <c:v>1.1364927832708343E-63</c:v>
                </c:pt>
                <c:pt idx="52">
                  <c:v>1.1364927832708343E-63</c:v>
                </c:pt>
                <c:pt idx="53">
                  <c:v>1.1364927832708343E-63</c:v>
                </c:pt>
                <c:pt idx="54">
                  <c:v>1.1364927832708343E-63</c:v>
                </c:pt>
                <c:pt idx="55">
                  <c:v>1.1364927832708343E-63</c:v>
                </c:pt>
                <c:pt idx="56">
                  <c:v>1.1364927832708343E-63</c:v>
                </c:pt>
                <c:pt idx="57">
                  <c:v>1.1364927832708343E-63</c:v>
                </c:pt>
                <c:pt idx="58">
                  <c:v>1.1364927832708343E-63</c:v>
                </c:pt>
                <c:pt idx="59">
                  <c:v>1.1364927832708343E-63</c:v>
                </c:pt>
                <c:pt idx="60">
                  <c:v>1.1364927832708343E-63</c:v>
                </c:pt>
                <c:pt idx="61">
                  <c:v>1.1364927832708343E-63</c:v>
                </c:pt>
                <c:pt idx="62">
                  <c:v>1.1364927832708343E-63</c:v>
                </c:pt>
                <c:pt idx="63">
                  <c:v>1.1364927832708343E-63</c:v>
                </c:pt>
                <c:pt idx="64">
                  <c:v>1.1364927832708343E-63</c:v>
                </c:pt>
                <c:pt idx="65">
                  <c:v>1.1364927832708343E-63</c:v>
                </c:pt>
                <c:pt idx="66">
                  <c:v>1.1364927832708343E-63</c:v>
                </c:pt>
                <c:pt idx="67">
                  <c:v>1.1364927832708343E-63</c:v>
                </c:pt>
                <c:pt idx="68">
                  <c:v>1.1364927832708343E-63</c:v>
                </c:pt>
                <c:pt idx="69">
                  <c:v>1.1364927832708343E-63</c:v>
                </c:pt>
                <c:pt idx="70">
                  <c:v>1.1364927832708343E-63</c:v>
                </c:pt>
                <c:pt idx="71">
                  <c:v>1.1364927832708343E-63</c:v>
                </c:pt>
                <c:pt idx="72">
                  <c:v>1.1364927832708343E-63</c:v>
                </c:pt>
                <c:pt idx="73">
                  <c:v>1.1364927832708343E-63</c:v>
                </c:pt>
                <c:pt idx="74">
                  <c:v>1.1364927832708343E-63</c:v>
                </c:pt>
                <c:pt idx="75">
                  <c:v>1.1364927832708343E-63</c:v>
                </c:pt>
                <c:pt idx="76">
                  <c:v>1.1364927832708343E-63</c:v>
                </c:pt>
                <c:pt idx="77">
                  <c:v>1.1364927832708343E-63</c:v>
                </c:pt>
                <c:pt idx="78">
                  <c:v>1.1364927832708343E-63</c:v>
                </c:pt>
                <c:pt idx="79">
                  <c:v>1.1364927832708343E-63</c:v>
                </c:pt>
                <c:pt idx="80">
                  <c:v>1.1364927832708343E-63</c:v>
                </c:pt>
                <c:pt idx="81">
                  <c:v>1.1364927832708343E-63</c:v>
                </c:pt>
                <c:pt idx="82">
                  <c:v>1.1364927832708343E-63</c:v>
                </c:pt>
                <c:pt idx="83">
                  <c:v>1.1364927832708343E-63</c:v>
                </c:pt>
                <c:pt idx="84">
                  <c:v>1.1364927832708343E-63</c:v>
                </c:pt>
                <c:pt idx="85">
                  <c:v>1.1364927832708343E-63</c:v>
                </c:pt>
                <c:pt idx="86">
                  <c:v>1.1364927832708343E-63</c:v>
                </c:pt>
                <c:pt idx="87">
                  <c:v>1.1364927832708343E-63</c:v>
                </c:pt>
                <c:pt idx="88">
                  <c:v>1.1364927832708343E-63</c:v>
                </c:pt>
                <c:pt idx="89">
                  <c:v>1.1364927832708343E-63</c:v>
                </c:pt>
                <c:pt idx="90">
                  <c:v>1.1364927832708343E-63</c:v>
                </c:pt>
                <c:pt idx="91">
                  <c:v>1.1364927832708343E-63</c:v>
                </c:pt>
                <c:pt idx="92">
                  <c:v>1.1364927832708343E-63</c:v>
                </c:pt>
                <c:pt idx="93">
                  <c:v>1.1364927832708343E-63</c:v>
                </c:pt>
                <c:pt idx="94">
                  <c:v>1.1364927832708343E-63</c:v>
                </c:pt>
                <c:pt idx="95">
                  <c:v>1.1364927832708343E-63</c:v>
                </c:pt>
                <c:pt idx="96">
                  <c:v>1.1364927832708343E-63</c:v>
                </c:pt>
                <c:pt idx="97">
                  <c:v>1.1364927832708343E-63</c:v>
                </c:pt>
                <c:pt idx="98">
                  <c:v>1.1364927832708343E-63</c:v>
                </c:pt>
                <c:pt idx="99">
                  <c:v>1.1364927832708343E-63</c:v>
                </c:pt>
                <c:pt idx="100">
                  <c:v>1.1364927832708343E-63</c:v>
                </c:pt>
                <c:pt idx="101">
                  <c:v>1.1364927832708343E-63</c:v>
                </c:pt>
                <c:pt idx="102">
                  <c:v>1.1364927832708343E-63</c:v>
                </c:pt>
                <c:pt idx="103">
                  <c:v>1.1364927832708343E-63</c:v>
                </c:pt>
                <c:pt idx="104">
                  <c:v>1.1364927832708343E-63</c:v>
                </c:pt>
                <c:pt idx="105">
                  <c:v>1.1364927832708343E-63</c:v>
                </c:pt>
                <c:pt idx="106">
                  <c:v>1.1364927832708343E-63</c:v>
                </c:pt>
                <c:pt idx="107">
                  <c:v>1.1364927832708343E-63</c:v>
                </c:pt>
                <c:pt idx="108">
                  <c:v>1.1364927832708343E-63</c:v>
                </c:pt>
                <c:pt idx="109">
                  <c:v>1.1364927832708343E-63</c:v>
                </c:pt>
                <c:pt idx="110">
                  <c:v>1.1364927832708343E-63</c:v>
                </c:pt>
                <c:pt idx="111">
                  <c:v>1.1364927832708343E-63</c:v>
                </c:pt>
                <c:pt idx="112">
                  <c:v>1.1364927832708343E-63</c:v>
                </c:pt>
                <c:pt idx="113">
                  <c:v>1.1364927832708343E-63</c:v>
                </c:pt>
                <c:pt idx="114">
                  <c:v>1.1364927832708343E-63</c:v>
                </c:pt>
                <c:pt idx="115">
                  <c:v>1.1364927832708343E-63</c:v>
                </c:pt>
                <c:pt idx="116">
                  <c:v>1.1364927832708343E-63</c:v>
                </c:pt>
                <c:pt idx="117">
                  <c:v>1.1364927832708343E-63</c:v>
                </c:pt>
                <c:pt idx="118">
                  <c:v>1.1364927832708343E-63</c:v>
                </c:pt>
                <c:pt idx="119">
                  <c:v>1.1364927832708343E-63</c:v>
                </c:pt>
                <c:pt idx="120">
                  <c:v>1.1364927832708343E-63</c:v>
                </c:pt>
                <c:pt idx="121">
                  <c:v>1.1364927832708343E-63</c:v>
                </c:pt>
                <c:pt idx="122">
                  <c:v>1.2644618706671218E-5</c:v>
                </c:pt>
                <c:pt idx="123">
                  <c:v>3.4089101034208443E-5</c:v>
                </c:pt>
                <c:pt idx="124">
                  <c:v>3.6225707466757621E-5</c:v>
                </c:pt>
                <c:pt idx="125">
                  <c:v>3.8589612455960932E-5</c:v>
                </c:pt>
                <c:pt idx="126">
                  <c:v>4.1214910785316512E-5</c:v>
                </c:pt>
                <c:pt idx="127">
                  <c:v>4.4142516195022191E-5</c:v>
                </c:pt>
                <c:pt idx="128">
                  <c:v>4.7421297874758529E-5</c:v>
                </c:pt>
                <c:pt idx="129">
                  <c:v>5.1110353449255598E-5</c:v>
                </c:pt>
                <c:pt idx="130">
                  <c:v>5.5283554949426127E-5</c:v>
                </c:pt>
                <c:pt idx="131">
                  <c:v>6.0030685305148369E-5</c:v>
                </c:pt>
                <c:pt idx="132">
                  <c:v>6.5461984316399631E-5</c:v>
                </c:pt>
                <c:pt idx="133">
                  <c:v>7.1719513581088799E-5</c:v>
                </c:pt>
                <c:pt idx="134">
                  <c:v>7.898283895897267E-5</c:v>
                </c:pt>
                <c:pt idx="135">
                  <c:v>8.7480395499488637E-5</c:v>
                </c:pt>
                <c:pt idx="136">
                  <c:v>8.9277190589839815E-5</c:v>
                </c:pt>
                <c:pt idx="137">
                  <c:v>8.9279463575406385E-5</c:v>
                </c:pt>
                <c:pt idx="138">
                  <c:v>8.9286282532105945E-5</c:v>
                </c:pt>
                <c:pt idx="139">
                  <c:v>8.9329469257870298E-5</c:v>
                </c:pt>
                <c:pt idx="140">
                  <c:v>8.93476531424026E-5</c:v>
                </c:pt>
                <c:pt idx="141">
                  <c:v>8.9365837026934901E-5</c:v>
                </c:pt>
                <c:pt idx="142">
                  <c:v>9.7515626775770056E-5</c:v>
                </c:pt>
                <c:pt idx="143">
                  <c:v>1.094863052619616E-4</c:v>
                </c:pt>
                <c:pt idx="144">
                  <c:v>1.2393453801568365E-4</c:v>
                </c:pt>
                <c:pt idx="145">
                  <c:v>1.4159563586771222E-4</c:v>
                </c:pt>
                <c:pt idx="146">
                  <c:v>1.6351858165700661E-4</c:v>
                </c:pt>
                <c:pt idx="147">
                  <c:v>1.9121491078531665E-4</c:v>
                </c:pt>
                <c:pt idx="148">
                  <c:v>2.2690078418002068E-4</c:v>
                </c:pt>
                <c:pt idx="149">
                  <c:v>2.7405386975792721E-4</c:v>
                </c:pt>
                <c:pt idx="150">
                  <c:v>3.1379702238890799E-4</c:v>
                </c:pt>
                <c:pt idx="151">
                  <c:v>3.1380838731674075E-4</c:v>
                </c:pt>
                <c:pt idx="152">
                  <c:v>3.1385384702807155E-4</c:v>
                </c:pt>
                <c:pt idx="153">
                  <c:v>3.1404705080122761E-4</c:v>
                </c:pt>
                <c:pt idx="154">
                  <c:v>3.1416070007955462E-4</c:v>
                </c:pt>
                <c:pt idx="155">
                  <c:v>3.1428571428571448E-4</c:v>
                </c:pt>
                <c:pt idx="156">
                  <c:v>3.381747925900672E-4</c:v>
                </c:pt>
                <c:pt idx="157">
                  <c:v>4.2862825321059238E-4</c:v>
                </c:pt>
                <c:pt idx="158">
                  <c:v>5.6220025002841269E-4</c:v>
                </c:pt>
                <c:pt idx="159">
                  <c:v>7.7165586998522611E-4</c:v>
                </c:pt>
                <c:pt idx="160">
                  <c:v>8.0305716558699911E-4</c:v>
                </c:pt>
                <c:pt idx="161">
                  <c:v>8.1560404591430908E-4</c:v>
                </c:pt>
                <c:pt idx="162">
                  <c:v>8.2695760881918443E-4</c:v>
                </c:pt>
                <c:pt idx="163">
                  <c:v>8.4418683941356993E-4</c:v>
                </c:pt>
                <c:pt idx="164">
                  <c:v>8.5975679054438054E-4</c:v>
                </c:pt>
                <c:pt idx="165">
                  <c:v>8.6524605068757888E-4</c:v>
                </c:pt>
                <c:pt idx="166">
                  <c:v>1.2465052846914427E-3</c:v>
                </c:pt>
                <c:pt idx="167">
                  <c:v>1.4050460279577228E-3</c:v>
                </c:pt>
                <c:pt idx="168">
                  <c:v>1.40515967723605E-3</c:v>
                </c:pt>
                <c:pt idx="169">
                  <c:v>1.4056142743493578E-3</c:v>
                </c:pt>
                <c:pt idx="170">
                  <c:v>1.4070917149676099E-3</c:v>
                </c:pt>
                <c:pt idx="171">
                  <c:v>1.4083418570292078E-3</c:v>
                </c:pt>
                <c:pt idx="172">
                  <c:v>1.4094783498124783E-3</c:v>
                </c:pt>
                <c:pt idx="173">
                  <c:v>2.1710421638822587E-3</c:v>
                </c:pt>
                <c:pt idx="174">
                  <c:v>2.9140811455847255E-3</c:v>
                </c:pt>
                <c:pt idx="175">
                  <c:v>2.9145357426980357E-3</c:v>
                </c:pt>
                <c:pt idx="176">
                  <c:v>2.9162404818729405E-3</c:v>
                </c:pt>
                <c:pt idx="177">
                  <c:v>2.9215819979543155E-3</c:v>
                </c:pt>
                <c:pt idx="178">
                  <c:v>2.9262416183657236E-3</c:v>
                </c:pt>
                <c:pt idx="179">
                  <c:v>2.931128537333788E-3</c:v>
                </c:pt>
                <c:pt idx="180">
                  <c:v>7.3362882145698409E-3</c:v>
                </c:pt>
                <c:pt idx="181">
                  <c:v>2.40050005682464E-2</c:v>
                </c:pt>
                <c:pt idx="182">
                  <c:v>2.4017501988862381E-2</c:v>
                </c:pt>
                <c:pt idx="183">
                  <c:v>2.405727923627685E-2</c:v>
                </c:pt>
                <c:pt idx="184">
                  <c:v>2.4168655529037388E-2</c:v>
                </c:pt>
                <c:pt idx="185">
                  <c:v>2.4280031821797936E-2</c:v>
                </c:pt>
                <c:pt idx="186">
                  <c:v>2.4395954085691555E-2</c:v>
                </c:pt>
                <c:pt idx="187">
                  <c:v>9.5192635526764408E-2</c:v>
                </c:pt>
                <c:pt idx="188">
                  <c:v>0.10239345380156839</c:v>
                </c:pt>
                <c:pt idx="189">
                  <c:v>0.10243891351289917</c:v>
                </c:pt>
                <c:pt idx="190">
                  <c:v>0.10258893056029096</c:v>
                </c:pt>
                <c:pt idx="191">
                  <c:v>0.1029844300488692</c:v>
                </c:pt>
                <c:pt idx="192">
                  <c:v>0.10339697692919653</c:v>
                </c:pt>
                <c:pt idx="193">
                  <c:v>0.10382770769405612</c:v>
                </c:pt>
                <c:pt idx="194">
                  <c:v>0.26413228775997283</c:v>
                </c:pt>
                <c:pt idx="195">
                  <c:v>0.26422320718263437</c:v>
                </c:pt>
                <c:pt idx="196">
                  <c:v>0.26451869530628497</c:v>
                </c:pt>
                <c:pt idx="197">
                  <c:v>0.26526878054324365</c:v>
                </c:pt>
                <c:pt idx="198">
                  <c:v>0.26607569041936585</c:v>
                </c:pt>
                <c:pt idx="199">
                  <c:v>0.26691669507898641</c:v>
                </c:pt>
                <c:pt idx="200">
                  <c:v>0.4507898624843733</c:v>
                </c:pt>
                <c:pt idx="201">
                  <c:v>0.45090351176270038</c:v>
                </c:pt>
                <c:pt idx="202">
                  <c:v>0.4512785543811797</c:v>
                </c:pt>
                <c:pt idx="203">
                  <c:v>0.45217638367996382</c:v>
                </c:pt>
                <c:pt idx="204">
                  <c:v>0.4531992271849074</c:v>
                </c:pt>
                <c:pt idx="205">
                  <c:v>0.45425616547334935</c:v>
                </c:pt>
                <c:pt idx="206">
                  <c:v>0.5771224002727583</c:v>
                </c:pt>
                <c:pt idx="207">
                  <c:v>0.65252869644277811</c:v>
                </c:pt>
                <c:pt idx="208">
                  <c:v>0.6526309807932722</c:v>
                </c:pt>
                <c:pt idx="209">
                  <c:v>0.65297192862825371</c:v>
                </c:pt>
                <c:pt idx="210">
                  <c:v>0.6537674735765433</c:v>
                </c:pt>
                <c:pt idx="211">
                  <c:v>0.65401750198886244</c:v>
                </c:pt>
                <c:pt idx="212">
                  <c:v>0.65469939765882557</c:v>
                </c:pt>
                <c:pt idx="213">
                  <c:v>0.65566541652460575</c:v>
                </c:pt>
                <c:pt idx="214">
                  <c:v>0.65794976701897989</c:v>
                </c:pt>
                <c:pt idx="215">
                  <c:v>0.66109785202864013</c:v>
                </c:pt>
                <c:pt idx="216">
                  <c:v>0.66259802250255762</c:v>
                </c:pt>
                <c:pt idx="217">
                  <c:v>0.66348448687350881</c:v>
                </c:pt>
                <c:pt idx="218">
                  <c:v>0.7609273781111493</c:v>
                </c:pt>
                <c:pt idx="219">
                  <c:v>0.7610069326059784</c:v>
                </c:pt>
                <c:pt idx="220">
                  <c:v>0.76124559609046505</c:v>
                </c:pt>
                <c:pt idx="221">
                  <c:v>0.76180247755426778</c:v>
                </c:pt>
                <c:pt idx="222">
                  <c:v>0.76246164336856492</c:v>
                </c:pt>
                <c:pt idx="223">
                  <c:v>0.76315490396635988</c:v>
                </c:pt>
                <c:pt idx="224">
                  <c:v>0.79236276849641996</c:v>
                </c:pt>
                <c:pt idx="225">
                  <c:v>0.79380611433117432</c:v>
                </c:pt>
                <c:pt idx="226">
                  <c:v>0.79496533697011051</c:v>
                </c:pt>
                <c:pt idx="227">
                  <c:v>0.7956699624957384</c:v>
                </c:pt>
                <c:pt idx="228">
                  <c:v>0.79613592453687942</c:v>
                </c:pt>
                <c:pt idx="229">
                  <c:v>0.81442209341970673</c:v>
                </c:pt>
                <c:pt idx="230">
                  <c:v>0.81446755313103758</c:v>
                </c:pt>
                <c:pt idx="231">
                  <c:v>0.81461529719286285</c:v>
                </c:pt>
                <c:pt idx="232">
                  <c:v>0.81494488010001154</c:v>
                </c:pt>
                <c:pt idx="233">
                  <c:v>0.81534265257415661</c:v>
                </c:pt>
                <c:pt idx="234">
                  <c:v>0.81575178997613351</c:v>
                </c:pt>
                <c:pt idx="235">
                  <c:v>0.82616206387089453</c:v>
                </c:pt>
                <c:pt idx="236">
                  <c:v>0.82688941925218795</c:v>
                </c:pt>
                <c:pt idx="237">
                  <c:v>0.82746903057165588</c:v>
                </c:pt>
                <c:pt idx="238">
                  <c:v>0.8279008978292991</c:v>
                </c:pt>
                <c:pt idx="239">
                  <c:v>0.82819638595294875</c:v>
                </c:pt>
                <c:pt idx="240">
                  <c:v>0.83500397772474144</c:v>
                </c:pt>
                <c:pt idx="241">
                  <c:v>0.83565177861120599</c:v>
                </c:pt>
                <c:pt idx="242">
                  <c:v>0.83618593021934329</c:v>
                </c:pt>
                <c:pt idx="243">
                  <c:v>0.8366064325491539</c:v>
                </c:pt>
                <c:pt idx="244">
                  <c:v>0.83691328560063649</c:v>
                </c:pt>
                <c:pt idx="245">
                  <c:v>0.84510739856801931</c:v>
                </c:pt>
                <c:pt idx="246">
                  <c:v>0.84590294351630868</c:v>
                </c:pt>
                <c:pt idx="247">
                  <c:v>0.84657347425843865</c:v>
                </c:pt>
                <c:pt idx="248">
                  <c:v>0.84717581543357268</c:v>
                </c:pt>
                <c:pt idx="249">
                  <c:v>0.84761904761904783</c:v>
                </c:pt>
                <c:pt idx="250">
                  <c:v>0.85407432662802618</c:v>
                </c:pt>
                <c:pt idx="251">
                  <c:v>0.85415388112285473</c:v>
                </c:pt>
                <c:pt idx="252">
                  <c:v>0.85441527446300758</c:v>
                </c:pt>
                <c:pt idx="253">
                  <c:v>0.85499488578247551</c:v>
                </c:pt>
                <c:pt idx="254">
                  <c:v>0.85574497101943436</c:v>
                </c:pt>
                <c:pt idx="255">
                  <c:v>0.85656324582338916</c:v>
                </c:pt>
                <c:pt idx="256">
                  <c:v>0.86316626889419268</c:v>
                </c:pt>
                <c:pt idx="257">
                  <c:v>0.86474599386293904</c:v>
                </c:pt>
                <c:pt idx="258">
                  <c:v>0.86609842027503181</c:v>
                </c:pt>
                <c:pt idx="259">
                  <c:v>0.86746221161495618</c:v>
                </c:pt>
                <c:pt idx="260">
                  <c:v>0.86854187975906361</c:v>
                </c:pt>
                <c:pt idx="261">
                  <c:v>0.88147516763268552</c:v>
                </c:pt>
                <c:pt idx="262">
                  <c:v>0.8840436413228776</c:v>
                </c:pt>
                <c:pt idx="263">
                  <c:v>0.88624843732242331</c:v>
                </c:pt>
                <c:pt idx="264">
                  <c:v>0.88863507216729198</c:v>
                </c:pt>
                <c:pt idx="265">
                  <c:v>0.89052165018752161</c:v>
                </c:pt>
                <c:pt idx="266">
                  <c:v>0.90605750653483363</c:v>
                </c:pt>
                <c:pt idx="267">
                  <c:v>0.90988748721445634</c:v>
                </c:pt>
                <c:pt idx="268">
                  <c:v>0.91208091828616888</c:v>
                </c:pt>
                <c:pt idx="269">
                  <c:v>0.91560404591430855</c:v>
                </c:pt>
                <c:pt idx="270">
                  <c:v>0.91844527787248564</c:v>
                </c:pt>
                <c:pt idx="271">
                  <c:v>0.93151494488009989</c:v>
                </c:pt>
                <c:pt idx="272">
                  <c:v>0.93626548471417215</c:v>
                </c:pt>
                <c:pt idx="273">
                  <c:v>0.94016365496079102</c:v>
                </c:pt>
                <c:pt idx="274">
                  <c:v>0.94478918058870365</c:v>
                </c:pt>
                <c:pt idx="275">
                  <c:v>0.94839186271167175</c:v>
                </c:pt>
                <c:pt idx="276">
                  <c:v>0.96447323559495401</c:v>
                </c:pt>
                <c:pt idx="277">
                  <c:v>0.9690987612228662</c:v>
                </c:pt>
                <c:pt idx="278">
                  <c:v>0.97282645755199493</c:v>
                </c:pt>
                <c:pt idx="279">
                  <c:v>0.97709967041709334</c:v>
                </c:pt>
                <c:pt idx="280">
                  <c:v>0.98036140470507993</c:v>
                </c:pt>
                <c:pt idx="281">
                  <c:v>0.98490737583816346</c:v>
                </c:pt>
                <c:pt idx="282">
                  <c:v>0.98831685418797566</c:v>
                </c:pt>
                <c:pt idx="283">
                  <c:v>0.99101034208432759</c:v>
                </c:pt>
                <c:pt idx="284">
                  <c:v>0.99380611433117405</c:v>
                </c:pt>
                <c:pt idx="285">
                  <c:v>0.99564723264007315</c:v>
                </c:pt>
                <c:pt idx="286">
                  <c:v>0.9979088532787822</c:v>
                </c:pt>
                <c:pt idx="287">
                  <c:v>0.99882941243323153</c:v>
                </c:pt>
                <c:pt idx="288">
                  <c:v>0.99953403795885909</c:v>
                </c:pt>
                <c:pt idx="289">
                  <c:v>1</c:v>
                </c:pt>
                <c:pt idx="290">
                  <c:v>0.9992612796908743</c:v>
                </c:pt>
                <c:pt idx="291">
                  <c:v>0.99844300488691873</c:v>
                </c:pt>
                <c:pt idx="292">
                  <c:v>0.99701102397999752</c:v>
                </c:pt>
                <c:pt idx="293">
                  <c:v>0.99505625639277229</c:v>
                </c:pt>
                <c:pt idx="294">
                  <c:v>0.99473803841345632</c:v>
                </c:pt>
                <c:pt idx="295">
                  <c:v>0.99219229457892943</c:v>
                </c:pt>
                <c:pt idx="296">
                  <c:v>0.9898170246618937</c:v>
                </c:pt>
                <c:pt idx="297">
                  <c:v>0.98624843732242329</c:v>
                </c:pt>
                <c:pt idx="298">
                  <c:v>0.98336174565291479</c:v>
                </c:pt>
                <c:pt idx="299">
                  <c:v>0.98271394476645046</c:v>
                </c:pt>
                <c:pt idx="300">
                  <c:v>0.97882713944766453</c:v>
                </c:pt>
                <c:pt idx="301">
                  <c:v>0.97546312080918263</c:v>
                </c:pt>
                <c:pt idx="302">
                  <c:v>0.97090578474826672</c:v>
                </c:pt>
                <c:pt idx="303">
                  <c:v>0.96720081827480453</c:v>
                </c:pt>
                <c:pt idx="304">
                  <c:v>0.96025684736901951</c:v>
                </c:pt>
                <c:pt idx="305">
                  <c:v>0.95592680986475742</c:v>
                </c:pt>
                <c:pt idx="306">
                  <c:v>0.95226730310262508</c:v>
                </c:pt>
                <c:pt idx="307">
                  <c:v>0.94715308557790656</c:v>
                </c:pt>
                <c:pt idx="308">
                  <c:v>0.94316399590862587</c:v>
                </c:pt>
                <c:pt idx="309">
                  <c:v>0.92375269917036029</c:v>
                </c:pt>
                <c:pt idx="310">
                  <c:v>0.92001363791339952</c:v>
                </c:pt>
                <c:pt idx="311">
                  <c:v>0.91707012160472778</c:v>
                </c:pt>
                <c:pt idx="312">
                  <c:v>0.91277417888396417</c:v>
                </c:pt>
                <c:pt idx="313">
                  <c:v>0.90939879531764956</c:v>
                </c:pt>
                <c:pt idx="314">
                  <c:v>0.89452210478463423</c:v>
                </c:pt>
                <c:pt idx="315">
                  <c:v>0.89181725196044992</c:v>
                </c:pt>
                <c:pt idx="316">
                  <c:v>0.88966928060006822</c:v>
                </c:pt>
                <c:pt idx="317">
                  <c:v>0.88638481645641565</c:v>
                </c:pt>
                <c:pt idx="318">
                  <c:v>0.88382770769405639</c:v>
                </c:pt>
                <c:pt idx="319">
                  <c:v>0.87158768041822932</c:v>
                </c:pt>
                <c:pt idx="320">
                  <c:v>0.87130355722241171</c:v>
                </c:pt>
                <c:pt idx="321">
                  <c:v>0.87038299806796193</c:v>
                </c:pt>
                <c:pt idx="322">
                  <c:v>0.86846232526423428</c:v>
                </c:pt>
                <c:pt idx="323">
                  <c:v>0.86608705534719865</c:v>
                </c:pt>
                <c:pt idx="324">
                  <c:v>0.86497329241959375</c:v>
                </c:pt>
                <c:pt idx="325">
                  <c:v>0.86371178543016269</c:v>
                </c:pt>
                <c:pt idx="326">
                  <c:v>0.86333674281168327</c:v>
                </c:pt>
                <c:pt idx="327">
                  <c:v>0.86202977611092191</c:v>
                </c:pt>
                <c:pt idx="328">
                  <c:v>0.85982498011137654</c:v>
                </c:pt>
                <c:pt idx="329">
                  <c:v>0.8580975110808049</c:v>
                </c:pt>
                <c:pt idx="330">
                  <c:v>0.84070917149676105</c:v>
                </c:pt>
                <c:pt idx="331">
                  <c:v>0.83979997727014477</c:v>
                </c:pt>
                <c:pt idx="332">
                  <c:v>0.83906125696101863</c:v>
                </c:pt>
                <c:pt idx="333">
                  <c:v>0.83764064098192981</c:v>
                </c:pt>
                <c:pt idx="334">
                  <c:v>0.83648141834299361</c:v>
                </c:pt>
                <c:pt idx="335">
                  <c:v>0.81126264348221366</c:v>
                </c:pt>
                <c:pt idx="336">
                  <c:v>0.81089896579156728</c:v>
                </c:pt>
                <c:pt idx="337">
                  <c:v>0.81060347766791685</c:v>
                </c:pt>
                <c:pt idx="338">
                  <c:v>0.80976247300829662</c:v>
                </c:pt>
                <c:pt idx="339">
                  <c:v>0.80904648255483602</c:v>
                </c:pt>
                <c:pt idx="340">
                  <c:v>0.79021479713603826</c:v>
                </c:pt>
                <c:pt idx="341">
                  <c:v>0.79006705307421299</c:v>
                </c:pt>
                <c:pt idx="342">
                  <c:v>0.78994203886805325</c:v>
                </c:pt>
                <c:pt idx="343">
                  <c:v>0.78924877827025797</c:v>
                </c:pt>
                <c:pt idx="344">
                  <c:v>0.78864643709512483</c:v>
                </c:pt>
                <c:pt idx="345">
                  <c:v>0.7709171496760997</c:v>
                </c:pt>
                <c:pt idx="346">
                  <c:v>0.77025798386180244</c:v>
                </c:pt>
                <c:pt idx="347">
                  <c:v>0.76966700761450213</c:v>
                </c:pt>
                <c:pt idx="348">
                  <c:v>0.76715535856347383</c:v>
                </c:pt>
                <c:pt idx="349">
                  <c:v>0.76707580406864462</c:v>
                </c:pt>
                <c:pt idx="350">
                  <c:v>0.76680304580065917</c:v>
                </c:pt>
                <c:pt idx="351">
                  <c:v>0.76623479940902384</c:v>
                </c:pt>
                <c:pt idx="352">
                  <c:v>0.76549607909989792</c:v>
                </c:pt>
                <c:pt idx="353">
                  <c:v>0.76472326400727364</c:v>
                </c:pt>
                <c:pt idx="354">
                  <c:v>0.70992158199795408</c:v>
                </c:pt>
                <c:pt idx="355">
                  <c:v>0.70947834981247859</c:v>
                </c:pt>
                <c:pt idx="356">
                  <c:v>0.70925105125582477</c:v>
                </c:pt>
                <c:pt idx="357">
                  <c:v>0.7089101034208436</c:v>
                </c:pt>
                <c:pt idx="358">
                  <c:v>0.70859188544152762</c:v>
                </c:pt>
                <c:pt idx="359">
                  <c:v>0.65571087623593616</c:v>
                </c:pt>
                <c:pt idx="360">
                  <c:v>0.65560859188544163</c:v>
                </c:pt>
                <c:pt idx="361">
                  <c:v>0.65526764405046034</c:v>
                </c:pt>
                <c:pt idx="362">
                  <c:v>0.65457438345266516</c:v>
                </c:pt>
                <c:pt idx="363">
                  <c:v>0.65363109444255074</c:v>
                </c:pt>
                <c:pt idx="364">
                  <c:v>0.65264234572110469</c:v>
                </c:pt>
                <c:pt idx="365">
                  <c:v>0.5349926127969088</c:v>
                </c:pt>
                <c:pt idx="366">
                  <c:v>0.53445846118877161</c:v>
                </c:pt>
                <c:pt idx="367">
                  <c:v>0.53370837595181253</c:v>
                </c:pt>
                <c:pt idx="368">
                  <c:v>0.53321968405500619</c:v>
                </c:pt>
                <c:pt idx="369">
                  <c:v>0.531003523127628</c:v>
                </c:pt>
                <c:pt idx="370">
                  <c:v>0.45351744516422332</c:v>
                </c:pt>
                <c:pt idx="371">
                  <c:v>0.45340379588589635</c:v>
                </c:pt>
                <c:pt idx="372">
                  <c:v>0.45302875326741693</c:v>
                </c:pt>
                <c:pt idx="373">
                  <c:v>0.45230139788612339</c:v>
                </c:pt>
                <c:pt idx="374">
                  <c:v>0.4512785543811797</c:v>
                </c:pt>
                <c:pt idx="375">
                  <c:v>0.45021025116490526</c:v>
                </c:pt>
                <c:pt idx="376">
                  <c:v>0.26613251505852931</c:v>
                </c:pt>
                <c:pt idx="377">
                  <c:v>0.26604159563586782</c:v>
                </c:pt>
                <c:pt idx="378">
                  <c:v>0.26574610751221728</c:v>
                </c:pt>
                <c:pt idx="379">
                  <c:v>0.26520059097624732</c:v>
                </c:pt>
                <c:pt idx="380">
                  <c:v>0.26438231617229246</c:v>
                </c:pt>
                <c:pt idx="381">
                  <c:v>0.26354131151267191</c:v>
                </c:pt>
                <c:pt idx="382">
                  <c:v>0.20129560177292882</c:v>
                </c:pt>
                <c:pt idx="383">
                  <c:v>0.10340720536424594</c:v>
                </c:pt>
                <c:pt idx="384">
                  <c:v>0.10336060916013187</c:v>
                </c:pt>
                <c:pt idx="385">
                  <c:v>0.10320945561995683</c:v>
                </c:pt>
                <c:pt idx="386">
                  <c:v>0.10294919877258778</c:v>
                </c:pt>
                <c:pt idx="387">
                  <c:v>0.10253892487782701</c:v>
                </c:pt>
                <c:pt idx="388">
                  <c:v>0.10211274008410053</c:v>
                </c:pt>
                <c:pt idx="389">
                  <c:v>2.4276622343448122E-2</c:v>
                </c:pt>
                <c:pt idx="390">
                  <c:v>2.4264120922832137E-2</c:v>
                </c:pt>
                <c:pt idx="391">
                  <c:v>2.4223207182634404E-2</c:v>
                </c:pt>
                <c:pt idx="392">
                  <c:v>2.4159563586771234E-2</c:v>
                </c:pt>
                <c:pt idx="393">
                  <c:v>2.4049323786793978E-2</c:v>
                </c:pt>
                <c:pt idx="394">
                  <c:v>2.3936811001250152E-2</c:v>
                </c:pt>
                <c:pt idx="395">
                  <c:v>1.4965336970110238E-2</c:v>
                </c:pt>
                <c:pt idx="396">
                  <c:v>2.9537447437208791E-3</c:v>
                </c:pt>
                <c:pt idx="397">
                  <c:v>2.953290146607571E-3</c:v>
                </c:pt>
                <c:pt idx="398">
                  <c:v>2.9515854074326632E-3</c:v>
                </c:pt>
                <c:pt idx="399">
                  <c:v>2.9493124218661214E-3</c:v>
                </c:pt>
                <c:pt idx="400">
                  <c:v>2.9446528014547111E-3</c:v>
                </c:pt>
                <c:pt idx="401">
                  <c:v>2.9398795317649739E-3</c:v>
                </c:pt>
                <c:pt idx="402">
                  <c:v>2.6539379474940358E-3</c:v>
                </c:pt>
                <c:pt idx="403">
                  <c:v>1.4415274463007164E-3</c:v>
                </c:pt>
                <c:pt idx="404">
                  <c:v>1.4414137970223883E-3</c:v>
                </c:pt>
                <c:pt idx="405">
                  <c:v>1.4409591999090807E-3</c:v>
                </c:pt>
                <c:pt idx="406">
                  <c:v>1.4405046027957723E-3</c:v>
                </c:pt>
                <c:pt idx="407">
                  <c:v>1.4393681100125018E-3</c:v>
                </c:pt>
                <c:pt idx="408">
                  <c:v>1.4381179679509044E-3</c:v>
                </c:pt>
                <c:pt idx="409">
                  <c:v>1.3995908625980236E-3</c:v>
                </c:pt>
                <c:pt idx="410">
                  <c:v>8.9247641777474753E-4</c:v>
                </c:pt>
                <c:pt idx="411">
                  <c:v>8.8498693033299287E-4</c:v>
                </c:pt>
                <c:pt idx="412">
                  <c:v>8.8480509148766966E-4</c:v>
                </c:pt>
                <c:pt idx="413">
                  <c:v>8.8094101602454865E-4</c:v>
                </c:pt>
                <c:pt idx="414">
                  <c:v>8.6390498920331884E-4</c:v>
                </c:pt>
                <c:pt idx="415">
                  <c:v>8.4836913285600687E-4</c:v>
                </c:pt>
                <c:pt idx="416">
                  <c:v>8.4109557904307308E-4</c:v>
                </c:pt>
                <c:pt idx="417">
                  <c:v>6.1251278554381181E-4</c:v>
                </c:pt>
                <c:pt idx="418">
                  <c:v>4.7854301625184698E-4</c:v>
                </c:pt>
                <c:pt idx="419">
                  <c:v>4.178997613365157E-4</c:v>
                </c:pt>
                <c:pt idx="420">
                  <c:v>4.1772928741902503E-4</c:v>
                </c:pt>
                <c:pt idx="421">
                  <c:v>4.1767246277986148E-4</c:v>
                </c:pt>
                <c:pt idx="422">
                  <c:v>4.1741106943970905E-4</c:v>
                </c:pt>
                <c:pt idx="423">
                  <c:v>4.1719513581088774E-4</c:v>
                </c:pt>
                <c:pt idx="424">
                  <c:v>4.1696783725423385E-4</c:v>
                </c:pt>
                <c:pt idx="425">
                  <c:v>4.0015910898965809E-4</c:v>
                </c:pt>
                <c:pt idx="426">
                  <c:v>3.9614728946471209E-4</c:v>
                </c:pt>
                <c:pt idx="427">
                  <c:v>3.9613592453687944E-4</c:v>
                </c:pt>
                <c:pt idx="428">
                  <c:v>3.9611319468121415E-4</c:v>
                </c:pt>
                <c:pt idx="429">
                  <c:v>3.9611319468121415E-4</c:v>
                </c:pt>
                <c:pt idx="430">
                  <c:v>3.9603364018638503E-4</c:v>
                </c:pt>
                <c:pt idx="431">
                  <c:v>3.9595408569155608E-4</c:v>
                </c:pt>
                <c:pt idx="432">
                  <c:v>3.6108648710080706E-4</c:v>
                </c:pt>
                <c:pt idx="433">
                  <c:v>3.5863166268894207E-4</c:v>
                </c:pt>
                <c:pt idx="434">
                  <c:v>4.0609160131833163E-4</c:v>
                </c:pt>
                <c:pt idx="435">
                  <c:v>4.2444595976815565E-4</c:v>
                </c:pt>
                <c:pt idx="436">
                  <c:v>4.2458233890214832E-4</c:v>
                </c:pt>
                <c:pt idx="437">
                  <c:v>4.2466189339697733E-4</c:v>
                </c:pt>
                <c:pt idx="438">
                  <c:v>4.2505966587112168E-4</c:v>
                </c:pt>
                <c:pt idx="439">
                  <c:v>4.2537788385043794E-4</c:v>
                </c:pt>
                <c:pt idx="440">
                  <c:v>4.2571883168541884E-4</c:v>
                </c:pt>
                <c:pt idx="441">
                  <c:v>5.7671326287078077E-4</c:v>
                </c:pt>
                <c:pt idx="442">
                  <c:v>8.2451414933515182E-4</c:v>
                </c:pt>
                <c:pt idx="443">
                  <c:v>8.3111717240595478E-4</c:v>
                </c:pt>
                <c:pt idx="444">
                  <c:v>8.3154903966359923E-4</c:v>
                </c:pt>
                <c:pt idx="445">
                  <c:v>8.5802932151380902E-4</c:v>
                </c:pt>
                <c:pt idx="446">
                  <c:v>8.7253096942834462E-4</c:v>
                </c:pt>
                <c:pt idx="447">
                  <c:v>8.7866803045800719E-4</c:v>
                </c:pt>
                <c:pt idx="448">
                  <c:v>1.1466075690419379E-3</c:v>
                </c:pt>
                <c:pt idx="449">
                  <c:v>1.3174224343675425E-3</c:v>
                </c:pt>
                <c:pt idx="450">
                  <c:v>1.3182179793158331E-3</c:v>
                </c:pt>
                <c:pt idx="451">
                  <c:v>1.3193544720991022E-3</c:v>
                </c:pt>
                <c:pt idx="452">
                  <c:v>1.3243550403454945E-3</c:v>
                </c:pt>
                <c:pt idx="453">
                  <c:v>1.3284464143652691E-3</c:v>
                </c:pt>
                <c:pt idx="454">
                  <c:v>1.3328787362200259E-3</c:v>
                </c:pt>
                <c:pt idx="455">
                  <c:v>2.5210819411296756E-3</c:v>
                </c:pt>
                <c:pt idx="456">
                  <c:v>2.5235822252528714E-3</c:v>
                </c:pt>
                <c:pt idx="457">
                  <c:v>2.5272190021593385E-3</c:v>
                </c:pt>
                <c:pt idx="458">
                  <c:v>2.5451755881350175E-3</c:v>
                </c:pt>
                <c:pt idx="459">
                  <c:v>2.5600636435958632E-3</c:v>
                </c:pt>
                <c:pt idx="460">
                  <c:v>2.5757472440050017E-3</c:v>
                </c:pt>
                <c:pt idx="461">
                  <c:v>8.150130696670076E-3</c:v>
                </c:pt>
                <c:pt idx="462">
                  <c:v>1.3474258438458921E-2</c:v>
                </c:pt>
                <c:pt idx="463">
                  <c:v>1.3499261279690875E-2</c:v>
                </c:pt>
                <c:pt idx="464">
                  <c:v>1.3552676440504603E-2</c:v>
                </c:pt>
                <c:pt idx="465">
                  <c:v>1.3820888737356528E-2</c:v>
                </c:pt>
                <c:pt idx="466">
                  <c:v>1.4044777815660877E-2</c:v>
                </c:pt>
                <c:pt idx="467">
                  <c:v>1.4284577792931023E-2</c:v>
                </c:pt>
                <c:pt idx="468">
                  <c:v>4.7471303557222407E-2</c:v>
                </c:pt>
                <c:pt idx="469">
                  <c:v>4.7533810660302316E-2</c:v>
                </c:pt>
                <c:pt idx="470">
                  <c:v>4.7715649505625672E-2</c:v>
                </c:pt>
                <c:pt idx="471">
                  <c:v>4.8603250369360133E-2</c:v>
                </c:pt>
                <c:pt idx="472">
                  <c:v>4.9340834185702932E-2</c:v>
                </c:pt>
                <c:pt idx="473">
                  <c:v>5.0120468235026729E-2</c:v>
                </c:pt>
                <c:pt idx="474">
                  <c:v>0.11325718831685418</c:v>
                </c:pt>
                <c:pt idx="475">
                  <c:v>0.11334583475394935</c:v>
                </c:pt>
                <c:pt idx="476">
                  <c:v>0.11369473803841351</c:v>
                </c:pt>
                <c:pt idx="477">
                  <c:v>0.11536538242982157</c:v>
                </c:pt>
                <c:pt idx="478">
                  <c:v>0.11672917376974656</c:v>
                </c:pt>
                <c:pt idx="479">
                  <c:v>0.11817251960450051</c:v>
                </c:pt>
                <c:pt idx="480">
                  <c:v>0.13673144675531324</c:v>
                </c:pt>
                <c:pt idx="481">
                  <c:v>0.13744743720877378</c:v>
                </c:pt>
                <c:pt idx="482">
                  <c:v>0.13759518127059894</c:v>
                </c:pt>
                <c:pt idx="483">
                  <c:v>0.13829980679622697</c:v>
                </c:pt>
                <c:pt idx="484">
                  <c:v>0.13927719058983981</c:v>
                </c:pt>
                <c:pt idx="485">
                  <c:v>0.18686214342538932</c:v>
                </c:pt>
                <c:pt idx="486">
                  <c:v>0.18694169792021828</c:v>
                </c:pt>
                <c:pt idx="487">
                  <c:v>0.18737356517786119</c:v>
                </c:pt>
                <c:pt idx="488">
                  <c:v>0.1894306171155814</c:v>
                </c:pt>
                <c:pt idx="489">
                  <c:v>0.19110126150698942</c:v>
                </c:pt>
                <c:pt idx="490">
                  <c:v>0.19285146039322654</c:v>
                </c:pt>
                <c:pt idx="491">
                  <c:v>0.26535969996590542</c:v>
                </c:pt>
                <c:pt idx="492">
                  <c:v>0.26579156722354824</c:v>
                </c:pt>
                <c:pt idx="493">
                  <c:v>0.26764405046027945</c:v>
                </c:pt>
                <c:pt idx="494">
                  <c:v>0.26913285600636422</c:v>
                </c:pt>
                <c:pt idx="495">
                  <c:v>0.27067848619161283</c:v>
                </c:pt>
                <c:pt idx="496">
                  <c:v>0.30718263439027188</c:v>
                </c:pt>
                <c:pt idx="497">
                  <c:v>0.30747812251392215</c:v>
                </c:pt>
                <c:pt idx="498">
                  <c:v>0.30877372428685096</c:v>
                </c:pt>
                <c:pt idx="499">
                  <c:v>0.30980793271962742</c:v>
                </c:pt>
                <c:pt idx="500">
                  <c:v>0.31086487100806942</c:v>
                </c:pt>
                <c:pt idx="501">
                  <c:v>0.3265712012728722</c:v>
                </c:pt>
                <c:pt idx="502">
                  <c:v>0.326684850551199</c:v>
                </c:pt>
                <c:pt idx="503">
                  <c:v>0.32671894533469742</c:v>
                </c:pt>
                <c:pt idx="504">
                  <c:v>0.32682122968519162</c:v>
                </c:pt>
                <c:pt idx="505">
                  <c:v>0.32686668939652258</c:v>
                </c:pt>
                <c:pt idx="506">
                  <c:v>0.32715081259234025</c:v>
                </c:pt>
                <c:pt idx="507">
                  <c:v>0.32730992158199806</c:v>
                </c:pt>
                <c:pt idx="508">
                  <c:v>0.32800318217979335</c:v>
                </c:pt>
                <c:pt idx="509">
                  <c:v>0.32854869871576337</c:v>
                </c:pt>
                <c:pt idx="510">
                  <c:v>0.32908285032390072</c:v>
                </c:pt>
                <c:pt idx="511">
                  <c:v>0.32994658483918643</c:v>
                </c:pt>
                <c:pt idx="512">
                  <c:v>0.33462893510626229</c:v>
                </c:pt>
                <c:pt idx="513">
                  <c:v>0.33462893510626229</c:v>
                </c:pt>
                <c:pt idx="514">
                  <c:v>0.33465166496192761</c:v>
                </c:pt>
                <c:pt idx="515">
                  <c:v>0.33462893510626229</c:v>
                </c:pt>
                <c:pt idx="516">
                  <c:v>0.33459484032276415</c:v>
                </c:pt>
                <c:pt idx="517">
                  <c:v>0.32868507784975598</c:v>
                </c:pt>
                <c:pt idx="518">
                  <c:v>0.32854869871576337</c:v>
                </c:pt>
                <c:pt idx="519">
                  <c:v>0.32788953290146633</c:v>
                </c:pt>
                <c:pt idx="520">
                  <c:v>0.32730992158199806</c:v>
                </c:pt>
                <c:pt idx="521">
                  <c:v>0.32669621547903183</c:v>
                </c:pt>
                <c:pt idx="522">
                  <c:v>0.31008069098761259</c:v>
                </c:pt>
                <c:pt idx="523">
                  <c:v>0.30981929764746013</c:v>
                </c:pt>
                <c:pt idx="524">
                  <c:v>0.30855779065802935</c:v>
                </c:pt>
                <c:pt idx="525">
                  <c:v>0.30750085236958757</c:v>
                </c:pt>
                <c:pt idx="526">
                  <c:v>0.30636435958631675</c:v>
                </c:pt>
                <c:pt idx="527">
                  <c:v>0.26953062848050913</c:v>
                </c:pt>
                <c:pt idx="528">
                  <c:v>0.26915558586202981</c:v>
                </c:pt>
                <c:pt idx="529">
                  <c:v>0.26733719740879636</c:v>
                </c:pt>
                <c:pt idx="530">
                  <c:v>0.26581429707921378</c:v>
                </c:pt>
                <c:pt idx="531">
                  <c:v>0.26422320718263437</c:v>
                </c:pt>
                <c:pt idx="532">
                  <c:v>0.19156722354813049</c:v>
                </c:pt>
                <c:pt idx="533">
                  <c:v>0.19149903398113427</c:v>
                </c:pt>
                <c:pt idx="534">
                  <c:v>0.19113535629048756</c:v>
                </c:pt>
                <c:pt idx="535">
                  <c:v>0.18908966928060009</c:v>
                </c:pt>
                <c:pt idx="536">
                  <c:v>0.18740765996135933</c:v>
                </c:pt>
                <c:pt idx="537">
                  <c:v>0.18564609614728958</c:v>
                </c:pt>
                <c:pt idx="538">
                  <c:v>0.12717354244800538</c:v>
                </c:pt>
                <c:pt idx="539">
                  <c:v>0.12330946698488465</c:v>
                </c:pt>
                <c:pt idx="540">
                  <c:v>0.12041141038754405</c:v>
                </c:pt>
                <c:pt idx="541">
                  <c:v>0.11712694624389142</c:v>
                </c:pt>
                <c:pt idx="542">
                  <c:v>0.11705875667689511</c:v>
                </c:pt>
                <c:pt idx="543">
                  <c:v>0.11677463348107744</c:v>
                </c:pt>
                <c:pt idx="544">
                  <c:v>0.11510398908966929</c:v>
                </c:pt>
                <c:pt idx="545">
                  <c:v>0.11374019774974425</c:v>
                </c:pt>
                <c:pt idx="546">
                  <c:v>0.11230935333560631</c:v>
                </c:pt>
                <c:pt idx="547">
                  <c:v>4.9588589612455956E-2</c:v>
                </c:pt>
                <c:pt idx="548">
                  <c:v>4.9535174451642267E-2</c:v>
                </c:pt>
                <c:pt idx="549">
                  <c:v>4.9401068303216299E-2</c:v>
                </c:pt>
                <c:pt idx="550">
                  <c:v>4.850323900443234E-2</c:v>
                </c:pt>
                <c:pt idx="551">
                  <c:v>4.7777020115922303E-2</c:v>
                </c:pt>
                <c:pt idx="552">
                  <c:v>4.7028071371746819E-2</c:v>
                </c:pt>
                <c:pt idx="553">
                  <c:v>3.8930560290942148E-2</c:v>
                </c:pt>
                <c:pt idx="554">
                  <c:v>3.7765655188089567E-2</c:v>
                </c:pt>
                <c:pt idx="555">
                  <c:v>3.6906466643936799E-2</c:v>
                </c:pt>
                <c:pt idx="556">
                  <c:v>2.1636549607910002E-2</c:v>
                </c:pt>
                <c:pt idx="557">
                  <c:v>2.1083077622457119E-2</c:v>
                </c:pt>
                <c:pt idx="558">
                  <c:v>2.0773951585407444E-2</c:v>
                </c:pt>
                <c:pt idx="559">
                  <c:v>2.0675076713262887E-2</c:v>
                </c:pt>
                <c:pt idx="560">
                  <c:v>2.031594499374929E-2</c:v>
                </c:pt>
                <c:pt idx="561">
                  <c:v>1.775769973860666E-2</c:v>
                </c:pt>
                <c:pt idx="562">
                  <c:v>1.7338333901579718E-2</c:v>
                </c:pt>
                <c:pt idx="563">
                  <c:v>1.7034890328446416E-2</c:v>
                </c:pt>
                <c:pt idx="564">
                  <c:v>1.4652801454710767E-2</c:v>
                </c:pt>
                <c:pt idx="565">
                  <c:v>1.4353903852710534E-2</c:v>
                </c:pt>
                <c:pt idx="566">
                  <c:v>1.4326628025912043E-2</c:v>
                </c:pt>
                <c:pt idx="567">
                  <c:v>1.4241391067166728E-2</c:v>
                </c:pt>
                <c:pt idx="568">
                  <c:v>1.4218661211501307E-2</c:v>
                </c:pt>
                <c:pt idx="569">
                  <c:v>1.4184566428003184E-2</c:v>
                </c:pt>
                <c:pt idx="570">
                  <c:v>1.4089101034208438E-2</c:v>
                </c:pt>
                <c:pt idx="571">
                  <c:v>1.3915217638368001E-2</c:v>
                </c:pt>
                <c:pt idx="572">
                  <c:v>1.3701556995113091E-2</c:v>
                </c:pt>
                <c:pt idx="573">
                  <c:v>1.3484486873508358E-2</c:v>
                </c:pt>
                <c:pt idx="574">
                  <c:v>1.2146834867598596E-2</c:v>
                </c:pt>
                <c:pt idx="575">
                  <c:v>1.1919536310944426E-2</c:v>
                </c:pt>
                <c:pt idx="576">
                  <c:v>1.1754744857370157E-2</c:v>
                </c:pt>
                <c:pt idx="577">
                  <c:v>1.1147062166155245E-2</c:v>
                </c:pt>
                <c:pt idx="578">
                  <c:v>1.096283668598705E-2</c:v>
                </c:pt>
                <c:pt idx="579">
                  <c:v>1.0830435276736003E-2</c:v>
                </c:pt>
                <c:pt idx="580">
                  <c:v>1.046084782361632E-2</c:v>
                </c:pt>
                <c:pt idx="581">
                  <c:v>1.0305943857256502E-2</c:v>
                </c:pt>
                <c:pt idx="582">
                  <c:v>1.0196726900784178E-2</c:v>
                </c:pt>
                <c:pt idx="583">
                  <c:v>1.0015001704739181E-2</c:v>
                </c:pt>
                <c:pt idx="584">
                  <c:v>9.9420388680531921E-3</c:v>
                </c:pt>
                <c:pt idx="585">
                  <c:v>9.9006705307421363E-3</c:v>
                </c:pt>
                <c:pt idx="586">
                  <c:v>9.8844186839413609E-3</c:v>
                </c:pt>
                <c:pt idx="587">
                  <c:v>9.7909989771564968E-3</c:v>
                </c:pt>
                <c:pt idx="588">
                  <c:v>9.6234799409023776E-3</c:v>
                </c:pt>
                <c:pt idx="589">
                  <c:v>9.5081259234003849E-3</c:v>
                </c:pt>
                <c:pt idx="590">
                  <c:v>9.4232299124900557E-3</c:v>
                </c:pt>
                <c:pt idx="591">
                  <c:v>9.3785657461075127E-3</c:v>
                </c:pt>
                <c:pt idx="592">
                  <c:v>9.3221957040572796E-3</c:v>
                </c:pt>
                <c:pt idx="593">
                  <c:v>9.2627571314922216E-3</c:v>
                </c:pt>
                <c:pt idx="594">
                  <c:v>9.190817138311172E-3</c:v>
                </c:pt>
                <c:pt idx="595">
                  <c:v>9.1779747698602157E-3</c:v>
                </c:pt>
                <c:pt idx="596">
                  <c:v>9.0685305148312401E-3</c:v>
                </c:pt>
                <c:pt idx="597">
                  <c:v>8.9919309012387785E-3</c:v>
                </c:pt>
                <c:pt idx="598">
                  <c:v>8.9776110921695688E-3</c:v>
                </c:pt>
                <c:pt idx="599">
                  <c:v>8.8587339470394405E-3</c:v>
                </c:pt>
                <c:pt idx="600">
                  <c:v>8.7687237186043869E-3</c:v>
                </c:pt>
                <c:pt idx="601">
                  <c:v>8.75974542561655E-3</c:v>
                </c:pt>
                <c:pt idx="602">
                  <c:v>8.6324582338902223E-3</c:v>
                </c:pt>
                <c:pt idx="603">
                  <c:v>8.5317649732924196E-3</c:v>
                </c:pt>
                <c:pt idx="604">
                  <c:v>8.5261961586543984E-3</c:v>
                </c:pt>
                <c:pt idx="605">
                  <c:v>8.3942493465166551E-3</c:v>
                </c:pt>
                <c:pt idx="606">
                  <c:v>8.3891351289919341E-3</c:v>
                </c:pt>
                <c:pt idx="607">
                  <c:v>8.2843504943743602E-3</c:v>
                </c:pt>
                <c:pt idx="608">
                  <c:v>8.2750312535515447E-3</c:v>
                </c:pt>
                <c:pt idx="609">
                  <c:v>8.2034322082054859E-3</c:v>
                </c:pt>
                <c:pt idx="610">
                  <c:v>8.1511535401750206E-3</c:v>
                </c:pt>
                <c:pt idx="611">
                  <c:v>8.0629617001932042E-3</c:v>
                </c:pt>
                <c:pt idx="612">
                  <c:v>8.0243209455619965E-3</c:v>
                </c:pt>
                <c:pt idx="613">
                  <c:v>7.9624957381520672E-3</c:v>
                </c:pt>
                <c:pt idx="614">
                  <c:v>7.8348675985907522E-3</c:v>
                </c:pt>
                <c:pt idx="615">
                  <c:v>7.7224684623252672E-3</c:v>
                </c:pt>
                <c:pt idx="616">
                  <c:v>7.7016706443914116E-3</c:v>
                </c:pt>
                <c:pt idx="617">
                  <c:v>7.5952949198772593E-3</c:v>
                </c:pt>
                <c:pt idx="618">
                  <c:v>7.5052846914422117E-3</c:v>
                </c:pt>
                <c:pt idx="619">
                  <c:v>7.2811683145812076E-3</c:v>
                </c:pt>
                <c:pt idx="620">
                  <c:v>7.1713831117172422E-3</c:v>
                </c:pt>
                <c:pt idx="621">
                  <c:v>7.1188771451301328E-3</c:v>
                </c:pt>
                <c:pt idx="622">
                  <c:v>7.0936470053415222E-3</c:v>
                </c:pt>
                <c:pt idx="623">
                  <c:v>6.9851119445391539E-3</c:v>
                </c:pt>
                <c:pt idx="624">
                  <c:v>6.7655415388112291E-3</c:v>
                </c:pt>
                <c:pt idx="625">
                  <c:v>6.6747357654278914E-3</c:v>
                </c:pt>
                <c:pt idx="626">
                  <c:v>6.6110921695647258E-3</c:v>
                </c:pt>
                <c:pt idx="627">
                  <c:v>6.2200250028412339E-3</c:v>
                </c:pt>
                <c:pt idx="628">
                  <c:v>6.1478577111035359E-3</c:v>
                </c:pt>
                <c:pt idx="629">
                  <c:v>6.0971701329696577E-3</c:v>
                </c:pt>
                <c:pt idx="630">
                  <c:v>5.3559495397204225E-3</c:v>
                </c:pt>
                <c:pt idx="631">
                  <c:v>5.307989544266394E-3</c:v>
                </c:pt>
                <c:pt idx="632">
                  <c:v>5.2746903057165617E-3</c:v>
                </c:pt>
                <c:pt idx="633">
                  <c:v>4.6895101716104108E-3</c:v>
                </c:pt>
                <c:pt idx="634">
                  <c:v>4.6565518808955562E-3</c:v>
                </c:pt>
                <c:pt idx="635">
                  <c:v>4.6340493237867954E-3</c:v>
                </c:pt>
                <c:pt idx="636">
                  <c:v>4.1630867143993659E-3</c:v>
                </c:pt>
                <c:pt idx="637">
                  <c:v>4.1416070007955471E-3</c:v>
                </c:pt>
                <c:pt idx="638">
                  <c:v>4.127287191726333E-3</c:v>
                </c:pt>
                <c:pt idx="639">
                  <c:v>4.0947834981247891E-3</c:v>
                </c:pt>
                <c:pt idx="640">
                  <c:v>3.9880668257756581E-3</c:v>
                </c:pt>
                <c:pt idx="641">
                  <c:v>3.1231958177065601E-3</c:v>
                </c:pt>
                <c:pt idx="642">
                  <c:v>3.1179679509035141E-3</c:v>
                </c:pt>
                <c:pt idx="643">
                  <c:v>3.1151267189453375E-3</c:v>
                </c:pt>
                <c:pt idx="644">
                  <c:v>3.0893283327650886E-3</c:v>
                </c:pt>
                <c:pt idx="645">
                  <c:v>3.0855779065802951E-3</c:v>
                </c:pt>
                <c:pt idx="646">
                  <c:v>3.0798954426639403E-3</c:v>
                </c:pt>
                <c:pt idx="647">
                  <c:v>3.0664848278213453E-3</c:v>
                </c:pt>
                <c:pt idx="648">
                  <c:v>3.0490964882373016E-3</c:v>
                </c:pt>
                <c:pt idx="649">
                  <c:v>3.0303443573133329E-3</c:v>
                </c:pt>
                <c:pt idx="650">
                  <c:v>2.7097397431526346E-3</c:v>
                </c:pt>
                <c:pt idx="651">
                  <c:v>2.7074667575860923E-3</c:v>
                </c:pt>
                <c:pt idx="652">
                  <c:v>2.7061029662461657E-3</c:v>
                </c:pt>
                <c:pt idx="653">
                  <c:v>2.6884873281054688E-3</c:v>
                </c:pt>
                <c:pt idx="654">
                  <c:v>2.674281168314582E-3</c:v>
                </c:pt>
                <c:pt idx="655">
                  <c:v>2.6596204114103881E-3</c:v>
                </c:pt>
                <c:pt idx="656">
                  <c:v>2.0822820775088079E-3</c:v>
                </c:pt>
                <c:pt idx="657">
                  <c:v>2.0790998977156506E-3</c:v>
                </c:pt>
                <c:pt idx="658">
                  <c:v>2.075690419365837E-3</c:v>
                </c:pt>
                <c:pt idx="659">
                  <c:v>1.6131378565746113E-3</c:v>
                </c:pt>
                <c:pt idx="660">
                  <c:v>1.6125696101829752E-3</c:v>
                </c:pt>
                <c:pt idx="661">
                  <c:v>1.6124559609046497E-3</c:v>
                </c:pt>
                <c:pt idx="662">
                  <c:v>1.6090464825548364E-3</c:v>
                </c:pt>
                <c:pt idx="663">
                  <c:v>1.6062052505966594E-3</c:v>
                </c:pt>
                <c:pt idx="664">
                  <c:v>1.6033640186384817E-3</c:v>
                </c:pt>
                <c:pt idx="665">
                  <c:v>1.5615410842141153E-3</c:v>
                </c:pt>
                <c:pt idx="666">
                  <c:v>1.4813046937151948E-3</c:v>
                </c:pt>
                <c:pt idx="667">
                  <c:v>1.4839186271167184E-3</c:v>
                </c:pt>
                <c:pt idx="668">
                  <c:v>1.483804977838391E-3</c:v>
                </c:pt>
                <c:pt idx="669">
                  <c:v>1.4922150244345957E-3</c:v>
                </c:pt>
                <c:pt idx="670">
                  <c:v>1.5025571087623603E-3</c:v>
                </c:pt>
                <c:pt idx="671">
                  <c:v>1.5136947380384137E-3</c:v>
                </c:pt>
                <c:pt idx="672">
                  <c:v>1.6429139674963074E-3</c:v>
                </c:pt>
                <c:pt idx="673">
                  <c:v>1.627003068530516E-3</c:v>
                </c:pt>
                <c:pt idx="674">
                  <c:v>1.6274576656438245E-3</c:v>
                </c:pt>
                <c:pt idx="675">
                  <c:v>1.6164336856460963E-3</c:v>
                </c:pt>
                <c:pt idx="676">
                  <c:v>1.6068871462666225E-3</c:v>
                </c:pt>
                <c:pt idx="677">
                  <c:v>1.6192749176042738E-3</c:v>
                </c:pt>
                <c:pt idx="678">
                  <c:v>1.6210933060575071E-3</c:v>
                </c:pt>
                <c:pt idx="679">
                  <c:v>1.6257529264689183E-3</c:v>
                </c:pt>
                <c:pt idx="680">
                  <c:v>1.6312080918286177E-3</c:v>
                </c:pt>
                <c:pt idx="681">
                  <c:v>1.6380270485282429E-3</c:v>
                </c:pt>
                <c:pt idx="682">
                  <c:v>2.3886805318786234E-3</c:v>
                </c:pt>
                <c:pt idx="683">
                  <c:v>2.3895897261052403E-3</c:v>
                </c:pt>
                <c:pt idx="684">
                  <c:v>2.3973178770314825E-3</c:v>
                </c:pt>
                <c:pt idx="685">
                  <c:v>2.4212978747584963E-3</c:v>
                </c:pt>
                <c:pt idx="686">
                  <c:v>2.4502784407319025E-3</c:v>
                </c:pt>
                <c:pt idx="687">
                  <c:v>2.4872144561882041E-3</c:v>
                </c:pt>
                <c:pt idx="688">
                  <c:v>7.9693146948516917E-3</c:v>
                </c:pt>
                <c:pt idx="689">
                  <c:v>7.9830662575292692E-3</c:v>
                </c:pt>
                <c:pt idx="690">
                  <c:v>8.0553471985452957E-3</c:v>
                </c:pt>
                <c:pt idx="691">
                  <c:v>8.3162859415842737E-3</c:v>
                </c:pt>
                <c:pt idx="692">
                  <c:v>8.6352994658483971E-3</c:v>
                </c:pt>
                <c:pt idx="693">
                  <c:v>9.0567109898852232E-3</c:v>
                </c:pt>
                <c:pt idx="694">
                  <c:v>1.3839072621888857E-2</c:v>
                </c:pt>
                <c:pt idx="695">
                  <c:v>1.9570405727923637E-2</c:v>
                </c:pt>
                <c:pt idx="696">
                  <c:v>2.2121832026366643E-2</c:v>
                </c:pt>
                <c:pt idx="697">
                  <c:v>2.2174110694397092E-2</c:v>
                </c:pt>
                <c:pt idx="698">
                  <c:v>2.2384361859302201E-2</c:v>
                </c:pt>
                <c:pt idx="699">
                  <c:v>2.3111717240595533E-2</c:v>
                </c:pt>
                <c:pt idx="700">
                  <c:v>2.3928855551767238E-2</c:v>
                </c:pt>
                <c:pt idx="701">
                  <c:v>2.4964200477326982E-2</c:v>
                </c:pt>
                <c:pt idx="702">
                  <c:v>2.6525741561541086E-2</c:v>
                </c:pt>
                <c:pt idx="703">
                  <c:v>3.7640640981929797E-2</c:v>
                </c:pt>
                <c:pt idx="704">
                  <c:v>4.9040800090919406E-2</c:v>
                </c:pt>
                <c:pt idx="705">
                  <c:v>4.9173769746562117E-2</c:v>
                </c:pt>
                <c:pt idx="706">
                  <c:v>4.9571542220706907E-2</c:v>
                </c:pt>
                <c:pt idx="707">
                  <c:v>4.9793158313444726E-2</c:v>
                </c:pt>
                <c:pt idx="708">
                  <c:v>5.0727355381293325E-2</c:v>
                </c:pt>
                <c:pt idx="709">
                  <c:v>5.1764973292419587E-2</c:v>
                </c:pt>
                <c:pt idx="710">
                  <c:v>5.2871917263325394E-2</c:v>
                </c:pt>
                <c:pt idx="711">
                  <c:v>6.4815319922718523E-2</c:v>
                </c:pt>
                <c:pt idx="712">
                  <c:v>7.4677804295942729E-2</c:v>
                </c:pt>
                <c:pt idx="713">
                  <c:v>7.4878963518581684E-2</c:v>
                </c:pt>
                <c:pt idx="714">
                  <c:v>7.5431299011251313E-2</c:v>
                </c:pt>
                <c:pt idx="715">
                  <c:v>7.7070121604727829E-2</c:v>
                </c:pt>
                <c:pt idx="716">
                  <c:v>7.8527105352881016E-2</c:v>
                </c:pt>
                <c:pt idx="717">
                  <c:v>8.0081827480395509E-2</c:v>
                </c:pt>
                <c:pt idx="718">
                  <c:v>8.4252755994999498E-2</c:v>
                </c:pt>
                <c:pt idx="719">
                  <c:v>0.10363677690646671</c:v>
                </c:pt>
                <c:pt idx="720">
                  <c:v>0.10384816456415501</c:v>
                </c:pt>
                <c:pt idx="721">
                  <c:v>0.10435049437436066</c:v>
                </c:pt>
                <c:pt idx="722">
                  <c:v>0.10570292078645309</c:v>
                </c:pt>
                <c:pt idx="723">
                  <c:v>0.10670530742129794</c:v>
                </c:pt>
                <c:pt idx="724">
                  <c:v>0.1075769973860666</c:v>
                </c:pt>
                <c:pt idx="725">
                  <c:v>0.11464939197636097</c:v>
                </c:pt>
                <c:pt idx="726">
                  <c:v>0.1147630412546881</c:v>
                </c:pt>
                <c:pt idx="727">
                  <c:v>0.11504716445050575</c:v>
                </c:pt>
                <c:pt idx="728">
                  <c:v>0.11592226389362428</c:v>
                </c:pt>
                <c:pt idx="729">
                  <c:v>0.11668371405841577</c:v>
                </c:pt>
                <c:pt idx="730">
                  <c:v>0.11749062393453805</c:v>
                </c:pt>
                <c:pt idx="731">
                  <c:v>0.12205932492328676</c:v>
                </c:pt>
                <c:pt idx="732">
                  <c:v>0.1221843391294465</c:v>
                </c:pt>
                <c:pt idx="733">
                  <c:v>0.12246846232526425</c:v>
                </c:pt>
                <c:pt idx="734">
                  <c:v>0.12334356176838279</c:v>
                </c:pt>
                <c:pt idx="735">
                  <c:v>0.12410501193317425</c:v>
                </c:pt>
                <c:pt idx="736">
                  <c:v>0.12492328673712928</c:v>
                </c:pt>
                <c:pt idx="737">
                  <c:v>0.12946925787021266</c:v>
                </c:pt>
                <c:pt idx="738">
                  <c:v>0.12958290714853962</c:v>
                </c:pt>
                <c:pt idx="739">
                  <c:v>0.12976474599386295</c:v>
                </c:pt>
                <c:pt idx="740">
                  <c:v>0.12994658483918634</c:v>
                </c:pt>
                <c:pt idx="741">
                  <c:v>0.12970792135469938</c:v>
                </c:pt>
                <c:pt idx="742">
                  <c:v>0.12902602568473687</c:v>
                </c:pt>
                <c:pt idx="743">
                  <c:v>0.12450278440731907</c:v>
                </c:pt>
                <c:pt idx="744">
                  <c:v>0.12436640527332656</c:v>
                </c:pt>
                <c:pt idx="745">
                  <c:v>0.12408228207750885</c:v>
                </c:pt>
                <c:pt idx="746">
                  <c:v>0.1231844527787249</c:v>
                </c:pt>
                <c:pt idx="747">
                  <c:v>0.12241163768610069</c:v>
                </c:pt>
                <c:pt idx="748">
                  <c:v>0.12158199795431299</c:v>
                </c:pt>
                <c:pt idx="749">
                  <c:v>0.11707012160472781</c:v>
                </c:pt>
                <c:pt idx="750">
                  <c:v>0.11694510739856799</c:v>
                </c:pt>
                <c:pt idx="751">
                  <c:v>0.11666098420275034</c:v>
                </c:pt>
                <c:pt idx="752">
                  <c:v>0.11575178997613371</c:v>
                </c:pt>
                <c:pt idx="753">
                  <c:v>0.11496760995567679</c:v>
                </c:pt>
                <c:pt idx="754">
                  <c:v>0.11413797022388913</c:v>
                </c:pt>
                <c:pt idx="755">
                  <c:v>0.10718149789748835</c:v>
                </c:pt>
                <c:pt idx="756">
                  <c:v>0.10703034435731339</c:v>
                </c:pt>
                <c:pt idx="757">
                  <c:v>0.10669735197181505</c:v>
                </c:pt>
                <c:pt idx="758">
                  <c:v>0.10543470848960115</c:v>
                </c:pt>
                <c:pt idx="759">
                  <c:v>0.1041572906012047</c:v>
                </c:pt>
                <c:pt idx="760">
                  <c:v>0.10259461302420733</c:v>
                </c:pt>
                <c:pt idx="761">
                  <c:v>7.9410160245482475E-2</c:v>
                </c:pt>
                <c:pt idx="762">
                  <c:v>7.9114672121832055E-2</c:v>
                </c:pt>
                <c:pt idx="763">
                  <c:v>7.8562336629162413E-2</c:v>
                </c:pt>
                <c:pt idx="764">
                  <c:v>7.6734856233662926E-2</c:v>
                </c:pt>
                <c:pt idx="765">
                  <c:v>7.5182407091714989E-2</c:v>
                </c:pt>
                <c:pt idx="766">
                  <c:v>7.353335606318899E-2</c:v>
                </c:pt>
                <c:pt idx="767">
                  <c:v>5.5918854415274465E-2</c:v>
                </c:pt>
                <c:pt idx="768">
                  <c:v>5.24241391067167E-2</c:v>
                </c:pt>
                <c:pt idx="769">
                  <c:v>5.2199113535629053E-2</c:v>
                </c:pt>
                <c:pt idx="770">
                  <c:v>5.1801341061484256E-2</c:v>
                </c:pt>
                <c:pt idx="771">
                  <c:v>5.107398568019092E-2</c:v>
                </c:pt>
                <c:pt idx="772">
                  <c:v>5.0458006591658146E-2</c:v>
                </c:pt>
                <c:pt idx="773">
                  <c:v>4.9327196272303697E-2</c:v>
                </c:pt>
                <c:pt idx="774">
                  <c:v>4.8124786907603127E-2</c:v>
                </c:pt>
                <c:pt idx="775">
                  <c:v>4.6026821229685197E-2</c:v>
                </c:pt>
                <c:pt idx="776">
                  <c:v>4.0325036936015482E-2</c:v>
                </c:pt>
                <c:pt idx="777">
                  <c:v>3.4973292419593169E-2</c:v>
                </c:pt>
                <c:pt idx="778">
                  <c:v>3.4770996704170942E-2</c:v>
                </c:pt>
                <c:pt idx="779">
                  <c:v>3.4640300034094795E-2</c:v>
                </c:pt>
                <c:pt idx="780">
                  <c:v>3.4093647005341531E-2</c:v>
                </c:pt>
                <c:pt idx="781">
                  <c:v>3.3798158881691104E-2</c:v>
                </c:pt>
                <c:pt idx="782">
                  <c:v>3.3001477440618252E-2</c:v>
                </c:pt>
                <c:pt idx="783">
                  <c:v>3.2168428230480724E-2</c:v>
                </c:pt>
                <c:pt idx="784">
                  <c:v>2.7248550971701337E-2</c:v>
                </c:pt>
                <c:pt idx="785">
                  <c:v>2.4585748380497791E-2</c:v>
                </c:pt>
                <c:pt idx="786">
                  <c:v>2.4352767359927266E-2</c:v>
                </c:pt>
                <c:pt idx="787">
                  <c:v>2.3998181611546768E-2</c:v>
                </c:pt>
                <c:pt idx="788">
                  <c:v>2.2935560859188551E-2</c:v>
                </c:pt>
                <c:pt idx="789">
                  <c:v>2.2225252869644292E-2</c:v>
                </c:pt>
                <c:pt idx="790">
                  <c:v>2.1652460506875793E-2</c:v>
                </c:pt>
                <c:pt idx="791">
                  <c:v>1.1584270939879536E-2</c:v>
                </c:pt>
                <c:pt idx="792">
                  <c:v>9.9064666439368163E-3</c:v>
                </c:pt>
                <c:pt idx="793">
                  <c:v>8.9744289123764066E-3</c:v>
                </c:pt>
                <c:pt idx="794">
                  <c:v>8.8997613365155194E-3</c:v>
                </c:pt>
                <c:pt idx="795">
                  <c:v>8.7942948062279865E-3</c:v>
                </c:pt>
                <c:pt idx="796">
                  <c:v>8.649278327082623E-3</c:v>
                </c:pt>
                <c:pt idx="797">
                  <c:v>8.2176383679963671E-3</c:v>
                </c:pt>
                <c:pt idx="798">
                  <c:v>7.986703034435735E-3</c:v>
                </c:pt>
                <c:pt idx="799">
                  <c:v>7.9529491987725912E-3</c:v>
                </c:pt>
                <c:pt idx="800">
                  <c:v>7.7648596431412692E-3</c:v>
                </c:pt>
                <c:pt idx="801">
                  <c:v>7.3937947494033436E-3</c:v>
                </c:pt>
                <c:pt idx="802">
                  <c:v>7.0761450164791495E-3</c:v>
                </c:pt>
                <c:pt idx="803">
                  <c:v>6.9845436981475191E-3</c:v>
                </c:pt>
                <c:pt idx="804">
                  <c:v>6.7472440050005741E-3</c:v>
                </c:pt>
                <c:pt idx="805">
                  <c:v>6.4960790998977195E-3</c:v>
                </c:pt>
                <c:pt idx="806">
                  <c:v>6.1963859529491992E-3</c:v>
                </c:pt>
                <c:pt idx="807">
                  <c:v>5.8298670303443597E-3</c:v>
                </c:pt>
                <c:pt idx="808">
                  <c:v>5.4218661211501351E-3</c:v>
                </c:pt>
                <c:pt idx="809">
                  <c:v>4.9544266393908402E-3</c:v>
                </c:pt>
                <c:pt idx="810">
                  <c:v>3.6923514035685874E-3</c:v>
                </c:pt>
                <c:pt idx="811">
                  <c:v>3.6525741561541092E-3</c:v>
                </c:pt>
                <c:pt idx="812">
                  <c:v>3.6012046823502681E-3</c:v>
                </c:pt>
                <c:pt idx="813">
                  <c:v>3.5373337879304498E-3</c:v>
                </c:pt>
                <c:pt idx="814">
                  <c:v>3.4644846005227881E-3</c:v>
                </c:pt>
                <c:pt idx="815">
                  <c:v>3.3810660302307084E-3</c:v>
                </c:pt>
                <c:pt idx="816">
                  <c:v>3.0048869189680653E-3</c:v>
                </c:pt>
                <c:pt idx="817">
                  <c:v>2.9566996249573829E-3</c:v>
                </c:pt>
                <c:pt idx="818">
                  <c:v>2.9539720422775344E-3</c:v>
                </c:pt>
                <c:pt idx="819">
                  <c:v>2.94044777815661E-3</c:v>
                </c:pt>
                <c:pt idx="820">
                  <c:v>2.9307875894988072E-3</c:v>
                </c:pt>
                <c:pt idx="821">
                  <c:v>2.9240822820775099E-3</c:v>
                </c:pt>
                <c:pt idx="822">
                  <c:v>2.9080577338333902E-3</c:v>
                </c:pt>
                <c:pt idx="823">
                  <c:v>2.9020343220820567E-3</c:v>
                </c:pt>
                <c:pt idx="824">
                  <c:v>2.8965791567223563E-3</c:v>
                </c:pt>
                <c:pt idx="825">
                  <c:v>2.8941925218774877E-3</c:v>
                </c:pt>
                <c:pt idx="826">
                  <c:v>2.8935106262075244E-3</c:v>
                </c:pt>
                <c:pt idx="827">
                  <c:v>2.8926014319809071E-3</c:v>
                </c:pt>
                <c:pt idx="828">
                  <c:v>2.8945334697124681E-3</c:v>
                </c:pt>
                <c:pt idx="829">
                  <c:v>2.8993067394022052E-3</c:v>
                </c:pt>
                <c:pt idx="830">
                  <c:v>2.9036254119786352E-3</c:v>
                </c:pt>
                <c:pt idx="831">
                  <c:v>2.9205591544493692E-3</c:v>
                </c:pt>
                <c:pt idx="832">
                  <c:v>2.9513581088760092E-3</c:v>
                </c:pt>
                <c:pt idx="833">
                  <c:v>3.021138765768839E-3</c:v>
                </c:pt>
                <c:pt idx="834">
                  <c:v>3.6162063870894432E-3</c:v>
                </c:pt>
                <c:pt idx="835">
                  <c:v>3.6283668598704418E-3</c:v>
                </c:pt>
                <c:pt idx="836">
                  <c:v>3.6763268553244707E-3</c:v>
                </c:pt>
                <c:pt idx="837">
                  <c:v>3.7267871349016954E-3</c:v>
                </c:pt>
                <c:pt idx="838">
                  <c:v>3.7669053301511548E-3</c:v>
                </c:pt>
                <c:pt idx="839">
                  <c:v>3.9216956472326418E-3</c:v>
                </c:pt>
                <c:pt idx="840">
                  <c:v>4.3936811001250159E-3</c:v>
                </c:pt>
                <c:pt idx="841">
                  <c:v>4.7615638140697828E-3</c:v>
                </c:pt>
                <c:pt idx="842">
                  <c:v>5.1924082282077486E-3</c:v>
                </c:pt>
                <c:pt idx="843">
                  <c:v>5.2525286964427795E-3</c:v>
                </c:pt>
                <c:pt idx="844">
                  <c:v>5.2609387430389816E-3</c:v>
                </c:pt>
                <c:pt idx="845">
                  <c:v>5.2859415842709421E-3</c:v>
                </c:pt>
                <c:pt idx="846">
                  <c:v>5.32105921127401E-3</c:v>
                </c:pt>
                <c:pt idx="847">
                  <c:v>5.3401522900329594E-3</c:v>
                </c:pt>
                <c:pt idx="848">
                  <c:v>5.4573246959881833E-3</c:v>
                </c:pt>
                <c:pt idx="849">
                  <c:v>5.7891805887032638E-3</c:v>
                </c:pt>
                <c:pt idx="850">
                  <c:v>6.1875213092396873E-3</c:v>
                </c:pt>
                <c:pt idx="851">
                  <c:v>6.2303670871689991E-3</c:v>
                </c:pt>
                <c:pt idx="852">
                  <c:v>6.9081713831117214E-3</c:v>
                </c:pt>
                <c:pt idx="853">
                  <c:v>6.975679054438009E-3</c:v>
                </c:pt>
                <c:pt idx="854">
                  <c:v>7.5624502784407315E-3</c:v>
                </c:pt>
                <c:pt idx="855">
                  <c:v>7.6233662916240525E-3</c:v>
                </c:pt>
                <c:pt idx="856">
                  <c:v>7.7486077963404947E-3</c:v>
                </c:pt>
                <c:pt idx="857">
                  <c:v>7.8839640868280502E-3</c:v>
                </c:pt>
                <c:pt idx="858">
                  <c:v>7.9010114785771114E-3</c:v>
                </c:pt>
                <c:pt idx="859">
                  <c:v>7.9314694851687767E-3</c:v>
                </c:pt>
                <c:pt idx="860">
                  <c:v>7.9926127969087435E-3</c:v>
                </c:pt>
                <c:pt idx="861">
                  <c:v>8.1904761904761907E-3</c:v>
                </c:pt>
                <c:pt idx="862">
                  <c:v>8.6814410728491866E-3</c:v>
                </c:pt>
                <c:pt idx="863">
                  <c:v>8.9428344130014804E-3</c:v>
                </c:pt>
                <c:pt idx="864">
                  <c:v>9.2837822479827289E-3</c:v>
                </c:pt>
                <c:pt idx="865">
                  <c:v>9.4778952153653888E-3</c:v>
                </c:pt>
                <c:pt idx="866">
                  <c:v>9.6501875213092503E-3</c:v>
                </c:pt>
                <c:pt idx="867">
                  <c:v>9.8175929082850392E-3</c:v>
                </c:pt>
                <c:pt idx="868">
                  <c:v>9.8941925218774904E-3</c:v>
                </c:pt>
                <c:pt idx="869">
                  <c:v>1.0202750312535525E-2</c:v>
                </c:pt>
                <c:pt idx="870">
                  <c:v>1.059745425616548E-2</c:v>
                </c:pt>
                <c:pt idx="871">
                  <c:v>1.1000795544948297E-2</c:v>
                </c:pt>
                <c:pt idx="872">
                  <c:v>1.1132287759972725E-2</c:v>
                </c:pt>
                <c:pt idx="873">
                  <c:v>1.1247187180361403E-2</c:v>
                </c:pt>
                <c:pt idx="874">
                  <c:v>1.1608137288328225E-2</c:v>
                </c:pt>
                <c:pt idx="875">
                  <c:v>1.187521309239686E-2</c:v>
                </c:pt>
                <c:pt idx="876">
                  <c:v>1.2140015910898968E-2</c:v>
                </c:pt>
                <c:pt idx="877">
                  <c:v>1.2182066143879983E-2</c:v>
                </c:pt>
                <c:pt idx="878">
                  <c:v>1.2495738152062735E-2</c:v>
                </c:pt>
                <c:pt idx="879">
                  <c:v>1.2588930560290937E-2</c:v>
                </c:pt>
                <c:pt idx="880">
                  <c:v>1.2758267984998291E-2</c:v>
                </c:pt>
                <c:pt idx="881">
                  <c:v>1.2796908739629504E-2</c:v>
                </c:pt>
                <c:pt idx="882">
                  <c:v>1.2813956131378562E-2</c:v>
                </c:pt>
                <c:pt idx="883">
                  <c:v>1.2845777929310152E-2</c:v>
                </c:pt>
                <c:pt idx="884">
                  <c:v>1.2960563700420506E-2</c:v>
                </c:pt>
                <c:pt idx="885">
                  <c:v>1.3187862257074669E-2</c:v>
                </c:pt>
                <c:pt idx="886">
                  <c:v>1.320490964882374E-2</c:v>
                </c:pt>
                <c:pt idx="887">
                  <c:v>1.3227639504489149E-2</c:v>
                </c:pt>
                <c:pt idx="888">
                  <c:v>1.3354926696215484E-2</c:v>
                </c:pt>
                <c:pt idx="889">
                  <c:v>1.3362882145698382E-2</c:v>
                </c:pt>
                <c:pt idx="890">
                  <c:v>1.3444709626093879E-2</c:v>
                </c:pt>
                <c:pt idx="891">
                  <c:v>1.3464030003409481E-2</c:v>
                </c:pt>
                <c:pt idx="892">
                  <c:v>1.3581088760086383E-2</c:v>
                </c:pt>
                <c:pt idx="893">
                  <c:v>1.3708375951812714E-2</c:v>
                </c:pt>
                <c:pt idx="894">
                  <c:v>1.3743607228094102E-2</c:v>
                </c:pt>
                <c:pt idx="895">
                  <c:v>1.383566314353904E-2</c:v>
                </c:pt>
                <c:pt idx="896">
                  <c:v>1.3904989203318568E-2</c:v>
                </c:pt>
                <c:pt idx="897">
                  <c:v>1.3932265030117064E-2</c:v>
                </c:pt>
                <c:pt idx="898">
                  <c:v>1.3961813842482108E-2</c:v>
                </c:pt>
                <c:pt idx="899">
                  <c:v>1.4097056483691322E-2</c:v>
                </c:pt>
                <c:pt idx="900">
                  <c:v>1.4107284918740763E-2</c:v>
                </c:pt>
                <c:pt idx="901">
                  <c:v>1.4172065007387206E-2</c:v>
                </c:pt>
                <c:pt idx="902">
                  <c:v>1.4183429935219918E-2</c:v>
                </c:pt>
                <c:pt idx="903">
                  <c:v>1.4293669735197181E-2</c:v>
                </c:pt>
                <c:pt idx="904">
                  <c:v>1.4333446982611655E-2</c:v>
                </c:pt>
                <c:pt idx="905">
                  <c:v>1.4337992953744732E-2</c:v>
                </c:pt>
                <c:pt idx="906">
                  <c:v>1.4356176838277081E-2</c:v>
                </c:pt>
                <c:pt idx="907">
                  <c:v>1.4365268780543238E-2</c:v>
                </c:pt>
                <c:pt idx="908">
                  <c:v>1.4383452665075581E-2</c:v>
                </c:pt>
                <c:pt idx="909">
                  <c:v>1.4416410955790425E-2</c:v>
                </c:pt>
                <c:pt idx="910">
                  <c:v>1.4453915217638376E-2</c:v>
                </c:pt>
                <c:pt idx="911">
                  <c:v>1.4451642232071824E-2</c:v>
                </c:pt>
                <c:pt idx="912">
                  <c:v>1.444936924650529E-2</c:v>
                </c:pt>
                <c:pt idx="913">
                  <c:v>1.4440277304239121E-2</c:v>
                </c:pt>
                <c:pt idx="914">
                  <c:v>1.4434594840322765E-2</c:v>
                </c:pt>
                <c:pt idx="915">
                  <c:v>1.4428912376406408E-2</c:v>
                </c:pt>
                <c:pt idx="916">
                  <c:v>1.4424366405273323E-2</c:v>
                </c:pt>
                <c:pt idx="917">
                  <c:v>1.4420956926923516E-2</c:v>
                </c:pt>
                <c:pt idx="918">
                  <c:v>1.4410728491874077E-2</c:v>
                </c:pt>
                <c:pt idx="919">
                  <c:v>1.4407319013524262E-2</c:v>
                </c:pt>
                <c:pt idx="920">
                  <c:v>1.4403909535174453E-2</c:v>
                </c:pt>
                <c:pt idx="921">
                  <c:v>1.4402773042391183E-2</c:v>
                </c:pt>
                <c:pt idx="922">
                  <c:v>1.4372087737242868E-2</c:v>
                </c:pt>
                <c:pt idx="923">
                  <c:v>1.4352767359927267E-2</c:v>
                </c:pt>
                <c:pt idx="924">
                  <c:v>1.4293669735197181E-2</c:v>
                </c:pt>
                <c:pt idx="925">
                  <c:v>1.4284577792931023E-2</c:v>
                </c:pt>
                <c:pt idx="926">
                  <c:v>1.4244800545516542E-2</c:v>
                </c:pt>
                <c:pt idx="927">
                  <c:v>1.4234572110467105E-2</c:v>
                </c:pt>
                <c:pt idx="928">
                  <c:v>1.4201613819752245E-2</c:v>
                </c:pt>
                <c:pt idx="929">
                  <c:v>1.4177747471303554E-2</c:v>
                </c:pt>
                <c:pt idx="930">
                  <c:v>1.4145925673371975E-2</c:v>
                </c:pt>
                <c:pt idx="931">
                  <c:v>1.4136833731105808E-2</c:v>
                </c:pt>
                <c:pt idx="932">
                  <c:v>1.4093647005341513E-2</c:v>
                </c:pt>
                <c:pt idx="933">
                  <c:v>1.4080009091942271E-2</c:v>
                </c:pt>
                <c:pt idx="934">
                  <c:v>1.4051596772360496E-2</c:v>
                </c:pt>
                <c:pt idx="935">
                  <c:v>1.4040231844527792E-2</c:v>
                </c:pt>
                <c:pt idx="936">
                  <c:v>1.4014092510512558E-2</c:v>
                </c:pt>
                <c:pt idx="937">
                  <c:v>1.3981134219797717E-2</c:v>
                </c:pt>
                <c:pt idx="938">
                  <c:v>1.3970905784748272E-2</c:v>
                </c:pt>
                <c:pt idx="939">
                  <c:v>1.3961813842482108E-2</c:v>
                </c:pt>
                <c:pt idx="940">
                  <c:v>1.3952721900215943E-2</c:v>
                </c:pt>
                <c:pt idx="941">
                  <c:v>1.3806114331174001E-2</c:v>
                </c:pt>
                <c:pt idx="942">
                  <c:v>1.3784520968291858E-2</c:v>
                </c:pt>
                <c:pt idx="943">
                  <c:v>1.3765200590976247E-2</c:v>
                </c:pt>
                <c:pt idx="944">
                  <c:v>1.3743607228094102E-2</c:v>
                </c:pt>
                <c:pt idx="945">
                  <c:v>1.373678827139448E-2</c:v>
                </c:pt>
                <c:pt idx="946">
                  <c:v>1.3677690646664398E-2</c:v>
                </c:pt>
                <c:pt idx="947">
                  <c:v>1.3669735197181504E-2</c:v>
                </c:pt>
                <c:pt idx="948">
                  <c:v>1.3650414819865902E-2</c:v>
                </c:pt>
                <c:pt idx="949">
                  <c:v>1.3590180702352544E-2</c:v>
                </c:pt>
                <c:pt idx="950">
                  <c:v>1.3517445164223209E-2</c:v>
                </c:pt>
                <c:pt idx="951">
                  <c:v>1.3492442322991247E-2</c:v>
                </c:pt>
                <c:pt idx="952">
                  <c:v>1.3475394931242186E-2</c:v>
                </c:pt>
                <c:pt idx="953">
                  <c:v>1.3417433799295381E-2</c:v>
                </c:pt>
                <c:pt idx="954">
                  <c:v>1.3391294465280149E-2</c:v>
                </c:pt>
                <c:pt idx="955">
                  <c:v>1.3299238549835212E-2</c:v>
                </c:pt>
                <c:pt idx="956">
                  <c:v>1.3245823389021484E-2</c:v>
                </c:pt>
                <c:pt idx="957">
                  <c:v>1.3215138083873172E-2</c:v>
                </c:pt>
                <c:pt idx="958">
                  <c:v>1.3157176951926357E-2</c:v>
                </c:pt>
                <c:pt idx="959">
                  <c:v>1.3069667007614499E-2</c:v>
                </c:pt>
                <c:pt idx="960">
                  <c:v>1.306284805091488E-2</c:v>
                </c:pt>
                <c:pt idx="961">
                  <c:v>1.3045800659165824E-2</c:v>
                </c:pt>
                <c:pt idx="962">
                  <c:v>1.303329923854984E-2</c:v>
                </c:pt>
                <c:pt idx="963">
                  <c:v>1.2852596886009775E-2</c:v>
                </c:pt>
                <c:pt idx="964">
                  <c:v>1.2793499261279694E-2</c:v>
                </c:pt>
                <c:pt idx="965">
                  <c:v>1.2776451869530631E-2</c:v>
                </c:pt>
                <c:pt idx="966">
                  <c:v>1.2704852824184567E-2</c:v>
                </c:pt>
                <c:pt idx="967">
                  <c:v>1.2667348562336631E-2</c:v>
                </c:pt>
                <c:pt idx="968">
                  <c:v>1.2648028185021025E-2</c:v>
                </c:pt>
                <c:pt idx="969">
                  <c:v>1.2537788385043757E-2</c:v>
                </c:pt>
                <c:pt idx="970">
                  <c:v>1.2341175133537911E-2</c:v>
                </c:pt>
                <c:pt idx="971">
                  <c:v>1.2329810205705201E-2</c:v>
                </c:pt>
                <c:pt idx="972">
                  <c:v>1.2262757131492221E-2</c:v>
                </c:pt>
                <c:pt idx="973">
                  <c:v>1.2229798840777363E-2</c:v>
                </c:pt>
                <c:pt idx="974">
                  <c:v>1.2197977042845779E-2</c:v>
                </c:pt>
                <c:pt idx="975">
                  <c:v>1.2184339129446525E-2</c:v>
                </c:pt>
                <c:pt idx="976">
                  <c:v>1.2070689851119447E-2</c:v>
                </c:pt>
                <c:pt idx="977">
                  <c:v>1.2052505966587121E-2</c:v>
                </c:pt>
                <c:pt idx="978">
                  <c:v>1.1953631094442557E-2</c:v>
                </c:pt>
                <c:pt idx="979">
                  <c:v>1.185361972951472E-2</c:v>
                </c:pt>
                <c:pt idx="980">
                  <c:v>1.169337424707354E-2</c:v>
                </c:pt>
                <c:pt idx="981">
                  <c:v>1.1549039663598142E-2</c:v>
                </c:pt>
                <c:pt idx="982">
                  <c:v>1.1495624502784409E-2</c:v>
                </c:pt>
                <c:pt idx="983">
                  <c:v>1.145471076258666E-2</c:v>
                </c:pt>
                <c:pt idx="984">
                  <c:v>1.1324695988180481E-2</c:v>
                </c:pt>
                <c:pt idx="985">
                  <c:v>1.121775201727469E-2</c:v>
                </c:pt>
                <c:pt idx="986">
                  <c:v>1.1175929082850325E-2</c:v>
                </c:pt>
                <c:pt idx="987">
                  <c:v>1.1121832026366638E-2</c:v>
                </c:pt>
                <c:pt idx="988">
                  <c:v>1.0996363223093534E-2</c:v>
                </c:pt>
                <c:pt idx="989">
                  <c:v>1.0954312990112512E-2</c:v>
                </c:pt>
                <c:pt idx="990">
                  <c:v>1.094226616660984E-2</c:v>
                </c:pt>
                <c:pt idx="991">
                  <c:v>1.0923514035685884E-2</c:v>
                </c:pt>
                <c:pt idx="992">
                  <c:v>1.0895101716104109E-2</c:v>
                </c:pt>
                <c:pt idx="993">
                  <c:v>1.0806568928287311E-2</c:v>
                </c:pt>
                <c:pt idx="994">
                  <c:v>1.0784748266848509E-2</c:v>
                </c:pt>
                <c:pt idx="995">
                  <c:v>1.0438345266507564E-2</c:v>
                </c:pt>
                <c:pt idx="996">
                  <c:v>1.0379133992499144E-2</c:v>
                </c:pt>
                <c:pt idx="997">
                  <c:v>1.0362995794976702E-2</c:v>
                </c:pt>
                <c:pt idx="998">
                  <c:v>1.0195704057279237E-2</c:v>
                </c:pt>
                <c:pt idx="999">
                  <c:v>1.016626889419252E-2</c:v>
                </c:pt>
                <c:pt idx="1000">
                  <c:v>1.0093760654619843E-2</c:v>
                </c:pt>
                <c:pt idx="1001">
                  <c:v>1.0045800659165823E-2</c:v>
                </c:pt>
                <c:pt idx="1002">
                  <c:v>9.8199795431299086E-3</c:v>
                </c:pt>
                <c:pt idx="1003">
                  <c:v>9.6836004091374051E-3</c:v>
                </c:pt>
                <c:pt idx="1004">
                  <c:v>9.6266621206955311E-3</c:v>
                </c:pt>
                <c:pt idx="1005">
                  <c:v>9.5994999431753686E-3</c:v>
                </c:pt>
                <c:pt idx="1006">
                  <c:v>9.4178883964086881E-3</c:v>
                </c:pt>
                <c:pt idx="1007">
                  <c:v>9.2515058529378368E-3</c:v>
                </c:pt>
                <c:pt idx="1008">
                  <c:v>9.2155926809864789E-3</c:v>
                </c:pt>
                <c:pt idx="1009">
                  <c:v>9.0462552562791225E-3</c:v>
                </c:pt>
                <c:pt idx="1010">
                  <c:v>8.9331742243436811E-3</c:v>
                </c:pt>
                <c:pt idx="1011">
                  <c:v>8.9107853165132471E-3</c:v>
                </c:pt>
                <c:pt idx="1012">
                  <c:v>8.7154222070689926E-3</c:v>
                </c:pt>
                <c:pt idx="1013">
                  <c:v>8.619274917604277E-3</c:v>
                </c:pt>
                <c:pt idx="1014">
                  <c:v>8.5916581429707935E-3</c:v>
                </c:pt>
                <c:pt idx="1015">
                  <c:v>8.5291510398908966E-3</c:v>
                </c:pt>
                <c:pt idx="1016">
                  <c:v>8.5034663029889841E-3</c:v>
                </c:pt>
                <c:pt idx="1017">
                  <c:v>8.4692578702125244E-3</c:v>
                </c:pt>
                <c:pt idx="1018">
                  <c:v>8.3836799636322363E-3</c:v>
                </c:pt>
                <c:pt idx="1019">
                  <c:v>8.2621888851005798E-3</c:v>
                </c:pt>
                <c:pt idx="1020">
                  <c:v>7.9826116604159569E-3</c:v>
                </c:pt>
                <c:pt idx="1021">
                  <c:v>7.8972610523923206E-3</c:v>
                </c:pt>
                <c:pt idx="1022">
                  <c:v>7.8833958404364128E-3</c:v>
                </c:pt>
                <c:pt idx="1023">
                  <c:v>7.5625639277190617E-3</c:v>
                </c:pt>
                <c:pt idx="1024">
                  <c:v>7.5357426980338735E-3</c:v>
                </c:pt>
                <c:pt idx="1025">
                  <c:v>7.4998295260825121E-3</c:v>
                </c:pt>
                <c:pt idx="1026">
                  <c:v>7.388794181156952E-3</c:v>
                </c:pt>
                <c:pt idx="1027">
                  <c:v>7.3361745652915124E-3</c:v>
                </c:pt>
                <c:pt idx="1028">
                  <c:v>7.3067394022048003E-3</c:v>
                </c:pt>
                <c:pt idx="1029">
                  <c:v>7.2528696442777608E-3</c:v>
                </c:pt>
                <c:pt idx="1030">
                  <c:v>6.9443118536197303E-3</c:v>
                </c:pt>
                <c:pt idx="1031">
                  <c:v>6.9303329923855002E-3</c:v>
                </c:pt>
                <c:pt idx="1032">
                  <c:v>6.629389703375386E-3</c:v>
                </c:pt>
                <c:pt idx="1033">
                  <c:v>6.5609728378224798E-3</c:v>
                </c:pt>
                <c:pt idx="1034">
                  <c:v>6.3570860325036938E-3</c:v>
                </c:pt>
                <c:pt idx="1035">
                  <c:v>6.3340152290032956E-3</c:v>
                </c:pt>
                <c:pt idx="1036">
                  <c:v>6.3190135242641252E-3</c:v>
                </c:pt>
                <c:pt idx="1037">
                  <c:v>5.8455506307534951E-3</c:v>
                </c:pt>
                <c:pt idx="1038">
                  <c:v>5.8200931924082318E-3</c:v>
                </c:pt>
                <c:pt idx="1039">
                  <c:v>5.7354244800545554E-3</c:v>
                </c:pt>
                <c:pt idx="1040">
                  <c:v>5.5566541652460524E-3</c:v>
                </c:pt>
                <c:pt idx="1041">
                  <c:v>5.5227866803045818E-3</c:v>
                </c:pt>
                <c:pt idx="1042">
                  <c:v>5.4436867825889343E-3</c:v>
                </c:pt>
                <c:pt idx="1043">
                  <c:v>5.0504602795772265E-3</c:v>
                </c:pt>
                <c:pt idx="1044">
                  <c:v>5.0131833162859402E-3</c:v>
                </c:pt>
                <c:pt idx="1045">
                  <c:v>4.7722468462325293E-3</c:v>
                </c:pt>
                <c:pt idx="1046">
                  <c:v>4.3912944652801499E-3</c:v>
                </c:pt>
                <c:pt idx="1047">
                  <c:v>4.3670871689964761E-3</c:v>
                </c:pt>
                <c:pt idx="1048">
                  <c:v>4.3177633822025271E-3</c:v>
                </c:pt>
                <c:pt idx="1049">
                  <c:v>4.1180816001818391E-3</c:v>
                </c:pt>
                <c:pt idx="1050">
                  <c:v>3.7739515854074358E-3</c:v>
                </c:pt>
                <c:pt idx="1051">
                  <c:v>3.7020115922263923E-3</c:v>
                </c:pt>
                <c:pt idx="1052">
                  <c:v>3.6403000340947842E-3</c:v>
                </c:pt>
                <c:pt idx="1053">
                  <c:v>3.446300715990456E-3</c:v>
                </c:pt>
                <c:pt idx="1054">
                  <c:v>3.2453687919081729E-3</c:v>
                </c:pt>
                <c:pt idx="1055">
                  <c:v>3.2240027275826817E-3</c:v>
                </c:pt>
                <c:pt idx="1056">
                  <c:v>2.8507784975565411E-3</c:v>
                </c:pt>
                <c:pt idx="1057">
                  <c:v>2.8199795431299011E-3</c:v>
                </c:pt>
                <c:pt idx="1058">
                  <c:v>2.8032730992158198E-3</c:v>
                </c:pt>
                <c:pt idx="1059">
                  <c:v>2.4681213774292556E-3</c:v>
                </c:pt>
                <c:pt idx="1060">
                  <c:v>2.4438004318672588E-3</c:v>
                </c:pt>
                <c:pt idx="1061">
                  <c:v>2.4320945561995691E-3</c:v>
                </c:pt>
                <c:pt idx="1062">
                  <c:v>2.2297988407773634E-3</c:v>
                </c:pt>
                <c:pt idx="1063">
                  <c:v>2.1039890896692812E-3</c:v>
                </c:pt>
                <c:pt idx="1064">
                  <c:v>2.0280713717467902E-3</c:v>
                </c:pt>
                <c:pt idx="1065">
                  <c:v>2.0135242641209248E-3</c:v>
                </c:pt>
                <c:pt idx="1066">
                  <c:v>1.9332878736220036E-3</c:v>
                </c:pt>
                <c:pt idx="1067">
                  <c:v>1.8410046596204115E-3</c:v>
                </c:pt>
                <c:pt idx="1068">
                  <c:v>1.8208887373565186E-3</c:v>
                </c:pt>
                <c:pt idx="1069">
                  <c:v>1.7655415388112298E-3</c:v>
                </c:pt>
                <c:pt idx="1070">
                  <c:v>1.7155358563473123E-3</c:v>
                </c:pt>
                <c:pt idx="1071">
                  <c:v>1.6812137742925341E-3</c:v>
                </c:pt>
                <c:pt idx="1072">
                  <c:v>1.5627912262757141E-3</c:v>
                </c:pt>
                <c:pt idx="1073">
                  <c:v>1.5505171042163889E-3</c:v>
                </c:pt>
                <c:pt idx="1074">
                  <c:v>1.5217638367996363E-3</c:v>
                </c:pt>
                <c:pt idx="1075">
                  <c:v>1.5066484827821343E-3</c:v>
                </c:pt>
                <c:pt idx="1076">
                  <c:v>1.4811910444368684E-3</c:v>
                </c:pt>
                <c:pt idx="1077">
                  <c:v>1.4336856460961478E-3</c:v>
                </c:pt>
                <c:pt idx="1078">
                  <c:v>1.3922036595067631E-3</c:v>
                </c:pt>
                <c:pt idx="1079">
                  <c:v>1.3767473576542795E-3</c:v>
                </c:pt>
                <c:pt idx="1080">
                  <c:v>1.3626548471417214E-3</c:v>
                </c:pt>
                <c:pt idx="1081">
                  <c:v>1.3403795885896131E-3</c:v>
                </c:pt>
                <c:pt idx="1082">
                  <c:v>1.2734401636549609E-3</c:v>
                </c:pt>
                <c:pt idx="1083">
                  <c:v>1.2036595067621322E-3</c:v>
                </c:pt>
                <c:pt idx="1084">
                  <c:v>1.1885441527446302E-3</c:v>
                </c:pt>
                <c:pt idx="1085">
                  <c:v>1.1725196045005123E-3</c:v>
                </c:pt>
                <c:pt idx="1086">
                  <c:v>1.1467212183202636E-3</c:v>
                </c:pt>
                <c:pt idx="1087">
                  <c:v>1.1161836572337771E-3</c:v>
                </c:pt>
                <c:pt idx="1088">
                  <c:v>1.101329696556427E-3</c:v>
                </c:pt>
                <c:pt idx="1089">
                  <c:v>1.0503579952267311E-3</c:v>
                </c:pt>
                <c:pt idx="1090">
                  <c:v>1.0447323559495401E-3</c:v>
                </c:pt>
                <c:pt idx="1091">
                  <c:v>1.0178543016251846E-3</c:v>
                </c:pt>
                <c:pt idx="1092">
                  <c:v>9.8506648482782236E-4</c:v>
                </c:pt>
                <c:pt idx="1093">
                  <c:v>9.8078190703489122E-4</c:v>
                </c:pt>
                <c:pt idx="1094">
                  <c:v>9.3479940902375274E-4</c:v>
                </c:pt>
                <c:pt idx="1095">
                  <c:v>9.3262870780770602E-4</c:v>
                </c:pt>
                <c:pt idx="1096">
                  <c:v>8.8070235254006184E-4</c:v>
                </c:pt>
                <c:pt idx="1097">
                  <c:v>8.7771337652005918E-4</c:v>
                </c:pt>
                <c:pt idx="1098">
                  <c:v>8.3032162745766663E-4</c:v>
                </c:pt>
                <c:pt idx="1099">
                  <c:v>7.9269235140356901E-4</c:v>
                </c:pt>
                <c:pt idx="1100">
                  <c:v>7.53381066030231E-4</c:v>
                </c:pt>
                <c:pt idx="1101">
                  <c:v>7.1953631094442603E-4</c:v>
                </c:pt>
                <c:pt idx="1102">
                  <c:v>6.7111035344925602E-4</c:v>
                </c:pt>
                <c:pt idx="1103">
                  <c:v>6.5755199454483498E-4</c:v>
                </c:pt>
                <c:pt idx="1104">
                  <c:v>6.5050573928855584E-4</c:v>
                </c:pt>
                <c:pt idx="1105">
                  <c:v>6.3936811001250179E-4</c:v>
                </c:pt>
                <c:pt idx="1106">
                  <c:v>6.2667348562336651E-4</c:v>
                </c:pt>
                <c:pt idx="1107">
                  <c:v>6.1942266166609844E-4</c:v>
                </c:pt>
                <c:pt idx="1108">
                  <c:v>6.0866007500852393E-4</c:v>
                </c:pt>
                <c:pt idx="1109">
                  <c:v>6.0810319354472119E-4</c:v>
                </c:pt>
                <c:pt idx="1110">
                  <c:v>5.8223661779747721E-4</c:v>
                </c:pt>
                <c:pt idx="1111">
                  <c:v>5.5942720763723177E-4</c:v>
                </c:pt>
                <c:pt idx="1112">
                  <c:v>5.390271621775203E-4</c:v>
                </c:pt>
                <c:pt idx="1113">
                  <c:v>5.2069553358336223E-4</c:v>
                </c:pt>
                <c:pt idx="1114">
                  <c:v>2.0129560177292873E-2</c:v>
                </c:pt>
                <c:pt idx="1115">
                  <c:v>4.9777247414478937E-3</c:v>
                </c:pt>
                <c:pt idx="1116">
                  <c:v>4.9032844641436557E-3</c:v>
                </c:pt>
                <c:pt idx="1117">
                  <c:v>4.8466871235367682E-3</c:v>
                </c:pt>
                <c:pt idx="1118">
                  <c:v>4.5827934992612833E-3</c:v>
                </c:pt>
                <c:pt idx="1119">
                  <c:v>4.3978861234231174E-3</c:v>
                </c:pt>
                <c:pt idx="1120">
                  <c:v>4.2124105011933184E-3</c:v>
                </c:pt>
                <c:pt idx="1121">
                  <c:v>1.6829185134674403E-3</c:v>
                </c:pt>
                <c:pt idx="1122">
                  <c:v>1.1284123195817721E-3</c:v>
                </c:pt>
                <c:pt idx="1123">
                  <c:v>8.0605750653483415E-4</c:v>
                </c:pt>
                <c:pt idx="1124">
                  <c:v>6.1270598931696815E-4</c:v>
                </c:pt>
                <c:pt idx="1125">
                  <c:v>4.9422661666098471E-4</c:v>
                </c:pt>
                <c:pt idx="1126">
                  <c:v>4.0917149676099546E-4</c:v>
                </c:pt>
                <c:pt idx="1127">
                  <c:v>3.294806227980455E-4</c:v>
                </c:pt>
                <c:pt idx="1128">
                  <c:v>1.7911126264348229E-4</c:v>
                </c:pt>
                <c:pt idx="1129">
                  <c:v>1.7906580293215157E-4</c:v>
                </c:pt>
                <c:pt idx="1130">
                  <c:v>1.7897488350948981E-4</c:v>
                </c:pt>
                <c:pt idx="1131">
                  <c:v>1.7884986930332997E-4</c:v>
                </c:pt>
                <c:pt idx="1132">
                  <c:v>1.7866803045800671E-4</c:v>
                </c:pt>
                <c:pt idx="1133">
                  <c:v>1.7848619161268332E-4</c:v>
                </c:pt>
                <c:pt idx="1134">
                  <c:v>1.7784975565405173E-4</c:v>
                </c:pt>
                <c:pt idx="1135">
                  <c:v>1.656892828730539E-4</c:v>
                </c:pt>
                <c:pt idx="1136">
                  <c:v>1.655301738833959E-4</c:v>
                </c:pt>
                <c:pt idx="1137">
                  <c:v>1.6546198431639968E-4</c:v>
                </c:pt>
                <c:pt idx="1138">
                  <c:v>1.6497329241959327E-4</c:v>
                </c:pt>
                <c:pt idx="1139">
                  <c:v>1.6464370951244461E-4</c:v>
                </c:pt>
                <c:pt idx="1140">
                  <c:v>1.6430276167746341E-4</c:v>
                </c:pt>
                <c:pt idx="1141">
                  <c:v>1.3085577906580303E-4</c:v>
                </c:pt>
                <c:pt idx="1142">
                  <c:v>1.0255710876235939E-4</c:v>
                </c:pt>
                <c:pt idx="1143">
                  <c:v>3.5356290487555436E-5</c:v>
                </c:pt>
                <c:pt idx="1144">
                  <c:v>2.8949880668257774E-5</c:v>
                </c:pt>
                <c:pt idx="1145">
                  <c:v>1.3062848050914917E-28</c:v>
                </c:pt>
                <c:pt idx="1146">
                  <c:v>1.2124105011933223E-32</c:v>
                </c:pt>
                <c:pt idx="1147">
                  <c:v>1.0434481191044478E-36</c:v>
                </c:pt>
                <c:pt idx="1148">
                  <c:v>8.3233321968405884E-41</c:v>
                </c:pt>
                <c:pt idx="1149">
                  <c:v>6.1494488010001464E-45</c:v>
                </c:pt>
                <c:pt idx="1150">
                  <c:v>4.2057051937720444E-49</c:v>
                </c:pt>
                <c:pt idx="1151">
                  <c:v>2.6607569041936742E-53</c:v>
                </c:pt>
                <c:pt idx="1152">
                  <c:v>1.556313217411079E-57</c:v>
                </c:pt>
                <c:pt idx="1153">
                  <c:v>8.4099329469258501E-62</c:v>
                </c:pt>
                <c:pt idx="1154">
                  <c:v>1.1364927832708343E-63</c:v>
                </c:pt>
                <c:pt idx="1155">
                  <c:v>1.1364927832708343E-63</c:v>
                </c:pt>
                <c:pt idx="1156">
                  <c:v>1.1364927832708343E-63</c:v>
                </c:pt>
                <c:pt idx="1157">
                  <c:v>1.1364927832708343E-63</c:v>
                </c:pt>
                <c:pt idx="1158">
                  <c:v>1.1364927832708343E-63</c:v>
                </c:pt>
                <c:pt idx="1159">
                  <c:v>1.1364927832708343E-63</c:v>
                </c:pt>
                <c:pt idx="1160">
                  <c:v>1.1364927832708343E-63</c:v>
                </c:pt>
                <c:pt idx="1161">
                  <c:v>1.1364927832708343E-63</c:v>
                </c:pt>
                <c:pt idx="1162">
                  <c:v>1.1364927832708343E-63</c:v>
                </c:pt>
                <c:pt idx="1163">
                  <c:v>1.1364927832708343E-63</c:v>
                </c:pt>
              </c:numCache>
            </c:numRef>
          </c:yVal>
          <c:smooth val="1"/>
        </c:ser>
        <c:axId val="68991232"/>
        <c:axId val="63394176"/>
      </c:scatterChart>
      <c:valAx>
        <c:axId val="68991232"/>
        <c:scaling>
          <c:orientation val="minMax"/>
          <c:max val="90000"/>
          <c:min val="60000"/>
        </c:scaling>
        <c:axPos val="b"/>
        <c:title>
          <c:tx>
            <c:rich>
              <a:bodyPr/>
              <a:lstStyle/>
              <a:p>
                <a:pPr>
                  <a:defRPr/>
                </a:pPr>
                <a:r>
                  <a:rPr lang="en-US"/>
                  <a:t>Energy</a:t>
                </a:r>
                <a:r>
                  <a:rPr lang="en-US" baseline="0"/>
                  <a:t> (eV)</a:t>
                </a:r>
                <a:endParaRPr lang="en-US"/>
              </a:p>
            </c:rich>
          </c:tx>
          <c:layout/>
        </c:title>
        <c:numFmt formatCode="0.00" sourceLinked="1"/>
        <c:majorTickMark val="none"/>
        <c:tickLblPos val="nextTo"/>
        <c:crossAx val="63394176"/>
        <c:crosses val="autoZero"/>
        <c:crossBetween val="midCat"/>
      </c:valAx>
      <c:valAx>
        <c:axId val="63394176"/>
        <c:scaling>
          <c:orientation val="minMax"/>
          <c:max val="1"/>
          <c:min val="0"/>
        </c:scaling>
        <c:axPos val="l"/>
        <c:majorGridlines/>
        <c:title>
          <c:tx>
            <c:rich>
              <a:bodyPr/>
              <a:lstStyle/>
              <a:p>
                <a:pPr>
                  <a:defRPr/>
                </a:pPr>
                <a:r>
                  <a:rPr lang="en-US"/>
                  <a:t>Normalized</a:t>
                </a:r>
                <a:r>
                  <a:rPr lang="en-US" baseline="0"/>
                  <a:t> Intensity</a:t>
                </a:r>
                <a:endParaRPr lang="en-US"/>
              </a:p>
            </c:rich>
          </c:tx>
          <c:layout/>
        </c:title>
        <c:numFmt formatCode="#,##0.00" sourceLinked="0"/>
        <c:majorTickMark val="none"/>
        <c:tickLblPos val="nextTo"/>
        <c:crossAx val="68991232"/>
        <c:crosses val="autoZero"/>
        <c:crossBetween val="midCat"/>
      </c:valAx>
      <c:spPr>
        <a:solidFill>
          <a:sysClr val="window" lastClr="FFFFFF">
            <a:lumMod val="85000"/>
          </a:sysClr>
        </a:solidFill>
      </c:spPr>
    </c:plotArea>
    <c:legend>
      <c:legendPos val="r"/>
      <c:layout/>
    </c:legend>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1348740"/>
          </a:xfrm>
          <a:prstGeom prst="rect">
            <a:avLst/>
          </a:prstGeom>
        </p:spPr>
        <p:txBody>
          <a:bodyPr vert="horz" lIns="339529" tIns="169767" rIns="339529" bIns="169767" rtlCol="0"/>
          <a:lstStyle>
            <a:lvl1pPr algn="l" defTabSz="12803460" fontAlgn="auto">
              <a:spcBef>
                <a:spcPts val="0"/>
              </a:spcBef>
              <a:spcAft>
                <a:spcPts val="0"/>
              </a:spcAft>
              <a:defRPr sz="4600">
                <a:latin typeface="+mn-lt"/>
                <a:cs typeface="+mn-cs"/>
              </a:defRPr>
            </a:lvl1pPr>
          </a:lstStyle>
          <a:p>
            <a:pPr>
              <a:defRPr/>
            </a:pPr>
            <a:endParaRPr lang="en-US"/>
          </a:p>
        </p:txBody>
      </p:sp>
      <p:sp>
        <p:nvSpPr>
          <p:cNvPr id="3" name="Date Placeholder 2"/>
          <p:cNvSpPr>
            <a:spLocks noGrp="1"/>
          </p:cNvSpPr>
          <p:nvPr>
            <p:ph type="dt" idx="1"/>
          </p:nvPr>
        </p:nvSpPr>
        <p:spPr>
          <a:xfrm>
            <a:off x="18387167" y="0"/>
            <a:ext cx="14066520" cy="1348740"/>
          </a:xfrm>
          <a:prstGeom prst="rect">
            <a:avLst/>
          </a:prstGeom>
        </p:spPr>
        <p:txBody>
          <a:bodyPr vert="horz" lIns="339529" tIns="169767" rIns="339529" bIns="169767" rtlCol="0"/>
          <a:lstStyle>
            <a:lvl1pPr algn="r" defTabSz="12803460" fontAlgn="auto">
              <a:spcBef>
                <a:spcPts val="0"/>
              </a:spcBef>
              <a:spcAft>
                <a:spcPts val="0"/>
              </a:spcAft>
              <a:defRPr sz="4600">
                <a:latin typeface="+mn-lt"/>
                <a:cs typeface="+mn-cs"/>
              </a:defRPr>
            </a:lvl1pPr>
          </a:lstStyle>
          <a:p>
            <a:pPr>
              <a:defRPr/>
            </a:pPr>
            <a:fld id="{F1E71F5C-45E4-42D3-AEA4-DBFD0A5D8B4E}" type="datetimeFigureOut">
              <a:rPr lang="en-US"/>
              <a:pPr>
                <a:defRPr/>
              </a:pPr>
              <a:t>9/22/2010</a:t>
            </a:fld>
            <a:endParaRPr lang="en-US"/>
          </a:p>
        </p:txBody>
      </p:sp>
      <p:sp>
        <p:nvSpPr>
          <p:cNvPr id="4" name="Slide Image Placeholder 3"/>
          <p:cNvSpPr>
            <a:spLocks noGrp="1" noRot="1" noChangeAspect="1"/>
          </p:cNvSpPr>
          <p:nvPr>
            <p:ph type="sldImg" idx="2"/>
          </p:nvPr>
        </p:nvSpPr>
        <p:spPr>
          <a:xfrm>
            <a:off x="10161588" y="2024063"/>
            <a:ext cx="12138025" cy="10115550"/>
          </a:xfrm>
          <a:prstGeom prst="rect">
            <a:avLst/>
          </a:prstGeom>
          <a:noFill/>
          <a:ln w="12700">
            <a:solidFill>
              <a:prstClr val="black"/>
            </a:solidFill>
          </a:ln>
        </p:spPr>
        <p:txBody>
          <a:bodyPr vert="horz" lIns="339529" tIns="169767" rIns="339529" bIns="169767" rtlCol="0" anchor="ctr"/>
          <a:lstStyle/>
          <a:p>
            <a:pPr lvl="0"/>
            <a:endParaRPr lang="en-US" noProof="0"/>
          </a:p>
        </p:txBody>
      </p:sp>
      <p:sp>
        <p:nvSpPr>
          <p:cNvPr id="5" name="Notes Placeholder 4"/>
          <p:cNvSpPr>
            <a:spLocks noGrp="1"/>
          </p:cNvSpPr>
          <p:nvPr>
            <p:ph type="body" sz="quarter" idx="3"/>
          </p:nvPr>
        </p:nvSpPr>
        <p:spPr>
          <a:xfrm>
            <a:off x="3246120" y="12813030"/>
            <a:ext cx="25968960" cy="12138660"/>
          </a:xfrm>
          <a:prstGeom prst="rect">
            <a:avLst/>
          </a:prstGeom>
        </p:spPr>
        <p:txBody>
          <a:bodyPr vert="horz" lIns="339529" tIns="169767" rIns="339529" bIns="1697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25621379"/>
            <a:ext cx="14066520" cy="1348740"/>
          </a:xfrm>
          <a:prstGeom prst="rect">
            <a:avLst/>
          </a:prstGeom>
        </p:spPr>
        <p:txBody>
          <a:bodyPr vert="horz" lIns="339529" tIns="169767" rIns="339529" bIns="169767" rtlCol="0" anchor="b"/>
          <a:lstStyle>
            <a:lvl1pPr algn="l" defTabSz="12803460" fontAlgn="auto">
              <a:spcBef>
                <a:spcPts val="0"/>
              </a:spcBef>
              <a:spcAft>
                <a:spcPts val="0"/>
              </a:spcAft>
              <a:defRPr sz="46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18387167" y="25621379"/>
            <a:ext cx="14066520" cy="1348740"/>
          </a:xfrm>
          <a:prstGeom prst="rect">
            <a:avLst/>
          </a:prstGeom>
        </p:spPr>
        <p:txBody>
          <a:bodyPr vert="horz" lIns="339529" tIns="169767" rIns="339529" bIns="169767" rtlCol="0" anchor="b"/>
          <a:lstStyle>
            <a:lvl1pPr algn="r" defTabSz="12803460" fontAlgn="auto">
              <a:spcBef>
                <a:spcPts val="0"/>
              </a:spcBef>
              <a:spcAft>
                <a:spcPts val="0"/>
              </a:spcAft>
              <a:defRPr sz="4600">
                <a:latin typeface="+mn-lt"/>
                <a:cs typeface="+mn-cs"/>
              </a:defRPr>
            </a:lvl1pPr>
          </a:lstStyle>
          <a:p>
            <a:pPr>
              <a:defRPr/>
            </a:pPr>
            <a:fld id="{16276FB9-24C1-4D16-A151-C488AB3A70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3448050" rtl="0" eaLnBrk="0" fontAlgn="base" hangingPunct="0">
      <a:spcBef>
        <a:spcPct val="30000"/>
      </a:spcBef>
      <a:spcAft>
        <a:spcPct val="0"/>
      </a:spcAft>
      <a:defRPr sz="4500" kern="1200">
        <a:solidFill>
          <a:schemeClr val="tx1"/>
        </a:solidFill>
        <a:latin typeface="+mn-lt"/>
        <a:ea typeface="+mn-ea"/>
        <a:cs typeface="+mn-cs"/>
      </a:defRPr>
    </a:lvl1pPr>
    <a:lvl2pPr marL="1724025" algn="l" defTabSz="3448050" rtl="0" eaLnBrk="0" fontAlgn="base" hangingPunct="0">
      <a:spcBef>
        <a:spcPct val="30000"/>
      </a:spcBef>
      <a:spcAft>
        <a:spcPct val="0"/>
      </a:spcAft>
      <a:defRPr sz="4500" kern="1200">
        <a:solidFill>
          <a:schemeClr val="tx1"/>
        </a:solidFill>
        <a:latin typeface="+mn-lt"/>
        <a:ea typeface="+mn-ea"/>
        <a:cs typeface="+mn-cs"/>
      </a:defRPr>
    </a:lvl2pPr>
    <a:lvl3pPr marL="3448050" algn="l" defTabSz="3448050" rtl="0" eaLnBrk="0" fontAlgn="base" hangingPunct="0">
      <a:spcBef>
        <a:spcPct val="30000"/>
      </a:spcBef>
      <a:spcAft>
        <a:spcPct val="0"/>
      </a:spcAft>
      <a:defRPr sz="4500" kern="1200">
        <a:solidFill>
          <a:schemeClr val="tx1"/>
        </a:solidFill>
        <a:latin typeface="+mn-lt"/>
        <a:ea typeface="+mn-ea"/>
        <a:cs typeface="+mn-cs"/>
      </a:defRPr>
    </a:lvl3pPr>
    <a:lvl4pPr marL="5172075" algn="l" defTabSz="3448050" rtl="0" eaLnBrk="0" fontAlgn="base" hangingPunct="0">
      <a:spcBef>
        <a:spcPct val="30000"/>
      </a:spcBef>
      <a:spcAft>
        <a:spcPct val="0"/>
      </a:spcAft>
      <a:defRPr sz="4500" kern="1200">
        <a:solidFill>
          <a:schemeClr val="tx1"/>
        </a:solidFill>
        <a:latin typeface="+mn-lt"/>
        <a:ea typeface="+mn-ea"/>
        <a:cs typeface="+mn-cs"/>
      </a:defRPr>
    </a:lvl4pPr>
    <a:lvl5pPr marL="6896100" algn="l" defTabSz="3448050" rtl="0" eaLnBrk="0" fontAlgn="base" hangingPunct="0">
      <a:spcBef>
        <a:spcPct val="30000"/>
      </a:spcBef>
      <a:spcAft>
        <a:spcPct val="0"/>
      </a:spcAft>
      <a:defRPr sz="4500" kern="1200">
        <a:solidFill>
          <a:schemeClr val="tx1"/>
        </a:solidFill>
        <a:latin typeface="+mn-lt"/>
        <a:ea typeface="+mn-ea"/>
        <a:cs typeface="+mn-cs"/>
      </a:defRPr>
    </a:lvl5pPr>
    <a:lvl6pPr marL="8620357" algn="l" defTabSz="3448143" rtl="0" eaLnBrk="1" latinLnBrk="0" hangingPunct="1">
      <a:defRPr sz="4500" kern="1200">
        <a:solidFill>
          <a:schemeClr val="tx1"/>
        </a:solidFill>
        <a:latin typeface="+mn-lt"/>
        <a:ea typeface="+mn-ea"/>
        <a:cs typeface="+mn-cs"/>
      </a:defRPr>
    </a:lvl6pPr>
    <a:lvl7pPr marL="10344428" algn="l" defTabSz="3448143" rtl="0" eaLnBrk="1" latinLnBrk="0" hangingPunct="1">
      <a:defRPr sz="4500" kern="1200">
        <a:solidFill>
          <a:schemeClr val="tx1"/>
        </a:solidFill>
        <a:latin typeface="+mn-lt"/>
        <a:ea typeface="+mn-ea"/>
        <a:cs typeface="+mn-cs"/>
      </a:defRPr>
    </a:lvl7pPr>
    <a:lvl8pPr marL="12068501" algn="l" defTabSz="3448143" rtl="0" eaLnBrk="1" latinLnBrk="0" hangingPunct="1">
      <a:defRPr sz="4500" kern="1200">
        <a:solidFill>
          <a:schemeClr val="tx1"/>
        </a:solidFill>
        <a:latin typeface="+mn-lt"/>
        <a:ea typeface="+mn-ea"/>
        <a:cs typeface="+mn-cs"/>
      </a:defRPr>
    </a:lvl8pPr>
    <a:lvl9pPr marL="13792572" algn="l" defTabSz="3448143" rtl="0" eaLnBrk="1" latinLnBrk="0" hangingPunct="1">
      <a:defRPr sz="4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2803116" fontAlgn="base">
              <a:spcBef>
                <a:spcPct val="0"/>
              </a:spcBef>
              <a:spcAft>
                <a:spcPct val="0"/>
              </a:spcAft>
              <a:defRPr/>
            </a:pPr>
            <a:fld id="{4713B47D-F9E0-4DC5-97BA-F60AA7275F8B}" type="slidenum">
              <a:rPr lang="en-US" smtClean="0"/>
              <a:pPr defTabSz="12803116"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920240" y="5486400"/>
            <a:ext cx="28265933" cy="7315200"/>
          </a:xfrm>
          <a:ln>
            <a:noFill/>
          </a:ln>
        </p:spPr>
        <p:txBody>
          <a:bodyPr vert="horz" tIns="0" rIns="68971"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11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1920240" y="12914144"/>
            <a:ext cx="28276906" cy="7010400"/>
          </a:xfrm>
        </p:spPr>
        <p:txBody>
          <a:bodyPr lIns="0" rIns="68971"/>
          <a:lstStyle>
            <a:lvl1pPr marL="0" marR="172428" indent="0" algn="r">
              <a:buNone/>
              <a:defRPr>
                <a:solidFill>
                  <a:schemeClr val="tx1"/>
                </a:solidFill>
              </a:defRPr>
            </a:lvl1pPr>
            <a:lvl2pPr marL="1724284" indent="0" algn="ctr">
              <a:buNone/>
            </a:lvl2pPr>
            <a:lvl3pPr marL="3448568" indent="0" algn="ctr">
              <a:buNone/>
            </a:lvl3pPr>
            <a:lvl4pPr marL="5172852" indent="0" algn="ctr">
              <a:buNone/>
            </a:lvl4pPr>
            <a:lvl5pPr marL="6897136" indent="0" algn="ctr">
              <a:buNone/>
            </a:lvl5pPr>
            <a:lvl6pPr marL="8621420" indent="0" algn="ctr">
              <a:buNone/>
            </a:lvl6pPr>
            <a:lvl7pPr marL="10345704" indent="0" algn="ctr">
              <a:buNone/>
            </a:lvl7pPr>
            <a:lvl8pPr marL="12069989" indent="0" algn="ctr">
              <a:buNone/>
            </a:lvl8pPr>
            <a:lvl9pPr marL="1379427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502F078-940C-4093-930F-DA43C66DC173}" type="datetimeFigureOut">
              <a:rPr lang="en-US" smtClean="0"/>
              <a:pPr>
                <a:defRPr/>
              </a:pPr>
              <a:t>9/22/2010</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73939DA1-C6E4-459F-9FC2-7767B08A8FB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0751932-3B41-462A-BBC8-44DB931782BF}" type="datetimeFigureOut">
              <a:rPr lang="en-US" smtClean="0"/>
              <a:pPr>
                <a:defRPr/>
              </a:pPr>
              <a:t>9/22/2010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53435A-CE56-4692-8847-71740C1FFCE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3657606"/>
            <a:ext cx="7406640" cy="2084705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45920" y="3657606"/>
            <a:ext cx="21671280" cy="208470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D3E7710-BC47-4452-9C2F-2813645EAA37}" type="datetimeFigureOut">
              <a:rPr lang="en-US" smtClean="0"/>
              <a:pPr>
                <a:defRPr/>
              </a:pPr>
              <a:t>9/22/2010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3E8AE1-F73C-49D9-BAD2-2470725A9E7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C6223C0-2D29-414D-B7BD-813A2F713909}" type="datetimeFigureOut">
              <a:rPr lang="en-US" smtClean="0"/>
              <a:pPr>
                <a:defRPr/>
              </a:pPr>
              <a:t>9/22/2010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0C2AAE-2817-4A3B-A08E-03ACE9DBEB8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09267" y="5266944"/>
            <a:ext cx="27980640" cy="5449824"/>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11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909267" y="10818656"/>
            <a:ext cx="27980640" cy="6038848"/>
          </a:xfrm>
        </p:spPr>
        <p:txBody>
          <a:bodyPr lIns="172428" rIns="172428" anchor="t"/>
          <a:lstStyle>
            <a:lvl1pPr marL="0" indent="0">
              <a:buNone/>
              <a:defRPr sz="8300">
                <a:solidFill>
                  <a:schemeClr val="tx1"/>
                </a:solidFill>
              </a:defRPr>
            </a:lvl1pPr>
            <a:lvl2pPr>
              <a:buNone/>
              <a:defRPr sz="6800">
                <a:solidFill>
                  <a:schemeClr val="tx1">
                    <a:tint val="75000"/>
                  </a:schemeClr>
                </a:solidFill>
              </a:defRPr>
            </a:lvl2pPr>
            <a:lvl3pPr>
              <a:buNone/>
              <a:defRPr sz="6000">
                <a:solidFill>
                  <a:schemeClr val="tx1">
                    <a:tint val="75000"/>
                  </a:schemeClr>
                </a:solidFill>
              </a:defRPr>
            </a:lvl3pPr>
            <a:lvl4pPr>
              <a:buNone/>
              <a:defRPr sz="5300">
                <a:solidFill>
                  <a:schemeClr val="tx1">
                    <a:tint val="75000"/>
                  </a:schemeClr>
                </a:solidFill>
              </a:defRPr>
            </a:lvl4pPr>
            <a:lvl5pPr>
              <a:buNone/>
              <a:defRPr sz="53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9D69E740-2288-4B0D-94AF-70F8CECD8757}" type="datetimeFigureOut">
              <a:rPr lang="en-US" smtClean="0"/>
              <a:pPr>
                <a:defRPr/>
              </a:pPr>
              <a:t>9/22/2010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6698CA-3A57-4561-90F3-724C9A5F54C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645920" y="7680340"/>
            <a:ext cx="14538960" cy="17739360"/>
          </a:xfrm>
        </p:spPr>
        <p:txBody>
          <a:bodyPr/>
          <a:lstStyle>
            <a:lvl1pPr>
              <a:defRPr sz="9800"/>
            </a:lvl1pPr>
            <a:lvl2pPr>
              <a:defRPr sz="9100"/>
            </a:lvl2pPr>
            <a:lvl3pPr>
              <a:defRPr sz="75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6733520" y="7680340"/>
            <a:ext cx="14538960" cy="17739360"/>
          </a:xfrm>
        </p:spPr>
        <p:txBody>
          <a:bodyPr/>
          <a:lstStyle>
            <a:lvl1pPr>
              <a:defRPr sz="9800"/>
            </a:lvl1pPr>
            <a:lvl2pPr>
              <a:defRPr sz="9100"/>
            </a:lvl2pPr>
            <a:lvl3pPr>
              <a:defRPr sz="75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8FE4018-2A1E-40DF-A876-F9C74262935A}" type="datetimeFigureOut">
              <a:rPr lang="en-US" smtClean="0"/>
              <a:pPr>
                <a:defRPr/>
              </a:pPr>
              <a:t>9/22/2010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2E7607-B061-46D8-B572-5628BA642E1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626560" cy="4572000"/>
          </a:xfrm>
        </p:spPr>
        <p:txBody>
          <a:bodyPr tIns="172428"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45920" y="7420992"/>
            <a:ext cx="14544677" cy="2637408"/>
          </a:xfrm>
        </p:spPr>
        <p:txBody>
          <a:bodyPr lIns="172428" tIns="0" rIns="172428" bIns="0" anchor="ctr">
            <a:noAutofit/>
          </a:bodyP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6722092" y="7439030"/>
            <a:ext cx="14550390" cy="2619372"/>
          </a:xfrm>
        </p:spPr>
        <p:txBody>
          <a:bodyPr lIns="172428" tIns="0" rIns="172428" bIns="0" anchor="ctr"/>
          <a:lstStyle>
            <a:lvl1pPr marL="0" indent="0">
              <a:buNone/>
              <a:defRPr sz="9100" b="1" cap="none" baseline="0">
                <a:solidFill>
                  <a:schemeClr val="tx2"/>
                </a:solidFill>
                <a:effectLst/>
              </a:defRPr>
            </a:lvl1pPr>
            <a:lvl2pPr>
              <a:buNone/>
              <a:defRPr sz="7500" b="1"/>
            </a:lvl2pPr>
            <a:lvl3pPr>
              <a:buNone/>
              <a:defRPr sz="6800" b="1"/>
            </a:lvl3pPr>
            <a:lvl4pPr>
              <a:buNone/>
              <a:defRPr sz="6000" b="1"/>
            </a:lvl4pPr>
            <a:lvl5pPr>
              <a:buNone/>
              <a:defRPr sz="60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645920" y="10058400"/>
            <a:ext cx="14544677" cy="15382880"/>
          </a:xfrm>
        </p:spPr>
        <p:txBody>
          <a:bodyPr tIns="0"/>
          <a:lstStyle>
            <a:lvl1pPr>
              <a:defRPr sz="8300"/>
            </a:lvl1pPr>
            <a:lvl2pPr>
              <a:defRPr sz="7500"/>
            </a:lvl2pPr>
            <a:lvl3pPr>
              <a:defRPr sz="6800"/>
            </a:lvl3pPr>
            <a:lvl4pPr>
              <a:defRPr sz="6000"/>
            </a:lvl4pPr>
            <a:lvl5pPr>
              <a:defRPr sz="6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6722092" y="10058400"/>
            <a:ext cx="14550390" cy="15382880"/>
          </a:xfrm>
        </p:spPr>
        <p:txBody>
          <a:bodyPr tIns="0"/>
          <a:lstStyle>
            <a:lvl1pPr>
              <a:defRPr sz="8300"/>
            </a:lvl1pPr>
            <a:lvl2pPr>
              <a:defRPr sz="7500"/>
            </a:lvl2pPr>
            <a:lvl3pPr>
              <a:defRPr sz="6800"/>
            </a:lvl3pPr>
            <a:lvl4pPr>
              <a:defRPr sz="6000"/>
            </a:lvl4pPr>
            <a:lvl5pPr>
              <a:defRPr sz="6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EFE6F57-004E-4123-80D1-4181D4D03173}" type="datetimeFigureOut">
              <a:rPr lang="en-US" smtClean="0"/>
              <a:pPr>
                <a:defRPr/>
              </a:pPr>
              <a:t>9/22/2010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F9C004-1297-4680-9B41-59574DE6507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2816352"/>
            <a:ext cx="29900880" cy="4572000"/>
          </a:xfrm>
        </p:spPr>
        <p:txBody>
          <a:bodyPr vert="horz" tIns="17242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18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B70A992-0A1D-43A1-9ECC-4DD9086FA62D}" type="datetimeFigureOut">
              <a:rPr lang="en-US" smtClean="0"/>
              <a:pPr>
                <a:defRPr/>
              </a:pPr>
              <a:t>9/22/2010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9A7AFA-83E0-471D-B64E-9C2F6250E7C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D709B4-3557-48B7-B86D-95DBBCF9BE96}" type="datetimeFigureOut">
              <a:rPr lang="en-US" smtClean="0"/>
              <a:pPr>
                <a:defRPr/>
              </a:pPr>
              <a:t>9/22/2010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88B3737-C863-4462-87C6-119AFB87997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0" y="2057408"/>
            <a:ext cx="9875520" cy="4648200"/>
          </a:xfrm>
        </p:spPr>
        <p:txBody>
          <a:bodyPr lIns="0" anchor="b">
            <a:noAutofit/>
          </a:bodyPr>
          <a:lstStyle>
            <a:lvl1pPr algn="l" rtl="0">
              <a:spcBef>
                <a:spcPct val="0"/>
              </a:spcBef>
              <a:buNone/>
              <a:defRPr sz="98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468880" y="6705600"/>
            <a:ext cx="9875520" cy="18288000"/>
          </a:xfrm>
        </p:spPr>
        <p:txBody>
          <a:bodyPr lIns="68971" rIns="68971"/>
          <a:lstStyle>
            <a:lvl1pPr marL="0" indent="0" algn="l">
              <a:buNone/>
              <a:defRPr sz="5300"/>
            </a:lvl1pPr>
            <a:lvl2pPr indent="0" algn="l">
              <a:buNone/>
              <a:defRPr sz="4500"/>
            </a:lvl2pPr>
            <a:lvl3pPr indent="0" algn="l">
              <a:buNone/>
              <a:defRPr sz="3800"/>
            </a:lvl3pPr>
            <a:lvl4pPr indent="0" algn="l">
              <a:buNone/>
              <a:defRPr sz="3400"/>
            </a:lvl4pPr>
            <a:lvl5pPr indent="0" algn="l">
              <a:buNone/>
              <a:defRPr sz="34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870180" y="6705600"/>
            <a:ext cx="18402300" cy="18288000"/>
          </a:xfrm>
        </p:spPr>
        <p:txBody>
          <a:bodyPr tIns="0"/>
          <a:lstStyle>
            <a:lvl1pPr>
              <a:defRPr sz="10600"/>
            </a:lvl1pPr>
            <a:lvl2pPr>
              <a:defRPr sz="9800"/>
            </a:lvl2pPr>
            <a:lvl3pPr>
              <a:defRPr sz="9100"/>
            </a:lvl3pPr>
            <a:lvl4pPr>
              <a:defRPr sz="75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3DC6534-2873-49BD-975E-75AB64C77782}" type="datetimeFigureOut">
              <a:rPr lang="en-US" smtClean="0"/>
              <a:pPr>
                <a:defRPr/>
              </a:pPr>
              <a:t>9/22/2010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D6470C-7B73-4FA1-8525-1ED88ECE5D3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1396711" y="4432308"/>
            <a:ext cx="18928080" cy="164592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rtlCol="0" anchor="ctr"/>
          <a:lstStyle/>
          <a:p>
            <a:pPr algn="ctr" eaLnBrk="1" latinLnBrk="0" hangingPunct="1"/>
            <a:endParaRPr kumimoji="0" lang="en-US"/>
          </a:p>
        </p:txBody>
      </p:sp>
      <p:sp>
        <p:nvSpPr>
          <p:cNvPr id="12" name="Right Triangle 11"/>
          <p:cNvSpPr/>
          <p:nvPr/>
        </p:nvSpPr>
        <p:spPr>
          <a:xfrm rot="420000" flipV="1">
            <a:off x="28814882" y="21439076"/>
            <a:ext cx="559613" cy="62179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344857" tIns="172428" rIns="344857" bIns="172428" rtlCol="0" anchor="ctr"/>
          <a:lstStyle/>
          <a:p>
            <a:pPr algn="ctr" eaLnBrk="1" latinLnBrk="0" hangingPunct="1"/>
            <a:endParaRPr kumimoji="0" lang="en-US"/>
          </a:p>
        </p:txBody>
      </p:sp>
      <p:sp>
        <p:nvSpPr>
          <p:cNvPr id="2" name="Title 1"/>
          <p:cNvSpPr>
            <a:spLocks noGrp="1"/>
          </p:cNvSpPr>
          <p:nvPr>
            <p:ph type="title"/>
          </p:nvPr>
        </p:nvSpPr>
        <p:spPr>
          <a:xfrm>
            <a:off x="2194560" y="4707986"/>
            <a:ext cx="7966253" cy="6330484"/>
          </a:xfrm>
        </p:spPr>
        <p:txBody>
          <a:bodyPr vert="horz" lIns="172428" tIns="172428" rIns="172428" bIns="172428" anchor="b"/>
          <a:lstStyle>
            <a:lvl1pPr algn="l">
              <a:buNone/>
              <a:defRPr sz="7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194560" y="11315140"/>
            <a:ext cx="7955280" cy="8717280"/>
          </a:xfrm>
        </p:spPr>
        <p:txBody>
          <a:bodyPr lIns="241400" rIns="172428" bIns="172428" anchor="t"/>
          <a:lstStyle>
            <a:lvl1pPr marL="0" indent="0" algn="l">
              <a:spcBef>
                <a:spcPts val="943"/>
              </a:spcBef>
              <a:buFontTx/>
              <a:buNone/>
              <a:defRPr sz="4900"/>
            </a:lvl1pPr>
            <a:lvl2pPr>
              <a:defRPr sz="4500"/>
            </a:lvl2pPr>
            <a:lvl3pPr>
              <a:defRPr sz="3800"/>
            </a:lvl3pPr>
            <a:lvl4pPr>
              <a:defRPr sz="3400"/>
            </a:lvl4pPr>
            <a:lvl5pPr>
              <a:defRPr sz="34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19D2E57-EC1E-4C2D-811A-DB95EB4D784F}" type="datetimeFigureOut">
              <a:rPr lang="en-US" smtClean="0"/>
              <a:pPr>
                <a:defRPr/>
              </a:pPr>
              <a:t>9/22/2010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29077920" y="25425402"/>
            <a:ext cx="2194560" cy="1460500"/>
          </a:xfrm>
        </p:spPr>
        <p:txBody>
          <a:bodyPr/>
          <a:lstStyle/>
          <a:p>
            <a:pPr>
              <a:defRPr/>
            </a:pPr>
            <a:fld id="{F831DD91-C272-4B37-965F-C1D2D3898A03}" type="slidenum">
              <a:rPr lang="en-US" smtClean="0"/>
              <a:pPr>
                <a:defRPr/>
              </a:pPr>
              <a:t>‹#›</a:t>
            </a:fld>
            <a:endParaRPr lang="en-US"/>
          </a:p>
        </p:txBody>
      </p:sp>
      <p:sp>
        <p:nvSpPr>
          <p:cNvPr id="3" name="Picture Placeholder 2"/>
          <p:cNvSpPr>
            <a:spLocks noGrp="1"/>
          </p:cNvSpPr>
          <p:nvPr>
            <p:ph type="pic" idx="1"/>
          </p:nvPr>
        </p:nvSpPr>
        <p:spPr>
          <a:xfrm rot="420000">
            <a:off x="12548855" y="4798068"/>
            <a:ext cx="16623792" cy="15727680"/>
          </a:xfrm>
          <a:prstGeom prst="rect">
            <a:avLst/>
          </a:prstGeom>
          <a:solidFill>
            <a:schemeClr val="bg2"/>
          </a:solidFill>
          <a:ln w="3000" cap="rnd">
            <a:solidFill>
              <a:srgbClr val="C0C0C0"/>
            </a:solidFill>
            <a:round/>
          </a:ln>
          <a:effectLst/>
        </p:spPr>
        <p:txBody>
          <a:bodyPr/>
          <a:lstStyle>
            <a:lvl1pPr marL="0" indent="0">
              <a:buNone/>
              <a:defRPr sz="12100"/>
            </a:lvl1pPr>
          </a:lstStyle>
          <a:p>
            <a:r>
              <a:rPr kumimoji="0" lang="en-US" smtClean="0"/>
              <a:t>Click icon to add picture</a:t>
            </a:r>
            <a:endParaRPr kumimoji="0" lang="en-US" dirty="0"/>
          </a:p>
        </p:txBody>
      </p:sp>
      <p:sp>
        <p:nvSpPr>
          <p:cNvPr id="10" name="Freeform 9"/>
          <p:cNvSpPr>
            <a:spLocks/>
          </p:cNvSpPr>
          <p:nvPr/>
        </p:nvSpPr>
        <p:spPr bwMode="auto">
          <a:xfrm flipV="1">
            <a:off x="-34290" y="23266400"/>
            <a:ext cx="3298698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5773400" y="24879302"/>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34290" y="-28576"/>
            <a:ext cx="32986980" cy="41656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5773400" y="-28574"/>
            <a:ext cx="17145000" cy="25527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344857" tIns="172428" rIns="344857" bIns="172428"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645920" y="2816352"/>
            <a:ext cx="29626560" cy="4572000"/>
          </a:xfrm>
          <a:prstGeom prst="rect">
            <a:avLst/>
          </a:prstGeom>
        </p:spPr>
        <p:txBody>
          <a:bodyPr vert="horz" lIns="0" tIns="172428"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645920" y="7741920"/>
            <a:ext cx="29626560" cy="17556480"/>
          </a:xfrm>
          <a:prstGeom prst="rect">
            <a:avLst/>
          </a:prstGeom>
        </p:spPr>
        <p:txBody>
          <a:bodyPr vert="horz" lIns="344857" tIns="172428" rIns="344857" bIns="17242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645920" y="25425402"/>
            <a:ext cx="7680960" cy="1460500"/>
          </a:xfrm>
          <a:prstGeom prst="rect">
            <a:avLst/>
          </a:prstGeom>
        </p:spPr>
        <p:txBody>
          <a:bodyPr vert="horz" lIns="0" tIns="0" rIns="0" bIns="0" anchor="b"/>
          <a:lstStyle>
            <a:lvl1pPr algn="l" eaLnBrk="1" latinLnBrk="0" hangingPunct="1">
              <a:defRPr kumimoji="0" sz="4500">
                <a:solidFill>
                  <a:schemeClr val="tx2">
                    <a:shade val="90000"/>
                  </a:schemeClr>
                </a:solidFill>
              </a:defRPr>
            </a:lvl1pPr>
          </a:lstStyle>
          <a:p>
            <a:pPr>
              <a:defRPr/>
            </a:pPr>
            <a:fld id="{B5F04971-8D16-4024-A015-90721FF468C6}" type="datetimeFigureOut">
              <a:rPr lang="en-US" smtClean="0"/>
              <a:pPr>
                <a:defRPr/>
              </a:pPr>
              <a:t>9/22/2010</a:t>
            </a:fld>
            <a:endParaRPr lang="en-US"/>
          </a:p>
        </p:txBody>
      </p:sp>
      <p:sp>
        <p:nvSpPr>
          <p:cNvPr id="22" name="Footer Placeholder 21"/>
          <p:cNvSpPr>
            <a:spLocks noGrp="1"/>
          </p:cNvSpPr>
          <p:nvPr>
            <p:ph type="ftr" sz="quarter" idx="3"/>
          </p:nvPr>
        </p:nvSpPr>
        <p:spPr>
          <a:xfrm>
            <a:off x="9601200" y="25425402"/>
            <a:ext cx="12070080" cy="1460500"/>
          </a:xfrm>
          <a:prstGeom prst="rect">
            <a:avLst/>
          </a:prstGeom>
        </p:spPr>
        <p:txBody>
          <a:bodyPr vert="horz" lIns="0" tIns="0" rIns="0" bIns="0" anchor="b"/>
          <a:lstStyle>
            <a:lvl1pPr algn="l" eaLnBrk="1" latinLnBrk="0" hangingPunct="1">
              <a:defRPr kumimoji="0" sz="45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28529280" y="25425402"/>
            <a:ext cx="2743200" cy="1460500"/>
          </a:xfrm>
          <a:prstGeom prst="rect">
            <a:avLst/>
          </a:prstGeom>
        </p:spPr>
        <p:txBody>
          <a:bodyPr vert="horz" lIns="0" tIns="0" rIns="0" bIns="0" anchor="b"/>
          <a:lstStyle>
            <a:lvl1pPr algn="r" eaLnBrk="1" latinLnBrk="0" hangingPunct="1">
              <a:defRPr kumimoji="0" sz="4500">
                <a:solidFill>
                  <a:schemeClr val="tx2">
                    <a:shade val="90000"/>
                  </a:schemeClr>
                </a:solidFill>
              </a:defRPr>
            </a:lvl1pPr>
          </a:lstStyle>
          <a:p>
            <a:pPr>
              <a:defRPr/>
            </a:pPr>
            <a:fld id="{6A8C9C62-79C3-4C1B-BBAA-4C23B7825458}" type="slidenum">
              <a:rPr lang="en-US" smtClean="0"/>
              <a:pPr>
                <a:defRPr/>
              </a:pPr>
              <a:t>‹#›</a:t>
            </a:fld>
            <a:endParaRPr lang="en-US"/>
          </a:p>
        </p:txBody>
      </p:sp>
      <p:grpSp>
        <p:nvGrpSpPr>
          <p:cNvPr id="2" name="Group 1"/>
          <p:cNvGrpSpPr/>
          <p:nvPr/>
        </p:nvGrpSpPr>
        <p:grpSpPr>
          <a:xfrm>
            <a:off x="-68461" y="809632"/>
            <a:ext cx="33049973" cy="259689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18900" b="0" kern="1200">
          <a:ln>
            <a:noFill/>
          </a:ln>
          <a:solidFill>
            <a:schemeClr val="tx2"/>
          </a:solidFill>
          <a:effectLst/>
          <a:latin typeface="+mj-lt"/>
          <a:ea typeface="+mj-ea"/>
          <a:cs typeface="+mj-cs"/>
        </a:defRPr>
      </a:lvl1pPr>
    </p:titleStyle>
    <p:bodyStyle>
      <a:lvl1pPr marL="1034570" indent="-1034570" algn="l" rtl="0" eaLnBrk="1" latinLnBrk="0" hangingPunct="1">
        <a:spcBef>
          <a:spcPct val="20000"/>
        </a:spcBef>
        <a:buClr>
          <a:schemeClr val="accent3"/>
        </a:buClr>
        <a:buSzPct val="95000"/>
        <a:buFont typeface="Wingdings 2"/>
        <a:buChar char=""/>
        <a:defRPr kumimoji="0" sz="9800" kern="1200">
          <a:solidFill>
            <a:schemeClr val="tx1"/>
          </a:solidFill>
          <a:latin typeface="+mn-lt"/>
          <a:ea typeface="+mn-ea"/>
          <a:cs typeface="+mn-cs"/>
        </a:defRPr>
      </a:lvl1pPr>
      <a:lvl2pPr marL="2413998" indent="-931113" algn="l" rtl="0" eaLnBrk="1" latinLnBrk="0" hangingPunct="1">
        <a:spcBef>
          <a:spcPct val="20000"/>
        </a:spcBef>
        <a:buClr>
          <a:schemeClr val="accent1"/>
        </a:buClr>
        <a:buSzPct val="85000"/>
        <a:buFont typeface="Wingdings 2"/>
        <a:buChar char=""/>
        <a:defRPr kumimoji="0" sz="9100" kern="1200">
          <a:solidFill>
            <a:schemeClr val="tx1"/>
          </a:solidFill>
          <a:latin typeface="+mn-lt"/>
          <a:ea typeface="+mn-ea"/>
          <a:cs typeface="+mn-cs"/>
        </a:defRPr>
      </a:lvl2pPr>
      <a:lvl3pPr marL="3448568" indent="-931113" algn="l" rtl="0" eaLnBrk="1" latinLnBrk="0" hangingPunct="1">
        <a:spcBef>
          <a:spcPct val="20000"/>
        </a:spcBef>
        <a:buClr>
          <a:schemeClr val="accent2"/>
        </a:buClr>
        <a:buSzPct val="70000"/>
        <a:buFont typeface="Wingdings 2"/>
        <a:buChar char=""/>
        <a:defRPr kumimoji="0" sz="7900" kern="1200">
          <a:solidFill>
            <a:schemeClr val="tx1"/>
          </a:solidFill>
          <a:latin typeface="+mn-lt"/>
          <a:ea typeface="+mn-ea"/>
          <a:cs typeface="+mn-cs"/>
        </a:defRPr>
      </a:lvl3pPr>
      <a:lvl4pPr marL="4483139" indent="-793171" algn="l" rtl="0" eaLnBrk="1" latinLnBrk="0" hangingPunct="1">
        <a:spcBef>
          <a:spcPct val="20000"/>
        </a:spcBef>
        <a:buClr>
          <a:schemeClr val="accent3"/>
        </a:buClr>
        <a:buSzPct val="65000"/>
        <a:buFont typeface="Wingdings 2"/>
        <a:buChar char=""/>
        <a:defRPr kumimoji="0" sz="7500" kern="1200">
          <a:solidFill>
            <a:schemeClr val="tx1"/>
          </a:solidFill>
          <a:latin typeface="+mn-lt"/>
          <a:ea typeface="+mn-ea"/>
          <a:cs typeface="+mn-cs"/>
        </a:defRPr>
      </a:lvl4pPr>
      <a:lvl5pPr marL="5517709" indent="-793171" algn="l" rtl="0" eaLnBrk="1" latinLnBrk="0" hangingPunct="1">
        <a:spcBef>
          <a:spcPct val="20000"/>
        </a:spcBef>
        <a:buClr>
          <a:schemeClr val="accent4"/>
        </a:buClr>
        <a:buSzPct val="65000"/>
        <a:buFont typeface="Wingdings 2"/>
        <a:buChar char=""/>
        <a:defRPr kumimoji="0" sz="7500" kern="1200">
          <a:solidFill>
            <a:schemeClr val="tx1"/>
          </a:solidFill>
          <a:latin typeface="+mn-lt"/>
          <a:ea typeface="+mn-ea"/>
          <a:cs typeface="+mn-cs"/>
        </a:defRPr>
      </a:lvl5pPr>
      <a:lvl6pPr marL="6552280" indent="-793171" algn="l" rtl="0" eaLnBrk="1" latinLnBrk="0" hangingPunct="1">
        <a:spcBef>
          <a:spcPct val="20000"/>
        </a:spcBef>
        <a:buClr>
          <a:schemeClr val="accent5"/>
        </a:buClr>
        <a:buSzPct val="80000"/>
        <a:buFont typeface="Wingdings 2"/>
        <a:buChar char=""/>
        <a:defRPr kumimoji="0" sz="6800" kern="1200">
          <a:solidFill>
            <a:schemeClr val="tx1"/>
          </a:solidFill>
          <a:latin typeface="+mn-lt"/>
          <a:ea typeface="+mn-ea"/>
          <a:cs typeface="+mn-cs"/>
        </a:defRPr>
      </a:lvl6pPr>
      <a:lvl7pPr marL="7241993" indent="-689714" algn="l" rtl="0" eaLnBrk="1" latinLnBrk="0" hangingPunct="1">
        <a:spcBef>
          <a:spcPct val="20000"/>
        </a:spcBef>
        <a:buClr>
          <a:schemeClr val="accent6"/>
        </a:buClr>
        <a:buSzPct val="80000"/>
        <a:buFont typeface="Wingdings 2"/>
        <a:buChar char=""/>
        <a:defRPr kumimoji="0" sz="6000" kern="1200" baseline="0">
          <a:solidFill>
            <a:schemeClr val="tx1"/>
          </a:solidFill>
          <a:latin typeface="+mn-lt"/>
          <a:ea typeface="+mn-ea"/>
          <a:cs typeface="+mn-cs"/>
        </a:defRPr>
      </a:lvl7pPr>
      <a:lvl8pPr marL="8276564" indent="-689714" algn="l" rtl="0" eaLnBrk="1" latinLnBrk="0" hangingPunct="1">
        <a:spcBef>
          <a:spcPct val="20000"/>
        </a:spcBef>
        <a:buClr>
          <a:schemeClr val="tx2"/>
        </a:buClr>
        <a:buChar char="•"/>
        <a:defRPr kumimoji="0" sz="6000" kern="1200">
          <a:solidFill>
            <a:schemeClr val="tx1"/>
          </a:solidFill>
          <a:latin typeface="+mn-lt"/>
          <a:ea typeface="+mn-ea"/>
          <a:cs typeface="+mn-cs"/>
        </a:defRPr>
      </a:lvl8pPr>
      <a:lvl9pPr marL="9311134" indent="-689714" algn="l" rtl="0" eaLnBrk="1" latinLnBrk="0" hangingPunct="1">
        <a:spcBef>
          <a:spcPct val="20000"/>
        </a:spcBef>
        <a:buClr>
          <a:schemeClr val="tx2"/>
        </a:buClr>
        <a:buFontTx/>
        <a:buChar char="•"/>
        <a:defRPr kumimoji="0" sz="5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24284" algn="l" rtl="0" eaLnBrk="1" latinLnBrk="0" hangingPunct="1">
        <a:defRPr kumimoji="0" kern="1200">
          <a:solidFill>
            <a:schemeClr val="tx1"/>
          </a:solidFill>
          <a:latin typeface="+mn-lt"/>
          <a:ea typeface="+mn-ea"/>
          <a:cs typeface="+mn-cs"/>
        </a:defRPr>
      </a:lvl2pPr>
      <a:lvl3pPr marL="3448568" algn="l" rtl="0" eaLnBrk="1" latinLnBrk="0" hangingPunct="1">
        <a:defRPr kumimoji="0" kern="1200">
          <a:solidFill>
            <a:schemeClr val="tx1"/>
          </a:solidFill>
          <a:latin typeface="+mn-lt"/>
          <a:ea typeface="+mn-ea"/>
          <a:cs typeface="+mn-cs"/>
        </a:defRPr>
      </a:lvl3pPr>
      <a:lvl4pPr marL="5172852" algn="l" rtl="0" eaLnBrk="1" latinLnBrk="0" hangingPunct="1">
        <a:defRPr kumimoji="0" kern="1200">
          <a:solidFill>
            <a:schemeClr val="tx1"/>
          </a:solidFill>
          <a:latin typeface="+mn-lt"/>
          <a:ea typeface="+mn-ea"/>
          <a:cs typeface="+mn-cs"/>
        </a:defRPr>
      </a:lvl4pPr>
      <a:lvl5pPr marL="6897136" algn="l" rtl="0" eaLnBrk="1" latinLnBrk="0" hangingPunct="1">
        <a:defRPr kumimoji="0" kern="1200">
          <a:solidFill>
            <a:schemeClr val="tx1"/>
          </a:solidFill>
          <a:latin typeface="+mn-lt"/>
          <a:ea typeface="+mn-ea"/>
          <a:cs typeface="+mn-cs"/>
        </a:defRPr>
      </a:lvl5pPr>
      <a:lvl6pPr marL="8621420" algn="l" rtl="0" eaLnBrk="1" latinLnBrk="0" hangingPunct="1">
        <a:defRPr kumimoji="0" kern="1200">
          <a:solidFill>
            <a:schemeClr val="tx1"/>
          </a:solidFill>
          <a:latin typeface="+mn-lt"/>
          <a:ea typeface="+mn-ea"/>
          <a:cs typeface="+mn-cs"/>
        </a:defRPr>
      </a:lvl6pPr>
      <a:lvl7pPr marL="10345704" algn="l" rtl="0" eaLnBrk="1" latinLnBrk="0" hangingPunct="1">
        <a:defRPr kumimoji="0" kern="1200">
          <a:solidFill>
            <a:schemeClr val="tx1"/>
          </a:solidFill>
          <a:latin typeface="+mn-lt"/>
          <a:ea typeface="+mn-ea"/>
          <a:cs typeface="+mn-cs"/>
        </a:defRPr>
      </a:lvl7pPr>
      <a:lvl8pPr marL="12069989" algn="l" rtl="0" eaLnBrk="1" latinLnBrk="0" hangingPunct="1">
        <a:defRPr kumimoji="0" kern="1200">
          <a:solidFill>
            <a:schemeClr val="tx1"/>
          </a:solidFill>
          <a:latin typeface="+mn-lt"/>
          <a:ea typeface="+mn-ea"/>
          <a:cs typeface="+mn-cs"/>
        </a:defRPr>
      </a:lvl8pPr>
      <a:lvl9pPr marL="1379427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chart" Target="../charts/chart4.xml"/><Relationship Id="rId3" Type="http://schemas.openxmlformats.org/officeDocument/2006/relationships/image" Target="../media/image2.png"/><Relationship Id="rId21" Type="http://schemas.openxmlformats.org/officeDocument/2006/relationships/image" Target="../media/image16.emf"/><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chart" Target="../charts/chart3.xml"/><Relationship Id="rId2" Type="http://schemas.openxmlformats.org/officeDocument/2006/relationships/notesSlide" Target="../notesSlides/notesSlide1.xml"/><Relationship Id="rId16" Type="http://schemas.openxmlformats.org/officeDocument/2006/relationships/chart" Target="../charts/chart2.xml"/><Relationship Id="rId20"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chart" Target="../charts/chart5.xml"/><Relationship Id="rId10" Type="http://schemas.openxmlformats.org/officeDocument/2006/relationships/image" Target="../media/image9.png"/><Relationship Id="rId19" Type="http://schemas.openxmlformats.org/officeDocument/2006/relationships/image" Target="../media/image14.em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jpeg"/><Relationship Id="rId2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a:spLocks noChangeArrowheads="1"/>
          </p:cNvSpPr>
          <p:nvPr/>
        </p:nvSpPr>
        <p:spPr bwMode="auto">
          <a:xfrm>
            <a:off x="11277600" y="11049000"/>
            <a:ext cx="10515600" cy="14859000"/>
          </a:xfrm>
          <a:prstGeom prst="roundRect">
            <a:avLst>
              <a:gd name="adj" fmla="val 16667"/>
            </a:avLst>
          </a:prstGeom>
          <a:solidFill>
            <a:schemeClr val="tx2">
              <a:lumMod val="20000"/>
              <a:lumOff val="80000"/>
              <a:alpha val="30000"/>
            </a:schemeClr>
          </a:solidFill>
          <a:ln w="25400" algn="ctr">
            <a:solidFill>
              <a:schemeClr val="tx2"/>
            </a:solidFill>
            <a:round/>
            <a:headEnd/>
            <a:tailEnd/>
          </a:ln>
        </p:spPr>
        <p:txBody>
          <a:bodyPr lIns="91429" tIns="45714" rIns="91429" bIns="45714" anchor="ctr"/>
          <a:lstStyle/>
          <a:p>
            <a:pPr algn="just" defTabSz="3448143" fontAlgn="auto">
              <a:spcBef>
                <a:spcPts val="0"/>
              </a:spcBef>
              <a:spcAft>
                <a:spcPts val="0"/>
              </a:spcAft>
              <a:defRPr/>
            </a:pPr>
            <a:endParaRPr lang="en-US" sz="2600" dirty="0">
              <a:solidFill>
                <a:schemeClr val="lt1"/>
              </a:solidFill>
              <a:latin typeface="Trebuchet MS" pitchFamily="34" charset="0"/>
              <a:cs typeface="+mn-cs"/>
            </a:endParaRPr>
          </a:p>
        </p:txBody>
      </p:sp>
      <p:sp>
        <p:nvSpPr>
          <p:cNvPr id="68" name="Rectangle 67"/>
          <p:cNvSpPr/>
          <p:nvPr/>
        </p:nvSpPr>
        <p:spPr>
          <a:xfrm>
            <a:off x="14401800" y="18440400"/>
            <a:ext cx="6629400" cy="23622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48143" fontAlgn="auto">
              <a:spcBef>
                <a:spcPts val="0"/>
              </a:spcBef>
              <a:spcAft>
                <a:spcPts val="0"/>
              </a:spcAft>
              <a:defRPr/>
            </a:pPr>
            <a:endParaRPr lang="en-US"/>
          </a:p>
        </p:txBody>
      </p:sp>
      <p:sp>
        <p:nvSpPr>
          <p:cNvPr id="25" name="Rounded Rectangle 24"/>
          <p:cNvSpPr/>
          <p:nvPr/>
        </p:nvSpPr>
        <p:spPr>
          <a:xfrm>
            <a:off x="533400" y="4724400"/>
            <a:ext cx="10515600" cy="83820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6" name="Rectangle 5"/>
          <p:cNvSpPr/>
          <p:nvPr/>
        </p:nvSpPr>
        <p:spPr>
          <a:xfrm>
            <a:off x="0" y="0"/>
            <a:ext cx="32918400" cy="4191000"/>
          </a:xfrm>
          <a:prstGeom prst="rect">
            <a:avLst/>
          </a:prstGeom>
          <a:gradFill flip="none" rotWithShape="1">
            <a:gsLst>
              <a:gs pos="0">
                <a:schemeClr val="tx2">
                  <a:lumMod val="2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sp>
        <p:nvSpPr>
          <p:cNvPr id="2053" name="TextBox 12"/>
          <p:cNvSpPr txBox="1">
            <a:spLocks noChangeArrowheads="1"/>
          </p:cNvSpPr>
          <p:nvPr/>
        </p:nvSpPr>
        <p:spPr bwMode="auto">
          <a:xfrm>
            <a:off x="4953000" y="0"/>
            <a:ext cx="24003000" cy="1015651"/>
          </a:xfrm>
          <a:prstGeom prst="rect">
            <a:avLst/>
          </a:prstGeom>
          <a:noFill/>
          <a:ln w="9525">
            <a:noFill/>
            <a:miter lim="800000"/>
            <a:headEnd/>
            <a:tailEnd/>
          </a:ln>
        </p:spPr>
        <p:txBody>
          <a:bodyPr wrap="square" lIns="91429" tIns="45714" rIns="91429" bIns="45714">
            <a:spAutoFit/>
          </a:bodyPr>
          <a:lstStyle/>
          <a:p>
            <a:pPr algn="ctr"/>
            <a:r>
              <a:rPr lang="en-US" sz="6000" u="sng" dirty="0" smtClean="0">
                <a:solidFill>
                  <a:srgbClr val="D9D9D9"/>
                </a:solidFill>
                <a:latin typeface="Tahoma" pitchFamily="34" charset="0"/>
                <a:cs typeface="Tahoma" pitchFamily="34" charset="0"/>
              </a:rPr>
              <a:t>K-Shell Spectroscopy of Au Plasma Generated with a Short Pulse Laser</a:t>
            </a:r>
          </a:p>
        </p:txBody>
      </p:sp>
      <p:sp>
        <p:nvSpPr>
          <p:cNvPr id="2054" name="TextBox 13"/>
          <p:cNvSpPr txBox="1">
            <a:spLocks noChangeArrowheads="1"/>
          </p:cNvSpPr>
          <p:nvPr/>
        </p:nvSpPr>
        <p:spPr bwMode="auto">
          <a:xfrm>
            <a:off x="5029200" y="1219200"/>
            <a:ext cx="24079200" cy="2769977"/>
          </a:xfrm>
          <a:prstGeom prst="rect">
            <a:avLst/>
          </a:prstGeom>
          <a:noFill/>
          <a:ln w="9525">
            <a:noFill/>
            <a:miter lim="800000"/>
            <a:headEnd/>
            <a:tailEnd/>
          </a:ln>
        </p:spPr>
        <p:txBody>
          <a:bodyPr wrap="square" lIns="91429" tIns="45714" rIns="91429" bIns="45714">
            <a:spAutoFit/>
          </a:bodyPr>
          <a:lstStyle/>
          <a:p>
            <a:pPr algn="ctr"/>
            <a:r>
              <a:rPr lang="en-US" sz="3200" dirty="0" smtClean="0">
                <a:latin typeface="Times New Roman"/>
              </a:rPr>
              <a:t>Calvin </a:t>
            </a:r>
            <a:r>
              <a:rPr lang="en-US" sz="3200" dirty="0" err="1" smtClean="0">
                <a:latin typeface="Times New Roman"/>
              </a:rPr>
              <a:t>Zulick</a:t>
            </a:r>
            <a:r>
              <a:rPr lang="en-US" sz="3200" baseline="30000" dirty="0" smtClean="0">
                <a:latin typeface="Times New Roman"/>
              </a:rPr>
              <a:t>[1]</a:t>
            </a:r>
            <a:r>
              <a:rPr lang="en-US" sz="3200" dirty="0" smtClean="0">
                <a:latin typeface="Times New Roman"/>
              </a:rPr>
              <a:t>, Franklin Dollar</a:t>
            </a:r>
            <a:r>
              <a:rPr lang="en-US" sz="3200" baseline="30000" dirty="0" smtClean="0">
                <a:latin typeface="Times New Roman"/>
              </a:rPr>
              <a:t>[1]</a:t>
            </a:r>
            <a:r>
              <a:rPr lang="en-US" sz="3200" dirty="0" smtClean="0">
                <a:latin typeface="Times New Roman"/>
              </a:rPr>
              <a:t>, </a:t>
            </a:r>
            <a:r>
              <a:rPr lang="en-US" sz="3200" dirty="0" err="1" smtClean="0">
                <a:latin typeface="Times New Roman"/>
              </a:rPr>
              <a:t>Hui</a:t>
            </a:r>
            <a:r>
              <a:rPr lang="en-US" sz="3200" dirty="0" smtClean="0">
                <a:latin typeface="Times New Roman"/>
              </a:rPr>
              <a:t> Chen</a:t>
            </a:r>
            <a:r>
              <a:rPr lang="en-US" sz="3200" baseline="30000" dirty="0" smtClean="0">
                <a:latin typeface="Times New Roman"/>
              </a:rPr>
              <a:t>[2]</a:t>
            </a:r>
            <a:r>
              <a:rPr lang="en-US" sz="3200" dirty="0" smtClean="0">
                <a:latin typeface="Times New Roman"/>
              </a:rPr>
              <a:t>, </a:t>
            </a:r>
            <a:r>
              <a:rPr lang="en-US" sz="3200" dirty="0" err="1" smtClean="0">
                <a:latin typeface="Times New Roman"/>
              </a:rPr>
              <a:t>Katerina</a:t>
            </a:r>
            <a:r>
              <a:rPr lang="en-US" sz="3200" dirty="0" smtClean="0">
                <a:latin typeface="Times New Roman"/>
              </a:rPr>
              <a:t> Falk</a:t>
            </a:r>
            <a:r>
              <a:rPr lang="en-US" sz="3200" baseline="30000" dirty="0" smtClean="0">
                <a:latin typeface="Times New Roman"/>
              </a:rPr>
              <a:t>[3]</a:t>
            </a:r>
            <a:r>
              <a:rPr lang="en-US" sz="3200" dirty="0" smtClean="0">
                <a:latin typeface="Times New Roman"/>
              </a:rPr>
              <a:t>, Andy </a:t>
            </a:r>
            <a:r>
              <a:rPr lang="en-US" sz="3200" dirty="0" err="1" smtClean="0">
                <a:latin typeface="Times New Roman"/>
              </a:rPr>
              <a:t>Hazi</a:t>
            </a:r>
            <a:r>
              <a:rPr lang="en-US" sz="3200" baseline="30000" dirty="0" smtClean="0">
                <a:latin typeface="Times New Roman"/>
              </a:rPr>
              <a:t>[2]</a:t>
            </a:r>
            <a:r>
              <a:rPr lang="en-US" sz="3200" dirty="0" smtClean="0">
                <a:latin typeface="Times New Roman"/>
              </a:rPr>
              <a:t>, Karl </a:t>
            </a:r>
            <a:r>
              <a:rPr lang="en-US" sz="3200" dirty="0" err="1" smtClean="0">
                <a:latin typeface="Times New Roman"/>
              </a:rPr>
              <a:t>Krushelnick</a:t>
            </a:r>
            <a:r>
              <a:rPr lang="en-US" sz="3200" dirty="0" smtClean="0">
                <a:latin typeface="Times New Roman"/>
              </a:rPr>
              <a:t> </a:t>
            </a:r>
            <a:r>
              <a:rPr lang="en-US" sz="3200" baseline="30000" dirty="0" smtClean="0">
                <a:latin typeface="Times New Roman"/>
              </a:rPr>
              <a:t>[1]</a:t>
            </a:r>
            <a:r>
              <a:rPr lang="en-US" sz="3200" dirty="0" smtClean="0">
                <a:latin typeface="Times New Roman"/>
              </a:rPr>
              <a:t>, Chris </a:t>
            </a:r>
            <a:r>
              <a:rPr lang="en-US" sz="3200" dirty="0" err="1" smtClean="0">
                <a:latin typeface="Times New Roman"/>
              </a:rPr>
              <a:t>Murhpy</a:t>
            </a:r>
            <a:r>
              <a:rPr lang="en-US" sz="3200" baseline="30000" dirty="0" smtClean="0">
                <a:latin typeface="Times New Roman"/>
              </a:rPr>
              <a:t>[3]</a:t>
            </a:r>
            <a:r>
              <a:rPr lang="en-US" sz="3200" dirty="0" smtClean="0">
                <a:latin typeface="Times New Roman"/>
              </a:rPr>
              <a:t>, </a:t>
            </a:r>
            <a:r>
              <a:rPr lang="en-US" sz="3200" dirty="0" err="1" smtClean="0">
                <a:latin typeface="Times New Roman"/>
              </a:rPr>
              <a:t>Jaebum</a:t>
            </a:r>
            <a:r>
              <a:rPr lang="en-US" sz="3200" dirty="0" smtClean="0">
                <a:latin typeface="Times New Roman"/>
              </a:rPr>
              <a:t> Park</a:t>
            </a:r>
            <a:r>
              <a:rPr lang="en-US" sz="3200" baseline="30000" dirty="0" smtClean="0">
                <a:latin typeface="Times New Roman"/>
              </a:rPr>
              <a:t>[2]</a:t>
            </a:r>
            <a:r>
              <a:rPr lang="en-US" sz="3200" dirty="0" smtClean="0">
                <a:latin typeface="Times New Roman"/>
              </a:rPr>
              <a:t>, John </a:t>
            </a:r>
            <a:r>
              <a:rPr lang="en-US" sz="3200" dirty="0" err="1" smtClean="0">
                <a:latin typeface="Times New Roman"/>
              </a:rPr>
              <a:t>Seely</a:t>
            </a:r>
            <a:r>
              <a:rPr lang="en-US" sz="3200" baseline="30000" dirty="0" smtClean="0">
                <a:latin typeface="Times New Roman"/>
              </a:rPr>
              <a:t>[4]</a:t>
            </a:r>
            <a:r>
              <a:rPr lang="en-US" sz="3200" dirty="0" smtClean="0">
                <a:latin typeface="Times New Roman"/>
              </a:rPr>
              <a:t>, Ronnie Shepherd</a:t>
            </a:r>
            <a:r>
              <a:rPr lang="en-US" sz="3200" baseline="30000" dirty="0" smtClean="0">
                <a:latin typeface="Times New Roman"/>
              </a:rPr>
              <a:t>[2]</a:t>
            </a:r>
            <a:r>
              <a:rPr lang="en-US" sz="3200" dirty="0" smtClean="0">
                <a:latin typeface="Times New Roman"/>
              </a:rPr>
              <a:t>, </a:t>
            </a:r>
            <a:r>
              <a:rPr lang="en-US" sz="3200" dirty="0" err="1" smtClean="0">
                <a:latin typeface="Times New Roman"/>
              </a:rPr>
              <a:t>Csilla</a:t>
            </a:r>
            <a:r>
              <a:rPr lang="en-US" sz="3200" dirty="0" smtClean="0">
                <a:latin typeface="Times New Roman"/>
              </a:rPr>
              <a:t> I. </a:t>
            </a:r>
            <a:r>
              <a:rPr lang="en-US" sz="3200" dirty="0" err="1" smtClean="0">
                <a:latin typeface="Times New Roman"/>
              </a:rPr>
              <a:t>Szabo</a:t>
            </a:r>
            <a:r>
              <a:rPr lang="en-US" sz="3200" baseline="30000" dirty="0" smtClean="0">
                <a:latin typeface="Times New Roman"/>
              </a:rPr>
              <a:t>[4]</a:t>
            </a:r>
            <a:r>
              <a:rPr lang="en-US" sz="3200" dirty="0" smtClean="0">
                <a:latin typeface="Times New Roman"/>
              </a:rPr>
              <a:t>, </a:t>
            </a:r>
            <a:r>
              <a:rPr lang="en-US" sz="3200" dirty="0" err="1" smtClean="0">
                <a:latin typeface="Times New Roman"/>
              </a:rPr>
              <a:t>Riccardo</a:t>
            </a:r>
            <a:r>
              <a:rPr lang="en-US" sz="3200" dirty="0" smtClean="0">
                <a:latin typeface="Times New Roman"/>
              </a:rPr>
              <a:t> </a:t>
            </a:r>
            <a:r>
              <a:rPr lang="en-US" sz="3200" dirty="0" err="1" smtClean="0">
                <a:latin typeface="Times New Roman"/>
              </a:rPr>
              <a:t>Tommasini</a:t>
            </a:r>
            <a:r>
              <a:rPr lang="en-US" sz="3200" baseline="30000" dirty="0" smtClean="0">
                <a:latin typeface="Times New Roman"/>
              </a:rPr>
              <a:t>[2]</a:t>
            </a:r>
          </a:p>
          <a:p>
            <a:pPr algn="ctr"/>
            <a:endParaRPr lang="en-US" sz="1400" dirty="0" smtClean="0"/>
          </a:p>
          <a:p>
            <a:pPr algn="ctr"/>
            <a:r>
              <a:rPr lang="en-US" sz="2400" baseline="30000" dirty="0" smtClean="0">
                <a:latin typeface="Times New Roman"/>
              </a:rPr>
              <a:t>[1]</a:t>
            </a:r>
            <a:r>
              <a:rPr lang="en-US" sz="2400" dirty="0" smtClean="0">
                <a:latin typeface="Times New Roman"/>
              </a:rPr>
              <a:t> Center for Ultrafast Optical Science, University of Michigan</a:t>
            </a:r>
            <a:endParaRPr lang="en-US" sz="2400" dirty="0" smtClean="0"/>
          </a:p>
          <a:p>
            <a:pPr algn="ctr"/>
            <a:r>
              <a:rPr lang="en-US" sz="2400" baseline="30000" dirty="0" smtClean="0">
                <a:latin typeface="Times New Roman"/>
              </a:rPr>
              <a:t>[2] </a:t>
            </a:r>
            <a:r>
              <a:rPr lang="en-US" sz="2400" dirty="0" smtClean="0">
                <a:latin typeface="Times New Roman"/>
              </a:rPr>
              <a:t>L-472, Lawrence Livermore National Laboratory</a:t>
            </a:r>
            <a:endParaRPr lang="en-US" sz="2400" dirty="0" smtClean="0"/>
          </a:p>
          <a:p>
            <a:pPr algn="ctr"/>
            <a:r>
              <a:rPr lang="en-US" sz="2400" baseline="30000" dirty="0" smtClean="0">
                <a:latin typeface="Times New Roman"/>
              </a:rPr>
              <a:t>[3] </a:t>
            </a:r>
            <a:r>
              <a:rPr lang="en-US" sz="2400" dirty="0" smtClean="0">
                <a:latin typeface="Times New Roman"/>
              </a:rPr>
              <a:t>Clarendon Laboratory, University of Oxford</a:t>
            </a:r>
            <a:endParaRPr lang="en-US" sz="2400" dirty="0" smtClean="0"/>
          </a:p>
          <a:p>
            <a:pPr algn="ctr"/>
            <a:r>
              <a:rPr lang="en-US" sz="2400" baseline="30000" dirty="0" smtClean="0">
                <a:latin typeface="Times New Roman"/>
              </a:rPr>
              <a:t>[4] </a:t>
            </a:r>
            <a:r>
              <a:rPr lang="en-US" sz="2400" dirty="0" smtClean="0">
                <a:latin typeface="Times New Roman"/>
              </a:rPr>
              <a:t>Space Science Division, Naval Research Laboratory</a:t>
            </a:r>
            <a:endParaRPr lang="en-US" sz="3200" dirty="0">
              <a:solidFill>
                <a:srgbClr val="D9D9D9"/>
              </a:solidFill>
              <a:latin typeface="Tahoma" pitchFamily="34" charset="0"/>
              <a:cs typeface="Tahoma" pitchFamily="34" charset="0"/>
            </a:endParaRPr>
          </a:p>
        </p:txBody>
      </p:sp>
      <p:sp>
        <p:nvSpPr>
          <p:cNvPr id="31" name="Rectangle 30"/>
          <p:cNvSpPr/>
          <p:nvPr/>
        </p:nvSpPr>
        <p:spPr>
          <a:xfrm>
            <a:off x="0" y="26136600"/>
            <a:ext cx="32918400" cy="228600"/>
          </a:xfrm>
          <a:prstGeom prst="rect">
            <a:avLst/>
          </a:prstGeom>
          <a:gradFill flip="none" rotWithShape="1">
            <a:gsLst>
              <a:gs pos="0">
                <a:schemeClr val="accent1">
                  <a:lumMod val="75000"/>
                </a:schemeClr>
              </a:gs>
              <a:gs pos="100000">
                <a:schemeClr val="tx2">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3448143" fontAlgn="auto">
              <a:spcBef>
                <a:spcPts val="0"/>
              </a:spcBef>
              <a:spcAft>
                <a:spcPts val="0"/>
              </a:spcAft>
              <a:defRPr/>
            </a:pPr>
            <a:endParaRPr lang="en-US" dirty="0"/>
          </a:p>
        </p:txBody>
      </p:sp>
      <p:sp>
        <p:nvSpPr>
          <p:cNvPr id="27" name="Rounded Rectangle 26"/>
          <p:cNvSpPr/>
          <p:nvPr/>
        </p:nvSpPr>
        <p:spPr>
          <a:xfrm>
            <a:off x="457200" y="13335000"/>
            <a:ext cx="10515600" cy="124968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p>
        </p:txBody>
      </p:sp>
      <p:sp>
        <p:nvSpPr>
          <p:cNvPr id="2057" name="TextBox 33"/>
          <p:cNvSpPr txBox="1">
            <a:spLocks noChangeArrowheads="1"/>
          </p:cNvSpPr>
          <p:nvPr/>
        </p:nvSpPr>
        <p:spPr bwMode="auto">
          <a:xfrm>
            <a:off x="914400" y="13931247"/>
            <a:ext cx="5410200" cy="6109353"/>
          </a:xfrm>
          <a:prstGeom prst="rect">
            <a:avLst/>
          </a:pr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a:solidFill>
                  <a:schemeClr val="bg2"/>
                </a:solidFill>
                <a:latin typeface="Trebuchet MS" pitchFamily="34" charset="0"/>
                <a:ea typeface="Trebuchet MS" pitchFamily="34" charset="0"/>
                <a:cs typeface="Times New Roman" pitchFamily="18" charset="0"/>
              </a:rPr>
              <a:t>Experimental Setup and Background:</a:t>
            </a:r>
            <a:r>
              <a:rPr lang="en-US" sz="2000" dirty="0">
                <a:solidFill>
                  <a:schemeClr val="bg2"/>
                </a:solidFill>
                <a:latin typeface="Trebuchet MS" pitchFamily="34" charset="0"/>
                <a:ea typeface="Trebuchet MS" pitchFamily="34" charset="0"/>
                <a:cs typeface="Times New Roman" pitchFamily="18" charset="0"/>
              </a:rPr>
              <a:t> </a:t>
            </a:r>
            <a:r>
              <a:rPr lang="en-US" sz="2000" dirty="0" smtClean="0">
                <a:solidFill>
                  <a:schemeClr val="bg2"/>
                </a:solidFill>
                <a:latin typeface="Trebuchet MS" pitchFamily="34" charset="0"/>
              </a:rPr>
              <a:t>The Titan laser, part of the Jupiter Laser Facility at Lawrence Livermore National Laboratory, was used to deliver a 350 joule, 10 </a:t>
            </a:r>
            <a:r>
              <a:rPr lang="en-US" sz="2000" dirty="0" err="1" smtClean="0">
                <a:solidFill>
                  <a:schemeClr val="bg2"/>
                </a:solidFill>
                <a:latin typeface="Trebuchet MS" pitchFamily="34" charset="0"/>
              </a:rPr>
              <a:t>ps</a:t>
            </a:r>
            <a:r>
              <a:rPr lang="en-US" sz="2000" dirty="0" smtClean="0">
                <a:solidFill>
                  <a:schemeClr val="bg2"/>
                </a:solidFill>
                <a:latin typeface="Trebuchet MS" pitchFamily="34" charset="0"/>
              </a:rPr>
              <a:t>, 1054 nm laser pulse to a Au target.  The absorption of laser energy by the resulting Au plasma results in the production of </a:t>
            </a:r>
            <a:r>
              <a:rPr lang="en-US" sz="2000" dirty="0" err="1" smtClean="0">
                <a:solidFill>
                  <a:schemeClr val="bg2"/>
                </a:solidFill>
                <a:latin typeface="Trebuchet MS" pitchFamily="34" charset="0"/>
              </a:rPr>
              <a:t>suprathermal</a:t>
            </a:r>
            <a:r>
              <a:rPr lang="en-US" sz="2000" dirty="0" smtClean="0">
                <a:solidFill>
                  <a:schemeClr val="bg2"/>
                </a:solidFill>
                <a:latin typeface="Trebuchet MS" pitchFamily="34" charset="0"/>
              </a:rPr>
              <a:t> (“hot”) electrons which propagate into the target.  The high energy electron beam knocks inner shell electrons from their orbit leaving vacancies which can be replaced by higher energy electrons.  The energy released as electrons relax into inner shell vacancies is given off as x-rays (commonly referred to as K-alpha and K-beta radiation) which differ in energy depending on the original shell position of the electron.</a:t>
            </a:r>
            <a:endParaRPr lang="en-US" sz="2000" dirty="0">
              <a:solidFill>
                <a:schemeClr val="bg2"/>
              </a:solidFill>
              <a:latin typeface="Calibri" pitchFamily="34" charset="0"/>
              <a:ea typeface="Trebuchet MS" pitchFamily="34" charset="0"/>
              <a:cs typeface="Times New Roman" pitchFamily="18" charset="0"/>
            </a:endParaRPr>
          </a:p>
        </p:txBody>
      </p:sp>
      <p:pic>
        <p:nvPicPr>
          <p:cNvPr id="2058" name="Picture 43" descr="Split-M-Maize-bar.png"/>
          <p:cNvPicPr>
            <a:picLocks noChangeAspect="1"/>
          </p:cNvPicPr>
          <p:nvPr/>
        </p:nvPicPr>
        <p:blipFill>
          <a:blip r:embed="rId3" cstate="print"/>
          <a:srcRect/>
          <a:stretch>
            <a:fillRect/>
          </a:stretch>
        </p:blipFill>
        <p:spPr bwMode="auto">
          <a:xfrm>
            <a:off x="-76200" y="76200"/>
            <a:ext cx="5181600" cy="3810000"/>
          </a:xfrm>
          <a:prstGeom prst="rect">
            <a:avLst/>
          </a:prstGeom>
          <a:noFill/>
          <a:ln w="9525">
            <a:noFill/>
            <a:miter lim="800000"/>
            <a:headEnd/>
            <a:tailEnd/>
          </a:ln>
        </p:spPr>
      </p:pic>
      <p:sp>
        <p:nvSpPr>
          <p:cNvPr id="48" name="Rounded Rectangle 47"/>
          <p:cNvSpPr/>
          <p:nvPr/>
        </p:nvSpPr>
        <p:spPr>
          <a:xfrm>
            <a:off x="22021800" y="11049000"/>
            <a:ext cx="10515600" cy="92964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49" name="Rounded Rectangle 48"/>
          <p:cNvSpPr/>
          <p:nvPr/>
        </p:nvSpPr>
        <p:spPr>
          <a:xfrm>
            <a:off x="11125200" y="4800600"/>
            <a:ext cx="21183600" cy="60960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just" defTabSz="3448143" fontAlgn="auto">
              <a:spcBef>
                <a:spcPts val="0"/>
              </a:spcBef>
              <a:spcAft>
                <a:spcPts val="0"/>
              </a:spcAft>
              <a:defRPr/>
            </a:pPr>
            <a:endParaRPr lang="en-US" sz="2600" dirty="0">
              <a:latin typeface="Trebuchet MS" pitchFamily="34" charset="0"/>
            </a:endParaRPr>
          </a:p>
        </p:txBody>
      </p:sp>
      <p:sp>
        <p:nvSpPr>
          <p:cNvPr id="52" name="Rounded Rectangle 51"/>
          <p:cNvSpPr/>
          <p:nvPr/>
        </p:nvSpPr>
        <p:spPr>
          <a:xfrm>
            <a:off x="21945600" y="20497800"/>
            <a:ext cx="10571163" cy="29718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2063" name="TextBox 71"/>
          <p:cNvSpPr>
            <a:spLocks noChangeArrowheads="1"/>
          </p:cNvSpPr>
          <p:nvPr/>
        </p:nvSpPr>
        <p:spPr bwMode="auto">
          <a:xfrm>
            <a:off x="22021800" y="20574000"/>
            <a:ext cx="10350500" cy="2815399"/>
          </a:xfrm>
          <a:custGeom>
            <a:avLst/>
            <a:gdLst>
              <a:gd name="T0" fmla="*/ 0 w 8991600"/>
              <a:gd name="T1" fmla="*/ 0 h 5170646"/>
              <a:gd name="T2" fmla="*/ 15788371 w 8991600"/>
              <a:gd name="T3" fmla="*/ 0 h 5170646"/>
              <a:gd name="T4" fmla="*/ 15788371 w 8991600"/>
              <a:gd name="T5" fmla="*/ 2034614 h 5170646"/>
              <a:gd name="T6" fmla="*/ 0 w 8991600"/>
              <a:gd name="T7" fmla="*/ 2034614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spcAft>
                <a:spcPts val="1000"/>
              </a:spcAft>
            </a:pPr>
            <a:r>
              <a:rPr lang="en-US" sz="2100" u="sng" dirty="0">
                <a:solidFill>
                  <a:schemeClr val="bg2"/>
                </a:solidFill>
                <a:latin typeface="Trebuchet MS" pitchFamily="34" charset="0"/>
                <a:ea typeface="Trebuchet MS" pitchFamily="34" charset="0"/>
                <a:cs typeface="Times New Roman" pitchFamily="18" charset="0"/>
              </a:rPr>
              <a:t>Summary:</a:t>
            </a:r>
            <a:r>
              <a:rPr lang="en-US" sz="2100" dirty="0">
                <a:solidFill>
                  <a:schemeClr val="bg2"/>
                </a:solidFill>
                <a:latin typeface="Trebuchet MS" pitchFamily="34" charset="0"/>
                <a:ea typeface="Trebuchet MS" pitchFamily="34" charset="0"/>
                <a:cs typeface="Times New Roman" pitchFamily="18" charset="0"/>
              </a:rPr>
              <a:t>  </a:t>
            </a:r>
            <a:endParaRPr lang="en-US" sz="2100" dirty="0" smtClean="0">
              <a:solidFill>
                <a:schemeClr val="bg2"/>
              </a:solidFill>
              <a:latin typeface="Trebuchet MS" pitchFamily="34" charset="0"/>
              <a:ea typeface="Trebuchet MS" pitchFamily="34" charset="0"/>
              <a:cs typeface="Times New Roman" pitchFamily="18" charset="0"/>
            </a:endParaRPr>
          </a:p>
          <a:p>
            <a:pPr algn="just">
              <a:spcAft>
                <a:spcPts val="1000"/>
              </a:spcAft>
              <a:buFont typeface="Arial" pitchFamily="34" charset="0"/>
              <a:buChar char="•"/>
            </a:pPr>
            <a:r>
              <a:rPr lang="en-US" sz="2100" dirty="0" smtClean="0">
                <a:solidFill>
                  <a:schemeClr val="bg2"/>
                </a:solidFill>
                <a:latin typeface="Trebuchet MS" pitchFamily="34" charset="0"/>
                <a:ea typeface="Trebuchet MS" pitchFamily="34" charset="0"/>
                <a:cs typeface="Times New Roman" pitchFamily="18" charset="0"/>
              </a:rPr>
              <a:t>The cylindrically bent crystal spectrometer provides an effective way of measuring K-alpha and K-beta x-rays from short pulse laser-matter interactions.</a:t>
            </a:r>
          </a:p>
          <a:p>
            <a:pPr algn="just">
              <a:spcAft>
                <a:spcPts val="1000"/>
              </a:spcAft>
              <a:buFont typeface="Arial" pitchFamily="34" charset="0"/>
              <a:buChar char="•"/>
            </a:pPr>
            <a:r>
              <a:rPr lang="en-US" sz="2100" dirty="0" smtClean="0">
                <a:solidFill>
                  <a:schemeClr val="bg2"/>
                </a:solidFill>
                <a:latin typeface="Trebuchet MS" pitchFamily="34" charset="0"/>
                <a:ea typeface="Trebuchet MS" pitchFamily="34" charset="0"/>
                <a:cs typeface="Times New Roman" pitchFamily="18" charset="0"/>
              </a:rPr>
              <a:t>The presence of a nanosecond pulse on the rear surface of the gold target increased the K-alpha to K-beta ratio.</a:t>
            </a:r>
          </a:p>
          <a:p>
            <a:pPr algn="just">
              <a:spcAft>
                <a:spcPts val="1000"/>
              </a:spcAft>
              <a:buFont typeface="Arial" pitchFamily="34" charset="0"/>
              <a:buChar char="•"/>
            </a:pPr>
            <a:r>
              <a:rPr lang="en-US" sz="2100" dirty="0" smtClean="0">
                <a:solidFill>
                  <a:schemeClr val="bg2"/>
                </a:solidFill>
                <a:latin typeface="Trebuchet MS" pitchFamily="34" charset="0"/>
                <a:ea typeface="Trebuchet MS" pitchFamily="34" charset="0"/>
                <a:cs typeface="Times New Roman" pitchFamily="18" charset="0"/>
              </a:rPr>
              <a:t>The  plasma conditions inferred by the K-shell x-rays may provide some insight into the production of positrons.</a:t>
            </a:r>
            <a:endParaRPr lang="en-US" sz="2100" dirty="0">
              <a:solidFill>
                <a:schemeClr val="bg2"/>
              </a:solidFill>
              <a:latin typeface="Trebuchet MS" pitchFamily="34" charset="0"/>
              <a:ea typeface="Trebuchet MS" pitchFamily="34" charset="0"/>
              <a:cs typeface="Times New Roman" pitchFamily="18" charset="0"/>
            </a:endParaRPr>
          </a:p>
        </p:txBody>
      </p:sp>
      <p:sp>
        <p:nvSpPr>
          <p:cNvPr id="2065" name="TextBox 305"/>
          <p:cNvSpPr>
            <a:spLocks noChangeArrowheads="1"/>
          </p:cNvSpPr>
          <p:nvPr/>
        </p:nvSpPr>
        <p:spPr bwMode="auto">
          <a:xfrm>
            <a:off x="11506200" y="5029200"/>
            <a:ext cx="8001000" cy="3534289"/>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solidFill>
                  <a:schemeClr val="bg2"/>
                </a:solidFill>
                <a:latin typeface="Trebuchet MS" pitchFamily="34" charset="0"/>
                <a:ea typeface="Trebuchet MS" pitchFamily="34" charset="0"/>
                <a:cs typeface="Times New Roman" pitchFamily="18" charset="0"/>
              </a:rPr>
              <a:t>Cylindrically Bent Crystal Spectrometer: </a:t>
            </a:r>
            <a:r>
              <a:rPr lang="en-US" sz="2000" dirty="0" smtClean="0">
                <a:solidFill>
                  <a:schemeClr val="bg2"/>
                </a:solidFill>
                <a:latin typeface="Trebuchet MS" pitchFamily="34" charset="0"/>
                <a:ea typeface="Trebuchet MS" pitchFamily="34" charset="0"/>
                <a:cs typeface="Times New Roman" pitchFamily="18" charset="0"/>
              </a:rPr>
              <a:t>A hard x-ray spectrometer was used to time-integrate x-ray spectra and prove intensity and energy data.  The spectrometer utilized a cylindrically bent quartz crystal to “focus” Bragg diffracted x-rays through a lead slit.  The dependence of the Bragg angle on the x-ray energy introduces spatial separation in the x-ray energies which are then resolved on image plate.  </a:t>
            </a:r>
          </a:p>
          <a:p>
            <a:pPr algn="just">
              <a:lnSpc>
                <a:spcPct val="115000"/>
              </a:lnSpc>
              <a:spcAft>
                <a:spcPts val="1000"/>
              </a:spcAft>
            </a:pPr>
            <a:endParaRPr lang="en-US" sz="2000" dirty="0">
              <a:solidFill>
                <a:schemeClr val="bg2"/>
              </a:solidFill>
              <a:latin typeface="Trebuchet MS" pitchFamily="34" charset="0"/>
              <a:ea typeface="Trebuchet MS" pitchFamily="34" charset="0"/>
              <a:cs typeface="Times New Roman" pitchFamily="18" charset="0"/>
            </a:endParaRPr>
          </a:p>
          <a:p>
            <a:pPr algn="just">
              <a:lnSpc>
                <a:spcPct val="115000"/>
              </a:lnSpc>
              <a:spcAft>
                <a:spcPts val="1000"/>
              </a:spcAft>
              <a:buFont typeface="Arial" charset="0"/>
              <a:buChar char="•"/>
            </a:pPr>
            <a:endParaRPr lang="en-US" sz="2000" dirty="0">
              <a:solidFill>
                <a:schemeClr val="bg2"/>
              </a:solidFill>
              <a:latin typeface="Trebuchet MS" pitchFamily="34" charset="0"/>
              <a:ea typeface="Trebuchet MS" pitchFamily="34" charset="0"/>
              <a:cs typeface="Times New Roman" pitchFamily="18" charset="0"/>
            </a:endParaRPr>
          </a:p>
        </p:txBody>
      </p:sp>
      <p:sp>
        <p:nvSpPr>
          <p:cNvPr id="2066" name="TextBox 306"/>
          <p:cNvSpPr>
            <a:spLocks noChangeArrowheads="1"/>
          </p:cNvSpPr>
          <p:nvPr/>
        </p:nvSpPr>
        <p:spPr bwMode="auto">
          <a:xfrm>
            <a:off x="22479000" y="11226800"/>
            <a:ext cx="9448800" cy="416705"/>
          </a:xfrm>
          <a:custGeom>
            <a:avLst/>
            <a:gdLst>
              <a:gd name="T0" fmla="*/ 0 w 8991600"/>
              <a:gd name="T1" fmla="*/ 0 h 5170646"/>
              <a:gd name="T2" fmla="*/ 6808667 w 8991600"/>
              <a:gd name="T3" fmla="*/ 0 h 5170646"/>
              <a:gd name="T4" fmla="*/ 6808667 w 8991600"/>
              <a:gd name="T5" fmla="*/ 45045 h 5170646"/>
              <a:gd name="T6" fmla="*/ 0 w 8991600"/>
              <a:gd name="T7" fmla="*/ 45045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lIns="91429" tIns="45714" rIns="91429" bIns="45714">
            <a:spAutoFit/>
          </a:bodyPr>
          <a:lstStyle/>
          <a:p>
            <a:pPr algn="just">
              <a:lnSpc>
                <a:spcPct val="115000"/>
              </a:lnSpc>
              <a:spcAft>
                <a:spcPts val="1000"/>
              </a:spcAft>
            </a:pPr>
            <a:endParaRPr lang="en-US" sz="2000" dirty="0">
              <a:solidFill>
                <a:schemeClr val="bg2"/>
              </a:solidFill>
              <a:latin typeface="Trebuchet MS" pitchFamily="34" charset="0"/>
              <a:ea typeface="Trebuchet MS" pitchFamily="34" charset="0"/>
              <a:cs typeface="Times New Roman" pitchFamily="18" charset="0"/>
            </a:endParaRPr>
          </a:p>
        </p:txBody>
      </p:sp>
      <p:sp>
        <p:nvSpPr>
          <p:cNvPr id="2067" name="TextBox 111"/>
          <p:cNvSpPr txBox="1">
            <a:spLocks noChangeArrowheads="1"/>
          </p:cNvSpPr>
          <p:nvPr/>
        </p:nvSpPr>
        <p:spPr bwMode="auto">
          <a:xfrm>
            <a:off x="2552700" y="8318500"/>
            <a:ext cx="153988" cy="1128713"/>
          </a:xfrm>
          <a:prstGeom prst="rect">
            <a:avLst/>
          </a:prstGeom>
          <a:noFill/>
          <a:ln w="9525">
            <a:noFill/>
            <a:miter lim="800000"/>
            <a:headEnd/>
            <a:tailEnd/>
          </a:ln>
        </p:spPr>
        <p:txBody>
          <a:bodyPr wrap="none" lIns="76197" tIns="38098" rIns="76197" bIns="38098">
            <a:spAutoFit/>
          </a:bodyPr>
          <a:lstStyle/>
          <a:p>
            <a:endParaRPr lang="en-US">
              <a:latin typeface="Calibri" pitchFamily="34" charset="0"/>
            </a:endParaRPr>
          </a:p>
        </p:txBody>
      </p:sp>
      <p:sp>
        <p:nvSpPr>
          <p:cNvPr id="124" name="Rounded Rectangle 123"/>
          <p:cNvSpPr/>
          <p:nvPr/>
        </p:nvSpPr>
        <p:spPr>
          <a:xfrm>
            <a:off x="21920200" y="23622000"/>
            <a:ext cx="10571163" cy="2286000"/>
          </a:xfrm>
          <a:prstGeom prst="roundRect">
            <a:avLst/>
          </a:prstGeom>
          <a:solidFill>
            <a:schemeClr val="tx2">
              <a:lumMod val="20000"/>
              <a:lumOff val="80000"/>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lstStyle/>
          <a:p>
            <a:pPr algn="just" defTabSz="3448143" fontAlgn="auto">
              <a:spcBef>
                <a:spcPts val="0"/>
              </a:spcBef>
              <a:spcAft>
                <a:spcPts val="0"/>
              </a:spcAft>
              <a:defRPr/>
            </a:pPr>
            <a:endParaRPr lang="en-US" sz="2600" dirty="0">
              <a:latin typeface="Trebuchet MS" pitchFamily="34" charset="0"/>
            </a:endParaRPr>
          </a:p>
        </p:txBody>
      </p:sp>
      <p:sp>
        <p:nvSpPr>
          <p:cNvPr id="2074" name="TextBox 124"/>
          <p:cNvSpPr>
            <a:spLocks noChangeArrowheads="1"/>
          </p:cNvSpPr>
          <p:nvPr/>
        </p:nvSpPr>
        <p:spPr bwMode="auto">
          <a:xfrm>
            <a:off x="22098000" y="23698200"/>
            <a:ext cx="10350500" cy="2067220"/>
          </a:xfrm>
          <a:custGeom>
            <a:avLst/>
            <a:gdLst>
              <a:gd name="T0" fmla="*/ 0 w 8991600"/>
              <a:gd name="T1" fmla="*/ 0 h 5170646"/>
              <a:gd name="T2" fmla="*/ 15788371 w 8991600"/>
              <a:gd name="T3" fmla="*/ 0 h 5170646"/>
              <a:gd name="T4" fmla="*/ 15788371 w 8991600"/>
              <a:gd name="T5" fmla="*/ 439544 h 5170646"/>
              <a:gd name="T6" fmla="*/ 0 w 8991600"/>
              <a:gd name="T7" fmla="*/ 439544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a:solidFill>
                  <a:schemeClr val="bg2"/>
                </a:solidFill>
                <a:latin typeface="Trebuchet MS" pitchFamily="34" charset="0"/>
                <a:ea typeface="Trebuchet MS" pitchFamily="34" charset="0"/>
                <a:cs typeface="Times New Roman" pitchFamily="18" charset="0"/>
              </a:rPr>
              <a:t>References:</a:t>
            </a:r>
            <a:endParaRPr lang="en-US" sz="2000" dirty="0">
              <a:solidFill>
                <a:schemeClr val="bg2"/>
              </a:solidFill>
              <a:latin typeface="Trebuchet MS" pitchFamily="34" charset="0"/>
              <a:ea typeface="Trebuchet MS" pitchFamily="34" charset="0"/>
              <a:cs typeface="Times New Roman" pitchFamily="18" charset="0"/>
            </a:endParaRPr>
          </a:p>
          <a:p>
            <a:pPr algn="just">
              <a:spcAft>
                <a:spcPts val="1000"/>
              </a:spcAft>
            </a:pPr>
            <a:r>
              <a:rPr lang="en-US" sz="1800" dirty="0" smtClean="0">
                <a:solidFill>
                  <a:schemeClr val="bg2"/>
                </a:solidFill>
                <a:latin typeface="Trebuchet MS" pitchFamily="34" charset="0"/>
                <a:ea typeface="Trebuchet MS" pitchFamily="34" charset="0"/>
                <a:cs typeface="Times New Roman" pitchFamily="18" charset="0"/>
              </a:rPr>
              <a:t>[1] </a:t>
            </a:r>
            <a:r>
              <a:rPr lang="en-US" sz="1800" dirty="0" err="1" smtClean="0">
                <a:solidFill>
                  <a:schemeClr val="bg2"/>
                </a:solidFill>
                <a:latin typeface="Trebuchet MS" pitchFamily="34" charset="0"/>
                <a:ea typeface="Trebuchet MS" pitchFamily="34" charset="0"/>
                <a:cs typeface="Times New Roman" pitchFamily="18" charset="0"/>
              </a:rPr>
              <a:t>Kneip</a:t>
            </a:r>
            <a:r>
              <a:rPr lang="en-US" sz="1800" dirty="0" smtClean="0">
                <a:solidFill>
                  <a:schemeClr val="bg2"/>
                </a:solidFill>
                <a:latin typeface="Trebuchet MS" pitchFamily="34" charset="0"/>
                <a:ea typeface="Trebuchet MS" pitchFamily="34" charset="0"/>
                <a:cs typeface="Times New Roman" pitchFamily="18" charset="0"/>
              </a:rPr>
              <a:t>, S. et al. HEDP 4 41-48 (2008)</a:t>
            </a:r>
          </a:p>
          <a:p>
            <a:pPr algn="just">
              <a:spcAft>
                <a:spcPts val="1000"/>
              </a:spcAft>
            </a:pPr>
            <a:r>
              <a:rPr lang="en-US" sz="1800" dirty="0" smtClean="0">
                <a:solidFill>
                  <a:schemeClr val="bg2"/>
                </a:solidFill>
                <a:latin typeface="Trebuchet MS" pitchFamily="34" charset="0"/>
                <a:ea typeface="Trebuchet MS" pitchFamily="34" charset="0"/>
                <a:cs typeface="Times New Roman" pitchFamily="18" charset="0"/>
              </a:rPr>
              <a:t>[2] Jiang, Z. et al. Phys. Plasmas 2 5 1702-1711 (1995)</a:t>
            </a:r>
          </a:p>
          <a:p>
            <a:pPr algn="just">
              <a:spcAft>
                <a:spcPts val="1000"/>
              </a:spcAft>
            </a:pPr>
            <a:r>
              <a:rPr lang="en-US" sz="1800" dirty="0" smtClean="0">
                <a:solidFill>
                  <a:schemeClr val="bg2"/>
                </a:solidFill>
                <a:latin typeface="Trebuchet MS" pitchFamily="34" charset="0"/>
                <a:ea typeface="Trebuchet MS" pitchFamily="34" charset="0"/>
                <a:cs typeface="Times New Roman" pitchFamily="18" charset="0"/>
              </a:rPr>
              <a:t>[3] http://www.nist.gov/physlab/data/xraytrans/index.cfm</a:t>
            </a:r>
          </a:p>
          <a:p>
            <a:pPr algn="just">
              <a:spcAft>
                <a:spcPts val="1000"/>
              </a:spcAft>
            </a:pPr>
            <a:r>
              <a:rPr lang="en-US" sz="1800" dirty="0" smtClean="0">
                <a:solidFill>
                  <a:schemeClr val="bg2"/>
                </a:solidFill>
                <a:latin typeface="Trebuchet MS" pitchFamily="34" charset="0"/>
                <a:ea typeface="Trebuchet MS" pitchFamily="34" charset="0"/>
                <a:cs typeface="Times New Roman" pitchFamily="18" charset="0"/>
              </a:rPr>
              <a:t>[4] Chung, H. et al. http://nlte.nist.gov/FLY/ (2008)</a:t>
            </a:r>
            <a:endParaRPr lang="en-US" sz="2000" dirty="0">
              <a:solidFill>
                <a:schemeClr val="bg2"/>
              </a:solidFill>
              <a:latin typeface="Trebuchet MS" pitchFamily="34" charset="0"/>
              <a:ea typeface="Trebuchet MS" pitchFamily="34" charset="0"/>
              <a:cs typeface="Times New Roman" pitchFamily="18" charset="0"/>
            </a:endParaRPr>
          </a:p>
        </p:txBody>
      </p:sp>
      <p:sp>
        <p:nvSpPr>
          <p:cNvPr id="2076" name="TextBox 128"/>
          <p:cNvSpPr txBox="1">
            <a:spLocks noChangeArrowheads="1"/>
          </p:cNvSpPr>
          <p:nvPr/>
        </p:nvSpPr>
        <p:spPr bwMode="auto">
          <a:xfrm>
            <a:off x="7010400" y="18745200"/>
            <a:ext cx="2758762" cy="384717"/>
          </a:xfrm>
          <a:prstGeom prst="rect">
            <a:avLst/>
          </a:prstGeom>
          <a:noFill/>
          <a:ln w="9525">
            <a:noFill/>
            <a:miter lim="800000"/>
            <a:headEnd/>
            <a:tailEnd/>
          </a:ln>
        </p:spPr>
        <p:txBody>
          <a:bodyPr wrap="none" lIns="76197" tIns="38098" rIns="76197" bIns="38098">
            <a:spAutoFit/>
          </a:bodyPr>
          <a:lstStyle/>
          <a:p>
            <a:r>
              <a:rPr lang="en-US" sz="2000" dirty="0" smtClean="0">
                <a:solidFill>
                  <a:schemeClr val="bg2"/>
                </a:solidFill>
                <a:latin typeface="Trebuchet MS" pitchFamily="34" charset="0"/>
                <a:cs typeface="Tahoma" pitchFamily="34" charset="0"/>
              </a:rPr>
              <a:t>Electron Shell Diagram</a:t>
            </a:r>
            <a:endParaRPr lang="en-US" sz="2000" dirty="0">
              <a:solidFill>
                <a:schemeClr val="bg2"/>
              </a:solidFill>
              <a:latin typeface="Trebuchet MS" pitchFamily="34" charset="0"/>
              <a:cs typeface="Tahoma" pitchFamily="34" charset="0"/>
            </a:endParaRPr>
          </a:p>
        </p:txBody>
      </p:sp>
      <p:sp>
        <p:nvSpPr>
          <p:cNvPr id="2077" name="TextBox 129"/>
          <p:cNvSpPr txBox="1">
            <a:spLocks noChangeArrowheads="1"/>
          </p:cNvSpPr>
          <p:nvPr/>
        </p:nvSpPr>
        <p:spPr bwMode="auto">
          <a:xfrm>
            <a:off x="4114800" y="25146000"/>
            <a:ext cx="3442218" cy="384717"/>
          </a:xfrm>
          <a:prstGeom prst="rect">
            <a:avLst/>
          </a:prstGeom>
          <a:noFill/>
          <a:ln w="9525">
            <a:noFill/>
            <a:miter lim="800000"/>
            <a:headEnd/>
            <a:tailEnd/>
          </a:ln>
        </p:spPr>
        <p:txBody>
          <a:bodyPr wrap="none" lIns="76197" tIns="38098" rIns="76197" bIns="38098">
            <a:spAutoFit/>
          </a:bodyPr>
          <a:lstStyle/>
          <a:p>
            <a:r>
              <a:rPr lang="en-US" sz="2000" dirty="0" smtClean="0">
                <a:solidFill>
                  <a:schemeClr val="bg2"/>
                </a:solidFill>
                <a:latin typeface="Trebuchet MS" pitchFamily="34" charset="0"/>
                <a:cs typeface="Tahoma" pitchFamily="34" charset="0"/>
              </a:rPr>
              <a:t>Titan Experimental </a:t>
            </a:r>
            <a:r>
              <a:rPr lang="en-US" sz="2000" dirty="0">
                <a:solidFill>
                  <a:schemeClr val="bg2"/>
                </a:solidFill>
                <a:latin typeface="Trebuchet MS" pitchFamily="34" charset="0"/>
                <a:cs typeface="Tahoma" pitchFamily="34" charset="0"/>
              </a:rPr>
              <a:t>Chamber</a:t>
            </a:r>
          </a:p>
        </p:txBody>
      </p:sp>
      <p:sp>
        <p:nvSpPr>
          <p:cNvPr id="2080" name="TextBox 159"/>
          <p:cNvSpPr>
            <a:spLocks noChangeArrowheads="1"/>
          </p:cNvSpPr>
          <p:nvPr/>
        </p:nvSpPr>
        <p:spPr bwMode="auto">
          <a:xfrm>
            <a:off x="0" y="26482023"/>
            <a:ext cx="32918400" cy="416577"/>
          </a:xfrm>
          <a:custGeom>
            <a:avLst/>
            <a:gdLst>
              <a:gd name="T0" fmla="*/ 0 w 8991600"/>
              <a:gd name="T1" fmla="*/ 0 h 5170646"/>
              <a:gd name="T2" fmla="*/ 695954592 w 8991600"/>
              <a:gd name="T3" fmla="*/ 0 h 5170646"/>
              <a:gd name="T4" fmla="*/ 695954592 w 8991600"/>
              <a:gd name="T5" fmla="*/ 280 h 5170646"/>
              <a:gd name="T6" fmla="*/ 0 w 8991600"/>
              <a:gd name="T7" fmla="*/ 280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ctr">
              <a:lnSpc>
                <a:spcPct val="115000"/>
              </a:lnSpc>
              <a:spcAft>
                <a:spcPts val="1000"/>
              </a:spcAft>
            </a:pPr>
            <a:r>
              <a:rPr lang="en-US" sz="2000" dirty="0" smtClean="0">
                <a:solidFill>
                  <a:schemeClr val="bg2"/>
                </a:solidFill>
                <a:latin typeface="Trebuchet MS" pitchFamily="34" charset="0"/>
                <a:ea typeface="Trebuchet MS" pitchFamily="34" charset="0"/>
                <a:cs typeface="Times New Roman" pitchFamily="18" charset="0"/>
              </a:rPr>
              <a:t>This work performed under the auspices of the U.S. DOE by LLNL under Contract DE-AC52-07NA27344 and was funded by LDRD #10-ERD-044</a:t>
            </a:r>
            <a:endParaRPr lang="en-US" sz="2000" dirty="0">
              <a:solidFill>
                <a:schemeClr val="bg2"/>
              </a:solidFill>
              <a:latin typeface="Trebuchet MS" pitchFamily="34" charset="0"/>
              <a:ea typeface="Trebuchet MS" pitchFamily="34" charset="0"/>
              <a:cs typeface="Times New Roman" pitchFamily="18" charset="0"/>
            </a:endParaRPr>
          </a:p>
        </p:txBody>
      </p:sp>
      <p:sp>
        <p:nvSpPr>
          <p:cNvPr id="2082" name="TextBox 44"/>
          <p:cNvSpPr txBox="1">
            <a:spLocks noChangeArrowheads="1"/>
          </p:cNvSpPr>
          <p:nvPr/>
        </p:nvSpPr>
        <p:spPr bwMode="auto">
          <a:xfrm>
            <a:off x="838200" y="5235575"/>
            <a:ext cx="9601200" cy="1015651"/>
          </a:xfrm>
          <a:prstGeom prst="rect">
            <a:avLst/>
          </a:prstGeom>
          <a:noFill/>
          <a:ln w="9525">
            <a:noFill/>
            <a:miter lim="800000"/>
            <a:headEnd/>
            <a:tailEnd/>
          </a:ln>
        </p:spPr>
        <p:txBody>
          <a:bodyPr lIns="91429" tIns="45714" rIns="91429" bIns="45714">
            <a:spAutoFit/>
          </a:bodyPr>
          <a:lstStyle/>
          <a:p>
            <a:pPr algn="just"/>
            <a:r>
              <a:rPr lang="en-US" sz="2000" dirty="0" smtClean="0">
                <a:solidFill>
                  <a:schemeClr val="bg2"/>
                </a:solidFill>
                <a:latin typeface="Trebuchet MS" pitchFamily="34" charset="0"/>
                <a:ea typeface="Trebuchet MS" pitchFamily="34" charset="0"/>
                <a:cs typeface="Times New Roman" pitchFamily="18" charset="0"/>
              </a:rPr>
              <a:t>	</a:t>
            </a:r>
          </a:p>
          <a:p>
            <a:pPr algn="just"/>
            <a:r>
              <a:rPr lang="en-US" sz="2000" dirty="0" smtClean="0">
                <a:solidFill>
                  <a:schemeClr val="bg2"/>
                </a:solidFill>
                <a:latin typeface="Trebuchet MS" pitchFamily="34" charset="0"/>
                <a:ea typeface="Trebuchet MS" pitchFamily="34" charset="0"/>
                <a:cs typeface="Times New Roman" pitchFamily="18" charset="0"/>
              </a:rPr>
              <a:t>	</a:t>
            </a:r>
          </a:p>
          <a:p>
            <a:pPr algn="just"/>
            <a:endParaRPr lang="en-US" sz="2000" dirty="0">
              <a:solidFill>
                <a:schemeClr val="bg2"/>
              </a:solidFill>
              <a:latin typeface="Trebuchet MS" pitchFamily="34" charset="0"/>
            </a:endParaRPr>
          </a:p>
        </p:txBody>
      </p:sp>
      <p:sp>
        <p:nvSpPr>
          <p:cNvPr id="2091" name="TextBox 306"/>
          <p:cNvSpPr>
            <a:spLocks noChangeArrowheads="1"/>
          </p:cNvSpPr>
          <p:nvPr/>
        </p:nvSpPr>
        <p:spPr bwMode="auto">
          <a:xfrm>
            <a:off x="22555200" y="11430000"/>
            <a:ext cx="9525000" cy="1508093"/>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solidFill>
                  <a:schemeClr val="bg2"/>
                </a:solidFill>
                <a:latin typeface="Trebuchet MS" pitchFamily="34" charset="0"/>
                <a:ea typeface="Trebuchet MS" pitchFamily="34" charset="0"/>
                <a:cs typeface="Times New Roman" pitchFamily="18" charset="0"/>
              </a:rPr>
              <a:t>Simulation:</a:t>
            </a:r>
            <a:r>
              <a:rPr lang="en-US" sz="2000" dirty="0" smtClean="0">
                <a:solidFill>
                  <a:schemeClr val="bg2"/>
                </a:solidFill>
                <a:latin typeface="Trebuchet MS" pitchFamily="34" charset="0"/>
                <a:ea typeface="Trebuchet MS" pitchFamily="34" charset="0"/>
                <a:cs typeface="Times New Roman" pitchFamily="18" charset="0"/>
              </a:rPr>
              <a:t> FLYCHK</a:t>
            </a:r>
            <a:r>
              <a:rPr lang="en-US" sz="2000" baseline="30000" dirty="0" smtClean="0">
                <a:solidFill>
                  <a:schemeClr val="bg2"/>
                </a:solidFill>
                <a:latin typeface="Trebuchet MS" pitchFamily="34" charset="0"/>
                <a:ea typeface="Trebuchet MS" pitchFamily="34" charset="0"/>
                <a:cs typeface="Times New Roman" pitchFamily="18" charset="0"/>
              </a:rPr>
              <a:t>[4]</a:t>
            </a:r>
            <a:r>
              <a:rPr lang="en-US" sz="2000" dirty="0" smtClean="0">
                <a:solidFill>
                  <a:schemeClr val="bg2"/>
                </a:solidFill>
                <a:latin typeface="Trebuchet MS" pitchFamily="34" charset="0"/>
                <a:ea typeface="Trebuchet MS" pitchFamily="34" charset="0"/>
                <a:cs typeface="Times New Roman" pitchFamily="18" charset="0"/>
              </a:rPr>
              <a:t>, an atomic NLTE code designed to provide ionization and population distributions, was used to simulate the K-alpha and K-beta spectra for Au targets with varying temperatures and ionization states.  Temperature and ionization estimates were calculated with HYADES (a 1-D hydro-code).  </a:t>
            </a:r>
          </a:p>
        </p:txBody>
      </p:sp>
      <p:sp>
        <p:nvSpPr>
          <p:cNvPr id="2219" name="Text Box 171"/>
          <p:cNvSpPr txBox="1">
            <a:spLocks noChangeArrowheads="1"/>
          </p:cNvSpPr>
          <p:nvPr/>
        </p:nvSpPr>
        <p:spPr bwMode="auto">
          <a:xfrm>
            <a:off x="21564600" y="5029200"/>
            <a:ext cx="350520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914400">
              <a:spcBef>
                <a:spcPct val="50000"/>
              </a:spcBef>
              <a:defRPr/>
            </a:pPr>
            <a:r>
              <a:rPr lang="en-US" sz="1600" dirty="0" smtClean="0">
                <a:solidFill>
                  <a:schemeClr val="bg2"/>
                </a:solidFill>
                <a:latin typeface="Trebuchet MS" pitchFamily="34" charset="0"/>
              </a:rPr>
              <a:t>Image Plate showing </a:t>
            </a:r>
            <a:r>
              <a:rPr lang="en-US" sz="1600" dirty="0" err="1" smtClean="0">
                <a:solidFill>
                  <a:schemeClr val="bg2"/>
                </a:solidFill>
                <a:latin typeface="Trebuchet MS" pitchFamily="34" charset="0"/>
              </a:rPr>
              <a:t>Eu</a:t>
            </a:r>
            <a:r>
              <a:rPr lang="en-US" sz="1600" dirty="0" smtClean="0">
                <a:solidFill>
                  <a:schemeClr val="bg2"/>
                </a:solidFill>
                <a:latin typeface="Trebuchet MS" pitchFamily="34" charset="0"/>
              </a:rPr>
              <a:t> Spectra</a:t>
            </a:r>
            <a:endParaRPr lang="en-US" sz="1600" dirty="0">
              <a:solidFill>
                <a:schemeClr val="bg2"/>
              </a:solidFill>
              <a:latin typeface="Trebuchet MS" pitchFamily="34" charset="0"/>
            </a:endParaRPr>
          </a:p>
        </p:txBody>
      </p:sp>
      <p:sp>
        <p:nvSpPr>
          <p:cNvPr id="65" name="TextBox 305"/>
          <p:cNvSpPr>
            <a:spLocks noChangeArrowheads="1"/>
          </p:cNvSpPr>
          <p:nvPr/>
        </p:nvSpPr>
        <p:spPr bwMode="auto">
          <a:xfrm>
            <a:off x="11811000" y="11506200"/>
            <a:ext cx="9067800" cy="1990276"/>
          </a:xfrm>
          <a:custGeom>
            <a:avLst/>
            <a:gdLst>
              <a:gd name="T0" fmla="*/ 0 w 8991600"/>
              <a:gd name="T1" fmla="*/ 0 h 5170646"/>
              <a:gd name="T2" fmla="*/ 607925 w 8991600"/>
              <a:gd name="T3" fmla="*/ 0 h 5170646"/>
              <a:gd name="T4" fmla="*/ 607925 w 8991600"/>
              <a:gd name="T5" fmla="*/ 14779428 h 5170646"/>
              <a:gd name="T6" fmla="*/ 0 w 8991600"/>
              <a:gd name="T7" fmla="*/ 1477942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solidFill>
                  <a:schemeClr val="bg2"/>
                </a:solidFill>
                <a:latin typeface="Trebuchet MS" pitchFamily="34" charset="0"/>
                <a:ea typeface="Trebuchet MS" pitchFamily="34" charset="0"/>
                <a:cs typeface="Times New Roman" pitchFamily="18" charset="0"/>
              </a:rPr>
              <a:t>K-Shell Spectra:</a:t>
            </a:r>
            <a:r>
              <a:rPr lang="en-US" sz="2000" dirty="0" smtClean="0">
                <a:solidFill>
                  <a:schemeClr val="bg2"/>
                </a:solidFill>
                <a:latin typeface="Trebuchet MS" pitchFamily="34" charset="0"/>
                <a:ea typeface="Trebuchet MS" pitchFamily="34" charset="0"/>
                <a:cs typeface="Times New Roman" pitchFamily="18" charset="0"/>
              </a:rPr>
              <a:t> </a:t>
            </a:r>
            <a:r>
              <a:rPr lang="en-US" sz="2000" dirty="0" smtClean="0">
                <a:solidFill>
                  <a:srgbClr val="000000"/>
                </a:solidFill>
                <a:latin typeface="Trebuchet MS" pitchFamily="34" charset="0"/>
              </a:rPr>
              <a:t>K-Alpha</a:t>
            </a:r>
            <a:r>
              <a:rPr lang="en-US" sz="2000" baseline="-25000" dirty="0" smtClean="0">
                <a:solidFill>
                  <a:srgbClr val="000000"/>
                </a:solidFill>
                <a:latin typeface="Trebuchet MS" pitchFamily="34" charset="0"/>
              </a:rPr>
              <a:t>1,2</a:t>
            </a:r>
            <a:r>
              <a:rPr lang="en-US" sz="2000" dirty="0" smtClean="0">
                <a:solidFill>
                  <a:srgbClr val="000000"/>
                </a:solidFill>
                <a:latin typeface="Trebuchet MS" pitchFamily="34" charset="0"/>
              </a:rPr>
              <a:t> and K-Beta</a:t>
            </a:r>
            <a:r>
              <a:rPr lang="en-US" sz="2000" baseline="-25000" dirty="0" smtClean="0">
                <a:solidFill>
                  <a:srgbClr val="000000"/>
                </a:solidFill>
                <a:latin typeface="Trebuchet MS" pitchFamily="34" charset="0"/>
              </a:rPr>
              <a:t>1,2</a:t>
            </a:r>
            <a:r>
              <a:rPr lang="en-US" sz="2000" dirty="0" smtClean="0">
                <a:solidFill>
                  <a:srgbClr val="000000"/>
                </a:solidFill>
                <a:latin typeface="Trebuchet MS" pitchFamily="34" charset="0"/>
              </a:rPr>
              <a:t> transitions were observed over a series of 40 shots with varying target and laser conditions.  The observed spectra were consistent with tabulated energies</a:t>
            </a:r>
            <a:r>
              <a:rPr lang="en-US" sz="2000" baseline="30000" dirty="0" smtClean="0">
                <a:solidFill>
                  <a:srgbClr val="000000"/>
                </a:solidFill>
                <a:latin typeface="Trebuchet MS" pitchFamily="34" charset="0"/>
              </a:rPr>
              <a:t>[3]</a:t>
            </a:r>
            <a:r>
              <a:rPr lang="en-US" sz="2000" dirty="0" smtClean="0">
                <a:solidFill>
                  <a:srgbClr val="000000"/>
                </a:solidFill>
                <a:latin typeface="Trebuchet MS" pitchFamily="34" charset="0"/>
              </a:rPr>
              <a:t> for both cold Au and </a:t>
            </a:r>
            <a:r>
              <a:rPr lang="en-US" sz="2000" dirty="0" err="1" smtClean="0">
                <a:solidFill>
                  <a:srgbClr val="000000"/>
                </a:solidFill>
                <a:latin typeface="Trebuchet MS" pitchFamily="34" charset="0"/>
              </a:rPr>
              <a:t>Eu</a:t>
            </a:r>
            <a:r>
              <a:rPr lang="en-US" sz="2000" dirty="0" smtClean="0">
                <a:solidFill>
                  <a:srgbClr val="000000"/>
                </a:solidFill>
                <a:latin typeface="Trebuchet MS" pitchFamily="34" charset="0"/>
              </a:rPr>
              <a:t> targets.  </a:t>
            </a:r>
            <a:endParaRPr lang="en-US" sz="2000" dirty="0" smtClean="0"/>
          </a:p>
          <a:p>
            <a:pPr algn="just">
              <a:lnSpc>
                <a:spcPct val="115000"/>
              </a:lnSpc>
              <a:spcAft>
                <a:spcPts val="1000"/>
              </a:spcAft>
            </a:pPr>
            <a:endParaRPr lang="en-US" sz="2000" dirty="0">
              <a:solidFill>
                <a:schemeClr val="bg2"/>
              </a:solidFill>
              <a:latin typeface="Trebuchet MS" pitchFamily="34" charset="0"/>
              <a:ea typeface="Trebuchet MS" pitchFamily="34" charset="0"/>
              <a:cs typeface="Times New Roman" pitchFamily="18" charset="0"/>
            </a:endParaRPr>
          </a:p>
        </p:txBody>
      </p:sp>
      <p:sp>
        <p:nvSpPr>
          <p:cNvPr id="70" name="TextBox 306"/>
          <p:cNvSpPr>
            <a:spLocks noChangeArrowheads="1"/>
          </p:cNvSpPr>
          <p:nvPr/>
        </p:nvSpPr>
        <p:spPr bwMode="auto">
          <a:xfrm>
            <a:off x="11430000" y="5486400"/>
            <a:ext cx="7391400" cy="416705"/>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endParaRPr lang="en-US" sz="2000" dirty="0">
              <a:solidFill>
                <a:schemeClr val="bg2"/>
              </a:solidFill>
              <a:latin typeface="Trebuchet MS" pitchFamily="34" charset="0"/>
              <a:ea typeface="Trebuchet MS" pitchFamily="34" charset="0"/>
              <a:cs typeface="Times New Roman" pitchFamily="18" charset="0"/>
            </a:endParaRPr>
          </a:p>
        </p:txBody>
      </p:sp>
      <p:sp>
        <p:nvSpPr>
          <p:cNvPr id="76" name="Rectangle 75"/>
          <p:cNvSpPr/>
          <p:nvPr/>
        </p:nvSpPr>
        <p:spPr>
          <a:xfrm>
            <a:off x="12192000" y="15240000"/>
            <a:ext cx="8686800" cy="28194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48143" fontAlgn="auto">
              <a:spcBef>
                <a:spcPts val="0"/>
              </a:spcBef>
              <a:spcAft>
                <a:spcPts val="0"/>
              </a:spcAft>
              <a:defRPr/>
            </a:pPr>
            <a:endParaRPr lang="en-US"/>
          </a:p>
        </p:txBody>
      </p:sp>
      <p:pic>
        <p:nvPicPr>
          <p:cNvPr id="2" name="Picture 2"/>
          <p:cNvPicPr>
            <a:picLocks noChangeAspect="1" noChangeArrowheads="1"/>
          </p:cNvPicPr>
          <p:nvPr/>
        </p:nvPicPr>
        <p:blipFill>
          <a:blip r:embed="rId4" cstate="print"/>
          <a:srcRect/>
          <a:stretch>
            <a:fillRect/>
          </a:stretch>
        </p:blipFill>
        <p:spPr bwMode="auto">
          <a:xfrm>
            <a:off x="27432000" y="6507173"/>
            <a:ext cx="3962400" cy="3856027"/>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096000" y="22429674"/>
            <a:ext cx="4572000" cy="2563926"/>
          </a:xfrm>
          <a:prstGeom prst="rect">
            <a:avLst/>
          </a:prstGeom>
          <a:noFill/>
          <a:ln w="9525">
            <a:noFill/>
            <a:miter lim="800000"/>
            <a:headEnd/>
            <a:tailEnd/>
          </a:ln>
          <a:effectLst/>
        </p:spPr>
      </p:pic>
      <p:pic>
        <p:nvPicPr>
          <p:cNvPr id="3" name="Picture 2"/>
          <p:cNvPicPr>
            <a:picLocks noChangeAspect="1" noChangeArrowheads="1"/>
          </p:cNvPicPr>
          <p:nvPr/>
        </p:nvPicPr>
        <p:blipFill>
          <a:blip r:embed="rId6" cstate="print"/>
          <a:srcRect/>
          <a:stretch>
            <a:fillRect/>
          </a:stretch>
        </p:blipFill>
        <p:spPr bwMode="auto">
          <a:xfrm>
            <a:off x="6553200" y="14173200"/>
            <a:ext cx="3794635" cy="4305300"/>
          </a:xfrm>
          <a:prstGeom prst="rect">
            <a:avLst/>
          </a:prstGeom>
          <a:noFill/>
          <a:ln w="9525">
            <a:noFill/>
            <a:miter lim="800000"/>
            <a:headEnd/>
            <a:tailEnd/>
          </a:ln>
          <a:effectLst>
            <a:outerShdw blurRad="50800" dist="50800" dir="5400000" algn="ctr" rotWithShape="0">
              <a:srgbClr val="000000"/>
            </a:outerShdw>
          </a:effectLst>
        </p:spPr>
      </p:pic>
      <p:pic>
        <p:nvPicPr>
          <p:cNvPr id="64" name="Picture 8"/>
          <p:cNvPicPr>
            <a:picLocks noChangeAspect="1" noChangeArrowheads="1"/>
          </p:cNvPicPr>
          <p:nvPr/>
        </p:nvPicPr>
        <p:blipFill>
          <a:blip r:embed="rId7" cstate="print"/>
          <a:srcRect/>
          <a:stretch>
            <a:fillRect/>
          </a:stretch>
        </p:blipFill>
        <p:spPr bwMode="auto">
          <a:xfrm>
            <a:off x="14097000" y="8077200"/>
            <a:ext cx="5324475" cy="23050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a:off x="685800" y="20726400"/>
            <a:ext cx="5283868" cy="3937015"/>
          </a:xfrm>
          <a:prstGeom prst="rect">
            <a:avLst/>
          </a:prstGeom>
          <a:noFill/>
          <a:ln w="9525">
            <a:noFill/>
            <a:miter lim="800000"/>
            <a:headEnd/>
            <a:tailEnd/>
          </a:ln>
          <a:effectLst/>
        </p:spPr>
      </p:pic>
      <p:pic>
        <p:nvPicPr>
          <p:cNvPr id="71" name="Picture 7"/>
          <p:cNvPicPr>
            <a:picLocks noChangeAspect="1" noChangeArrowheads="1"/>
          </p:cNvPicPr>
          <p:nvPr/>
        </p:nvPicPr>
        <p:blipFill>
          <a:blip r:embed="rId9" cstate="print"/>
          <a:srcRect/>
          <a:stretch>
            <a:fillRect/>
          </a:stretch>
        </p:blipFill>
        <p:spPr bwMode="auto">
          <a:xfrm>
            <a:off x="11353800" y="8305800"/>
            <a:ext cx="2492734" cy="1885950"/>
          </a:xfrm>
          <a:prstGeom prst="rect">
            <a:avLst/>
          </a:prstGeom>
          <a:noFill/>
          <a:ln w="9525">
            <a:noFill/>
            <a:miter lim="800000"/>
            <a:headEnd/>
            <a:tailEnd/>
          </a:ln>
          <a:effectLst/>
        </p:spPr>
      </p:pic>
      <p:pic>
        <p:nvPicPr>
          <p:cNvPr id="4" name="Picture 2"/>
          <p:cNvPicPr>
            <a:picLocks noChangeAspect="1" noChangeArrowheads="1"/>
          </p:cNvPicPr>
          <p:nvPr/>
        </p:nvPicPr>
        <p:blipFill>
          <a:blip r:embed="rId10" cstate="print"/>
          <a:srcRect/>
          <a:stretch>
            <a:fillRect/>
          </a:stretch>
        </p:blipFill>
        <p:spPr bwMode="auto">
          <a:xfrm>
            <a:off x="28956000" y="152400"/>
            <a:ext cx="3810000" cy="3916680"/>
          </a:xfrm>
          <a:prstGeom prst="rect">
            <a:avLst/>
          </a:prstGeom>
          <a:noFill/>
          <a:ln w="9525">
            <a:noFill/>
            <a:miter lim="800000"/>
            <a:headEnd/>
            <a:tailEnd/>
          </a:ln>
          <a:effectLst/>
        </p:spPr>
      </p:pic>
      <p:pic>
        <p:nvPicPr>
          <p:cNvPr id="5" name="Picture 2"/>
          <p:cNvPicPr>
            <a:picLocks noChangeAspect="1" noChangeArrowheads="1"/>
          </p:cNvPicPr>
          <p:nvPr/>
        </p:nvPicPr>
        <p:blipFill>
          <a:blip r:embed="rId11" cstate="print"/>
          <a:srcRect/>
          <a:stretch>
            <a:fillRect/>
          </a:stretch>
        </p:blipFill>
        <p:spPr bwMode="auto">
          <a:xfrm>
            <a:off x="19659600" y="5638800"/>
            <a:ext cx="6934200" cy="2987907"/>
          </a:xfrm>
          <a:prstGeom prst="rect">
            <a:avLst/>
          </a:prstGeom>
          <a:noFill/>
          <a:ln w="9525">
            <a:noFill/>
            <a:miter lim="800000"/>
            <a:headEnd/>
            <a:tailEnd/>
          </a:ln>
          <a:effectLst/>
        </p:spPr>
      </p:pic>
      <p:graphicFrame>
        <p:nvGraphicFramePr>
          <p:cNvPr id="55" name="Chart 54"/>
          <p:cNvGraphicFramePr>
            <a:graphicFrameLocks/>
          </p:cNvGraphicFramePr>
          <p:nvPr/>
        </p:nvGraphicFramePr>
        <p:xfrm>
          <a:off x="14478000" y="18440400"/>
          <a:ext cx="6172200" cy="2286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6" name="Table 55"/>
          <p:cNvGraphicFramePr>
            <a:graphicFrameLocks noGrp="1"/>
          </p:cNvGraphicFramePr>
          <p:nvPr/>
        </p:nvGraphicFramePr>
        <p:xfrm>
          <a:off x="12115800" y="19507200"/>
          <a:ext cx="1600200" cy="952500"/>
        </p:xfrm>
        <a:graphic>
          <a:graphicData uri="http://schemas.openxmlformats.org/drawingml/2006/table">
            <a:tbl>
              <a:tblPr/>
              <a:tblGrid>
                <a:gridCol w="800100"/>
                <a:gridCol w="800100"/>
              </a:tblGrid>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err="1">
                          <a:solidFill>
                            <a:srgbClr val="000000"/>
                          </a:solidFill>
                          <a:latin typeface="Calibri"/>
                        </a:rPr>
                        <a:t>Kev</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K</a:t>
                      </a:r>
                      <a:r>
                        <a:rPr lang="el-GR" sz="1100" b="0" i="0" u="none" strike="noStrike" dirty="0">
                          <a:solidFill>
                            <a:srgbClr val="000000"/>
                          </a:solidFill>
                          <a:latin typeface="Calibri"/>
                        </a:rPr>
                        <a:t>α2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smtClean="0">
                          <a:solidFill>
                            <a:srgbClr val="000000"/>
                          </a:solidFill>
                          <a:latin typeface="Calibri"/>
                        </a:rPr>
                        <a:t>40.9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K</a:t>
                      </a:r>
                      <a:r>
                        <a:rPr lang="el-GR" sz="1100" b="0" i="0" u="none" strike="noStrike" dirty="0">
                          <a:solidFill>
                            <a:srgbClr val="000000"/>
                          </a:solidFill>
                          <a:latin typeface="Calibri"/>
                        </a:rPr>
                        <a:t>α1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smtClean="0">
                          <a:solidFill>
                            <a:srgbClr val="000000"/>
                          </a:solidFill>
                          <a:latin typeface="Calibri"/>
                        </a:rPr>
                        <a:t>41.5</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a:solidFill>
                            <a:srgbClr val="000000"/>
                          </a:solidFill>
                          <a:latin typeface="Calibri"/>
                        </a:rPr>
                        <a:t>K</a:t>
                      </a:r>
                      <a:r>
                        <a:rPr lang="el-GR" sz="1100" b="0" i="0" u="none" strike="noStrike">
                          <a:solidFill>
                            <a:srgbClr val="000000"/>
                          </a:solidFill>
                          <a:latin typeface="Calibri"/>
                        </a:rPr>
                        <a:t>β1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smtClean="0">
                          <a:solidFill>
                            <a:srgbClr val="000000"/>
                          </a:solidFill>
                          <a:latin typeface="Calibri"/>
                        </a:rPr>
                        <a:t>47.3</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a:solidFill>
                            <a:srgbClr val="000000"/>
                          </a:solidFill>
                          <a:latin typeface="Calibri"/>
                        </a:rPr>
                        <a:t>K</a:t>
                      </a:r>
                      <a:r>
                        <a:rPr lang="el-GR" sz="1100" b="0" i="0" u="none" strike="noStrike">
                          <a:solidFill>
                            <a:srgbClr val="000000"/>
                          </a:solidFill>
                          <a:latin typeface="Calibri"/>
                        </a:rPr>
                        <a:t>β2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smtClean="0">
                          <a:solidFill>
                            <a:srgbClr val="000000"/>
                          </a:solidFill>
                          <a:latin typeface="Calibri"/>
                        </a:rPr>
                        <a:t>48.3</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57" name="TextBox 56"/>
          <p:cNvSpPr txBox="1"/>
          <p:nvPr/>
        </p:nvSpPr>
        <p:spPr>
          <a:xfrm>
            <a:off x="11658600" y="18973800"/>
            <a:ext cx="274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Tabulated Values (NIST)</a:t>
            </a:r>
            <a:endParaRPr kumimoji="0" lang="en-US" sz="1800" b="0" i="0" u="none" strike="noStrike" kern="0" cap="none" spc="0" normalizeH="0" baseline="0" noProof="0" dirty="0">
              <a:ln>
                <a:noFill/>
              </a:ln>
              <a:solidFill>
                <a:sysClr val="windowText" lastClr="000000"/>
              </a:solidFill>
              <a:effectLst/>
              <a:uLnTx/>
              <a:uFillTx/>
            </a:endParaRPr>
          </a:p>
        </p:txBody>
      </p:sp>
      <p:pic>
        <p:nvPicPr>
          <p:cNvPr id="72" name="Picture 5"/>
          <p:cNvPicPr>
            <a:picLocks noChangeAspect="1" noChangeArrowheads="1"/>
          </p:cNvPicPr>
          <p:nvPr/>
        </p:nvPicPr>
        <p:blipFill>
          <a:blip r:embed="rId13" cstate="print"/>
          <a:srcRect/>
          <a:stretch>
            <a:fillRect/>
          </a:stretch>
        </p:blipFill>
        <p:spPr bwMode="auto">
          <a:xfrm>
            <a:off x="15316200" y="13030200"/>
            <a:ext cx="5410200" cy="1944829"/>
          </a:xfrm>
          <a:prstGeom prst="rect">
            <a:avLst/>
          </a:prstGeom>
          <a:noFill/>
          <a:ln w="9525">
            <a:noFill/>
            <a:miter lim="800000"/>
            <a:headEnd/>
            <a:tailEnd/>
          </a:ln>
          <a:effectLst/>
        </p:spPr>
      </p:pic>
      <p:graphicFrame>
        <p:nvGraphicFramePr>
          <p:cNvPr id="81" name="Table 80"/>
          <p:cNvGraphicFramePr>
            <a:graphicFrameLocks noGrp="1"/>
          </p:cNvGraphicFramePr>
          <p:nvPr/>
        </p:nvGraphicFramePr>
        <p:xfrm>
          <a:off x="13030200" y="13868400"/>
          <a:ext cx="1600200" cy="952500"/>
        </p:xfrm>
        <a:graphic>
          <a:graphicData uri="http://schemas.openxmlformats.org/drawingml/2006/table">
            <a:tbl>
              <a:tblPr/>
              <a:tblGrid>
                <a:gridCol w="800100"/>
                <a:gridCol w="800100"/>
              </a:tblGrid>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err="1">
                          <a:solidFill>
                            <a:srgbClr val="000000"/>
                          </a:solidFill>
                          <a:latin typeface="Calibri"/>
                        </a:rPr>
                        <a:t>Kev</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K</a:t>
                      </a:r>
                      <a:r>
                        <a:rPr lang="el-GR" sz="1100" b="0" i="0" u="none" strike="noStrike" dirty="0">
                          <a:solidFill>
                            <a:srgbClr val="000000"/>
                          </a:solidFill>
                          <a:latin typeface="Calibri"/>
                        </a:rPr>
                        <a:t>α2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K</a:t>
                      </a:r>
                      <a:r>
                        <a:rPr lang="el-GR" sz="1100" b="0" i="0" u="none" strike="noStrike" dirty="0">
                          <a:solidFill>
                            <a:srgbClr val="000000"/>
                          </a:solidFill>
                          <a:latin typeface="Calibri"/>
                        </a:rPr>
                        <a:t>α1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a:solidFill>
                            <a:srgbClr val="000000"/>
                          </a:solidFill>
                          <a:latin typeface="Calibri"/>
                        </a:rPr>
                        <a:t>K</a:t>
                      </a:r>
                      <a:r>
                        <a:rPr lang="el-GR" sz="1100" b="0" i="0" u="none" strike="noStrike">
                          <a:solidFill>
                            <a:srgbClr val="000000"/>
                          </a:solidFill>
                          <a:latin typeface="Calibri"/>
                        </a:rPr>
                        <a:t>β1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90500">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a:solidFill>
                            <a:srgbClr val="000000"/>
                          </a:solidFill>
                          <a:latin typeface="Calibri"/>
                        </a:rPr>
                        <a:t>K</a:t>
                      </a:r>
                      <a:r>
                        <a:rPr lang="el-GR" sz="1100" b="0" i="0" u="none" strike="noStrike">
                          <a:solidFill>
                            <a:srgbClr val="000000"/>
                          </a:solidFill>
                          <a:latin typeface="Calibri"/>
                        </a:rPr>
                        <a:t>β2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rtl="0" eaLnBrk="1" latinLnBrk="0" hangingPunct="1">
                        <a:defRPr kumimoji="0" kern="1200">
                          <a:solidFill>
                            <a:schemeClr val="tx1"/>
                          </a:solidFill>
                          <a:latin typeface="Calibri"/>
                        </a:defRPr>
                      </a:lvl1pPr>
                      <a:lvl2pPr marL="1724284" algn="l" rtl="0" eaLnBrk="1" latinLnBrk="0" hangingPunct="1">
                        <a:defRPr kumimoji="0" kern="1200">
                          <a:solidFill>
                            <a:schemeClr val="tx1"/>
                          </a:solidFill>
                          <a:latin typeface="Calibri"/>
                        </a:defRPr>
                      </a:lvl2pPr>
                      <a:lvl3pPr marL="3448568" algn="l" rtl="0" eaLnBrk="1" latinLnBrk="0" hangingPunct="1">
                        <a:defRPr kumimoji="0" kern="1200">
                          <a:solidFill>
                            <a:schemeClr val="tx1"/>
                          </a:solidFill>
                          <a:latin typeface="Calibri"/>
                        </a:defRPr>
                      </a:lvl3pPr>
                      <a:lvl4pPr marL="5172852" algn="l" rtl="0" eaLnBrk="1" latinLnBrk="0" hangingPunct="1">
                        <a:defRPr kumimoji="0" kern="1200">
                          <a:solidFill>
                            <a:schemeClr val="tx1"/>
                          </a:solidFill>
                          <a:latin typeface="Calibri"/>
                        </a:defRPr>
                      </a:lvl4pPr>
                      <a:lvl5pPr marL="6897136" algn="l" rtl="0" eaLnBrk="1" latinLnBrk="0" hangingPunct="1">
                        <a:defRPr kumimoji="0" kern="1200">
                          <a:solidFill>
                            <a:schemeClr val="tx1"/>
                          </a:solidFill>
                          <a:latin typeface="Calibri"/>
                        </a:defRPr>
                      </a:lvl5pPr>
                      <a:lvl6pPr marL="8621420" algn="l" rtl="0" eaLnBrk="1" latinLnBrk="0" hangingPunct="1">
                        <a:defRPr kumimoji="0" kern="1200">
                          <a:solidFill>
                            <a:schemeClr val="tx1"/>
                          </a:solidFill>
                          <a:latin typeface="Calibri"/>
                        </a:defRPr>
                      </a:lvl6pPr>
                      <a:lvl7pPr marL="10345704" algn="l" rtl="0" eaLnBrk="1" latinLnBrk="0" hangingPunct="1">
                        <a:defRPr kumimoji="0" kern="1200">
                          <a:solidFill>
                            <a:schemeClr val="tx1"/>
                          </a:solidFill>
                          <a:latin typeface="Calibri"/>
                        </a:defRPr>
                      </a:lvl7pPr>
                      <a:lvl8pPr marL="12069989" algn="l" rtl="0" eaLnBrk="1" latinLnBrk="0" hangingPunct="1">
                        <a:defRPr kumimoji="0" kern="1200">
                          <a:solidFill>
                            <a:schemeClr val="tx1"/>
                          </a:solidFill>
                          <a:latin typeface="Calibri"/>
                        </a:defRPr>
                      </a:lvl8pPr>
                      <a:lvl9pPr marL="13794273" algn="l" rtl="0" eaLnBrk="1" latinLnBrk="0" hangingPunct="1">
                        <a:defRPr kumimoji="0" kern="1200">
                          <a:solidFill>
                            <a:schemeClr val="tx1"/>
                          </a:solidFill>
                          <a:latin typeface="Calibri"/>
                        </a:defRPr>
                      </a:lvl9pPr>
                    </a:lstStyle>
                    <a:p>
                      <a:pPr algn="ctr" fontAlgn="b"/>
                      <a:r>
                        <a:rPr lang="en-US" sz="1100" b="0" i="0" u="none" strike="noStrike" dirty="0">
                          <a:solidFill>
                            <a:srgbClr val="000000"/>
                          </a:solidFill>
                          <a:latin typeface="Calibri"/>
                        </a:rPr>
                        <a:t>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82" name="TextBox 81"/>
          <p:cNvSpPr txBox="1"/>
          <p:nvPr/>
        </p:nvSpPr>
        <p:spPr>
          <a:xfrm>
            <a:off x="12496800" y="13335000"/>
            <a:ext cx="274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Tabulated Values (NIST)</a:t>
            </a: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TextBox 306"/>
          <p:cNvSpPr>
            <a:spLocks noChangeArrowheads="1"/>
          </p:cNvSpPr>
          <p:nvPr/>
        </p:nvSpPr>
        <p:spPr bwMode="auto">
          <a:xfrm>
            <a:off x="19812000" y="8991600"/>
            <a:ext cx="7239000" cy="1862036"/>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solidFill>
                  <a:schemeClr val="bg2"/>
                </a:solidFill>
                <a:latin typeface="Trebuchet MS" pitchFamily="34" charset="0"/>
                <a:ea typeface="Trebuchet MS" pitchFamily="34" charset="0"/>
                <a:cs typeface="Times New Roman" pitchFamily="18" charset="0"/>
              </a:rPr>
              <a:t>The axial symmetry of the spectrometer allows duplicate information to be recorded on each side of the image plate, providing additional signal and information about the background noise.  Second order Bragg peaks from the K-alpha signal are also evident in this image.</a:t>
            </a:r>
            <a:endParaRPr lang="en-US" sz="2000" dirty="0">
              <a:solidFill>
                <a:schemeClr val="bg2"/>
              </a:solidFill>
              <a:latin typeface="Trebuchet MS" pitchFamily="34" charset="0"/>
              <a:ea typeface="Trebuchet MS" pitchFamily="34" charset="0"/>
              <a:cs typeface="Times New Roman" pitchFamily="18" charset="0"/>
            </a:endParaRPr>
          </a:p>
        </p:txBody>
      </p:sp>
      <p:cxnSp>
        <p:nvCxnSpPr>
          <p:cNvPr id="88" name="Straight Arrow Connector 87"/>
          <p:cNvCxnSpPr/>
          <p:nvPr/>
        </p:nvCxnSpPr>
        <p:spPr>
          <a:xfrm rot="10800000">
            <a:off x="24079200" y="88392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0193000" y="88392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 Box 171"/>
          <p:cNvSpPr txBox="1">
            <a:spLocks noChangeArrowheads="1"/>
          </p:cNvSpPr>
          <p:nvPr/>
        </p:nvSpPr>
        <p:spPr bwMode="auto">
          <a:xfrm>
            <a:off x="22021800" y="8686800"/>
            <a:ext cx="220980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914400">
              <a:spcBef>
                <a:spcPct val="50000"/>
              </a:spcBef>
              <a:defRPr/>
            </a:pPr>
            <a:r>
              <a:rPr lang="en-US" sz="1600" dirty="0" smtClean="0">
                <a:solidFill>
                  <a:schemeClr val="bg2"/>
                </a:solidFill>
                <a:latin typeface="Trebuchet MS" pitchFamily="34" charset="0"/>
              </a:rPr>
              <a:t>Higher Energy</a:t>
            </a:r>
            <a:endParaRPr lang="en-US" sz="1600" dirty="0">
              <a:solidFill>
                <a:schemeClr val="bg2"/>
              </a:solidFill>
              <a:latin typeface="Trebuchet MS" pitchFamily="34" charset="0"/>
            </a:endParaRPr>
          </a:p>
        </p:txBody>
      </p:sp>
      <p:sp>
        <p:nvSpPr>
          <p:cNvPr id="94" name="Text Box 171"/>
          <p:cNvSpPr txBox="1">
            <a:spLocks noChangeArrowheads="1"/>
          </p:cNvSpPr>
          <p:nvPr/>
        </p:nvSpPr>
        <p:spPr bwMode="auto">
          <a:xfrm>
            <a:off x="27508200" y="10363200"/>
            <a:ext cx="403860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914400">
              <a:spcBef>
                <a:spcPct val="50000"/>
              </a:spcBef>
              <a:defRPr/>
            </a:pPr>
            <a:r>
              <a:rPr lang="en-US" sz="1600" dirty="0" smtClean="0">
                <a:solidFill>
                  <a:schemeClr val="bg2"/>
                </a:solidFill>
                <a:latin typeface="Trebuchet MS" pitchFamily="34" charset="0"/>
              </a:rPr>
              <a:t>Spectrometer in the Titan target chamber</a:t>
            </a:r>
            <a:endParaRPr lang="en-US" sz="1600" dirty="0">
              <a:solidFill>
                <a:schemeClr val="bg2"/>
              </a:solidFill>
              <a:latin typeface="Trebuchet MS" pitchFamily="34" charset="0"/>
            </a:endParaRPr>
          </a:p>
        </p:txBody>
      </p:sp>
      <p:sp>
        <p:nvSpPr>
          <p:cNvPr id="95" name="Text Box 171"/>
          <p:cNvSpPr txBox="1">
            <a:spLocks noChangeArrowheads="1"/>
          </p:cNvSpPr>
          <p:nvPr/>
        </p:nvSpPr>
        <p:spPr bwMode="auto">
          <a:xfrm>
            <a:off x="11430000" y="10439400"/>
            <a:ext cx="800100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914400">
              <a:spcBef>
                <a:spcPct val="50000"/>
              </a:spcBef>
              <a:defRPr/>
            </a:pPr>
            <a:r>
              <a:rPr lang="en-US" sz="1600" dirty="0" smtClean="0">
                <a:solidFill>
                  <a:schemeClr val="bg2"/>
                </a:solidFill>
                <a:latin typeface="Trebuchet MS" pitchFamily="34" charset="0"/>
              </a:rPr>
              <a:t>CAD drawing and schematic of the spectrometer</a:t>
            </a:r>
            <a:endParaRPr lang="en-US" sz="1600" dirty="0">
              <a:solidFill>
                <a:schemeClr val="bg2"/>
              </a:solidFill>
              <a:latin typeface="Trebuchet MS" pitchFamily="34" charset="0"/>
            </a:endParaRPr>
          </a:p>
        </p:txBody>
      </p:sp>
      <p:sp>
        <p:nvSpPr>
          <p:cNvPr id="96" name="TextBox 306"/>
          <p:cNvSpPr>
            <a:spLocks noChangeArrowheads="1"/>
          </p:cNvSpPr>
          <p:nvPr/>
        </p:nvSpPr>
        <p:spPr bwMode="auto">
          <a:xfrm>
            <a:off x="27279600" y="5029200"/>
            <a:ext cx="4648200" cy="1508093"/>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solidFill>
                  <a:schemeClr val="bg2"/>
                </a:solidFill>
                <a:latin typeface="Trebuchet MS" pitchFamily="34" charset="0"/>
                <a:ea typeface="Trebuchet MS" pitchFamily="34" charset="0"/>
                <a:cs typeface="Times New Roman" pitchFamily="18" charset="0"/>
              </a:rPr>
              <a:t>The spectrometer was designed with a 60cm stand off distance which corresponds to a collection angle of approximately 50 </a:t>
            </a:r>
            <a:r>
              <a:rPr lang="en-US" sz="2000" dirty="0" err="1" smtClean="0">
                <a:solidFill>
                  <a:schemeClr val="bg2"/>
                </a:solidFill>
                <a:latin typeface="Trebuchet MS" pitchFamily="34" charset="0"/>
                <a:ea typeface="Trebuchet MS" pitchFamily="34" charset="0"/>
                <a:cs typeface="Times New Roman" pitchFamily="18" charset="0"/>
              </a:rPr>
              <a:t>mrad</a:t>
            </a:r>
            <a:r>
              <a:rPr lang="en-US" sz="2000" dirty="0" smtClean="0">
                <a:solidFill>
                  <a:schemeClr val="bg2"/>
                </a:solidFill>
                <a:latin typeface="Trebuchet MS" pitchFamily="34" charset="0"/>
                <a:ea typeface="Trebuchet MS" pitchFamily="34" charset="0"/>
                <a:cs typeface="Times New Roman" pitchFamily="18" charset="0"/>
              </a:rPr>
              <a:t>.</a:t>
            </a:r>
            <a:endParaRPr lang="en-US" sz="2000" dirty="0">
              <a:solidFill>
                <a:schemeClr val="bg2"/>
              </a:solidFill>
              <a:latin typeface="Trebuchet MS" pitchFamily="34" charset="0"/>
              <a:ea typeface="Trebuchet MS" pitchFamily="34" charset="0"/>
              <a:cs typeface="Times New Roman" pitchFamily="18" charset="0"/>
            </a:endParaRPr>
          </a:p>
        </p:txBody>
      </p:sp>
      <p:sp>
        <p:nvSpPr>
          <p:cNvPr id="99" name="TextBox 306"/>
          <p:cNvSpPr>
            <a:spLocks noChangeArrowheads="1"/>
          </p:cNvSpPr>
          <p:nvPr/>
        </p:nvSpPr>
        <p:spPr bwMode="auto">
          <a:xfrm>
            <a:off x="12039600" y="21183600"/>
            <a:ext cx="9220200" cy="1323427"/>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r>
              <a:rPr lang="en-US" sz="2000" dirty="0" smtClean="0">
                <a:solidFill>
                  <a:srgbClr val="000000"/>
                </a:solidFill>
                <a:latin typeface="Trebuchet MS" pitchFamily="34" charset="0"/>
              </a:rPr>
              <a:t>We performed a series of shots in which the backside of the target was pre-heated and pre-ionized with a long pulse laser (3 nanosecond, 1-10 joule).  We observed an increase in the ratio of K-alpha to K-beta signal with increasing short pulse laser energy.</a:t>
            </a:r>
            <a:endParaRPr lang="en-US" sz="2000" dirty="0"/>
          </a:p>
        </p:txBody>
      </p:sp>
      <p:sp>
        <p:nvSpPr>
          <p:cNvPr id="101" name="TextBox 306"/>
          <p:cNvSpPr>
            <a:spLocks noChangeArrowheads="1"/>
          </p:cNvSpPr>
          <p:nvPr/>
        </p:nvSpPr>
        <p:spPr bwMode="auto">
          <a:xfrm>
            <a:off x="914400" y="5029200"/>
            <a:ext cx="9296400" cy="2923865"/>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u="sng" dirty="0" smtClean="0">
                <a:solidFill>
                  <a:schemeClr val="bg2"/>
                </a:solidFill>
                <a:latin typeface="Trebuchet MS" pitchFamily="34" charset="0"/>
                <a:ea typeface="Trebuchet MS" pitchFamily="34" charset="0"/>
                <a:cs typeface="Times New Roman" pitchFamily="18" charset="0"/>
              </a:rPr>
              <a:t>Abstract:</a:t>
            </a:r>
            <a:r>
              <a:rPr lang="en-US" sz="2000" dirty="0" smtClean="0">
                <a:solidFill>
                  <a:schemeClr val="bg2"/>
                </a:solidFill>
                <a:latin typeface="Trebuchet MS" pitchFamily="34" charset="0"/>
                <a:ea typeface="Trebuchet MS" pitchFamily="34" charset="0"/>
                <a:cs typeface="Times New Roman" pitchFamily="18" charset="0"/>
              </a:rPr>
              <a:t> The production of x-rays from electron transitions into K-shell vacancies (K-α/β emission) is a well known process in atomic physics and has been extensively studied as a plasma diagnostic in low and mid Z materials</a:t>
            </a:r>
            <a:r>
              <a:rPr lang="en-US" sz="2000" baseline="30000" dirty="0" smtClean="0">
                <a:solidFill>
                  <a:schemeClr val="bg2"/>
                </a:solidFill>
                <a:latin typeface="Trebuchet MS" pitchFamily="34" charset="0"/>
                <a:ea typeface="Trebuchet MS" pitchFamily="34" charset="0"/>
                <a:cs typeface="Times New Roman" pitchFamily="18" charset="0"/>
              </a:rPr>
              <a:t>[1-2]</a:t>
            </a:r>
            <a:r>
              <a:rPr lang="en-US" sz="2000" dirty="0" smtClean="0">
                <a:solidFill>
                  <a:schemeClr val="bg2"/>
                </a:solidFill>
                <a:latin typeface="Trebuchet MS" pitchFamily="34" charset="0"/>
                <a:ea typeface="Trebuchet MS" pitchFamily="34" charset="0"/>
                <a:cs typeface="Times New Roman" pitchFamily="18" charset="0"/>
              </a:rPr>
              <a:t>.  Such spectra from near neutral high-Z ions are very complex and therefore difficult to describe with analytical models.  In this experiment a high Z (gold) plasma emission spectrum was measured with a transparent cylindrically bent quartz crystal spectrometer with a hard x-ray energy window ranging from 17 to 102 </a:t>
            </a:r>
            <a:r>
              <a:rPr lang="en-US" sz="2000" dirty="0" err="1" smtClean="0">
                <a:solidFill>
                  <a:schemeClr val="bg2"/>
                </a:solidFill>
                <a:latin typeface="Trebuchet MS" pitchFamily="34" charset="0"/>
                <a:ea typeface="Trebuchet MS" pitchFamily="34" charset="0"/>
                <a:cs typeface="Times New Roman" pitchFamily="18" charset="0"/>
              </a:rPr>
              <a:t>keV</a:t>
            </a:r>
            <a:r>
              <a:rPr lang="en-US" sz="2000" dirty="0" smtClean="0">
                <a:solidFill>
                  <a:schemeClr val="bg2"/>
                </a:solidFill>
                <a:latin typeface="Trebuchet MS" pitchFamily="34" charset="0"/>
                <a:ea typeface="Trebuchet MS" pitchFamily="34" charset="0"/>
                <a:cs typeface="Times New Roman" pitchFamily="18" charset="0"/>
              </a:rPr>
              <a:t>.  </a:t>
            </a:r>
          </a:p>
        </p:txBody>
      </p:sp>
      <p:pic>
        <p:nvPicPr>
          <p:cNvPr id="1027" name="Picture 3" descr="C:\Users\calvin\Desktop\1000px-Electron_shell_079_Gold.svg.jpg"/>
          <p:cNvPicPr>
            <a:picLocks noChangeAspect="1" noChangeArrowheads="1"/>
          </p:cNvPicPr>
          <p:nvPr/>
        </p:nvPicPr>
        <p:blipFill>
          <a:blip r:embed="rId14" cstate="print"/>
          <a:srcRect/>
          <a:stretch>
            <a:fillRect/>
          </a:stretch>
        </p:blipFill>
        <p:spPr bwMode="auto">
          <a:xfrm>
            <a:off x="7086600" y="19477763"/>
            <a:ext cx="2667000" cy="2696437"/>
          </a:xfrm>
          <a:prstGeom prst="rect">
            <a:avLst/>
          </a:prstGeom>
          <a:noFill/>
        </p:spPr>
      </p:pic>
      <p:sp>
        <p:nvSpPr>
          <p:cNvPr id="104" name="TextBox 306"/>
          <p:cNvSpPr>
            <a:spLocks noChangeArrowheads="1"/>
          </p:cNvSpPr>
          <p:nvPr/>
        </p:nvSpPr>
        <p:spPr bwMode="auto">
          <a:xfrm>
            <a:off x="22479000" y="15163800"/>
            <a:ext cx="9601200" cy="1862036"/>
          </a:xfrm>
          <a:custGeom>
            <a:avLst/>
            <a:gdLst>
              <a:gd name="T0" fmla="*/ 0 w 8991600"/>
              <a:gd name="T1" fmla="*/ 0 h 5170646"/>
              <a:gd name="T2" fmla="*/ 1026666 w 8991600"/>
              <a:gd name="T3" fmla="*/ 0 h 5170646"/>
              <a:gd name="T4" fmla="*/ 1026666 w 8991600"/>
              <a:gd name="T5" fmla="*/ 20198 h 5170646"/>
              <a:gd name="T6" fmla="*/ 0 w 8991600"/>
              <a:gd name="T7" fmla="*/ 20198 h 5170646"/>
              <a:gd name="T8" fmla="*/ 0 w 8991600"/>
              <a:gd name="T9" fmla="*/ 0 h 5170646"/>
              <a:gd name="T10" fmla="*/ 0 60000 65536"/>
              <a:gd name="T11" fmla="*/ 0 60000 65536"/>
              <a:gd name="T12" fmla="*/ 0 60000 65536"/>
              <a:gd name="T13" fmla="*/ 0 60000 65536"/>
              <a:gd name="T14" fmla="*/ 0 60000 65536"/>
              <a:gd name="T15" fmla="*/ 0 w 8991600"/>
              <a:gd name="T16" fmla="*/ 0 h 5170646"/>
              <a:gd name="T17" fmla="*/ 8991600 w 8991600"/>
              <a:gd name="T18" fmla="*/ 5170646 h 5170646"/>
            </a:gdLst>
            <a:ahLst/>
            <a:cxnLst>
              <a:cxn ang="T10">
                <a:pos x="T0" y="T1"/>
              </a:cxn>
              <a:cxn ang="T11">
                <a:pos x="T2" y="T3"/>
              </a:cxn>
              <a:cxn ang="T12">
                <a:pos x="T4" y="T5"/>
              </a:cxn>
              <a:cxn ang="T13">
                <a:pos x="T6" y="T7"/>
              </a:cxn>
              <a:cxn ang="T14">
                <a:pos x="T8" y="T9"/>
              </a:cxn>
            </a:cxnLst>
            <a:rect l="T15" t="T16" r="T17" b="T18"/>
            <a:pathLst>
              <a:path w="8991600" h="5170646">
                <a:moveTo>
                  <a:pt x="0" y="0"/>
                </a:moveTo>
                <a:lnTo>
                  <a:pt x="8991600" y="0"/>
                </a:lnTo>
                <a:lnTo>
                  <a:pt x="8991600" y="5170646"/>
                </a:lnTo>
                <a:lnTo>
                  <a:pt x="0" y="5170646"/>
                </a:lnTo>
                <a:lnTo>
                  <a:pt x="0" y="0"/>
                </a:lnTo>
                <a:close/>
              </a:path>
            </a:pathLst>
          </a:custGeom>
          <a:noFill/>
          <a:ln w="9525">
            <a:noFill/>
            <a:miter lim="800000"/>
            <a:headEnd/>
            <a:tailEnd/>
          </a:ln>
        </p:spPr>
        <p:txBody>
          <a:bodyPr wrap="square" lIns="91429" tIns="45714" rIns="91429" bIns="45714">
            <a:spAutoFit/>
          </a:bodyPr>
          <a:lstStyle/>
          <a:p>
            <a:pPr algn="just">
              <a:lnSpc>
                <a:spcPct val="115000"/>
              </a:lnSpc>
              <a:spcAft>
                <a:spcPts val="1000"/>
              </a:spcAft>
            </a:pPr>
            <a:r>
              <a:rPr lang="en-US" sz="2000" dirty="0" smtClean="0">
                <a:solidFill>
                  <a:schemeClr val="bg2"/>
                </a:solidFill>
                <a:latin typeface="Trebuchet MS" pitchFamily="34" charset="0"/>
                <a:ea typeface="Trebuchet MS" pitchFamily="34" charset="0"/>
                <a:cs typeface="Times New Roman" pitchFamily="18" charset="0"/>
              </a:rPr>
              <a:t>Using these estimates, FLYCHK was used to establish a better estimate on the plasma conditions by matching the simulated spectra to the observed intensity ratios.  Ultimately, this information will be used to establish a connection between the plasma temperature and ionization states and the production of positrons.</a:t>
            </a:r>
            <a:endParaRPr lang="en-US" sz="2000" dirty="0">
              <a:solidFill>
                <a:schemeClr val="bg2"/>
              </a:solidFill>
              <a:latin typeface="Trebuchet MS" pitchFamily="34" charset="0"/>
              <a:ea typeface="Trebuchet MS" pitchFamily="34" charset="0"/>
              <a:cs typeface="Times New Roman" pitchFamily="18" charset="0"/>
            </a:endParaRPr>
          </a:p>
        </p:txBody>
      </p:sp>
      <p:pic>
        <p:nvPicPr>
          <p:cNvPr id="1026" name="Picture 2"/>
          <p:cNvPicPr>
            <a:picLocks noChangeAspect="1" noChangeArrowheads="1"/>
          </p:cNvPicPr>
          <p:nvPr/>
        </p:nvPicPr>
        <p:blipFill>
          <a:blip r:embed="rId15" cstate="print"/>
          <a:srcRect/>
          <a:stretch>
            <a:fillRect/>
          </a:stretch>
        </p:blipFill>
        <p:spPr bwMode="auto">
          <a:xfrm>
            <a:off x="990600" y="8382000"/>
            <a:ext cx="9620250" cy="3886200"/>
          </a:xfrm>
          <a:prstGeom prst="rect">
            <a:avLst/>
          </a:prstGeom>
          <a:noFill/>
          <a:ln w="9525">
            <a:noFill/>
            <a:miter lim="800000"/>
            <a:headEnd/>
            <a:tailEnd/>
          </a:ln>
          <a:effectLst/>
        </p:spPr>
      </p:pic>
      <p:sp>
        <p:nvSpPr>
          <p:cNvPr id="74" name="TextBox 73"/>
          <p:cNvSpPr txBox="1"/>
          <p:nvPr/>
        </p:nvSpPr>
        <p:spPr>
          <a:xfrm>
            <a:off x="17830800" y="16166068"/>
            <a:ext cx="1219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a:t>
            </a:r>
            <a:r>
              <a:rPr kumimoji="0" lang="el-GR" sz="1800" b="0" i="0" u="none" strike="noStrike" kern="0" cap="none" spc="0" normalizeH="0" baseline="-25000" noProof="0" dirty="0" smtClean="0">
                <a:ln>
                  <a:noFill/>
                </a:ln>
                <a:solidFill>
                  <a:sysClr val="windowText" lastClr="000000"/>
                </a:solidFill>
                <a:effectLst/>
                <a:uLnTx/>
                <a:uFillTx/>
              </a:rPr>
              <a:t>β</a:t>
            </a:r>
            <a:r>
              <a:rPr kumimoji="0" lang="en-US" sz="1800" b="0" i="0" u="none" strike="noStrike" kern="0" cap="none" spc="0" normalizeH="0" baseline="-25000" noProof="0" dirty="0" smtClean="0">
                <a:ln>
                  <a:noFill/>
                </a:ln>
                <a:solidFill>
                  <a:sysClr val="windowText" lastClr="000000"/>
                </a:solidFill>
                <a:effectLst/>
                <a:uLnTx/>
                <a:uFillTx/>
              </a:rPr>
              <a:t>1 </a:t>
            </a:r>
            <a:r>
              <a:rPr kumimoji="0" lang="en-US" sz="1800" b="0" i="0" u="none" strike="noStrike" kern="0" cap="none" spc="0" normalizeH="0" baseline="0" noProof="0" dirty="0" smtClean="0">
                <a:ln>
                  <a:noFill/>
                </a:ln>
                <a:solidFill>
                  <a:sysClr val="windowText" lastClr="000000"/>
                </a:solidFill>
                <a:effectLst/>
                <a:uLnTx/>
                <a:uFillTx/>
              </a:rPr>
              <a:t>  K</a:t>
            </a:r>
            <a:r>
              <a:rPr kumimoji="0" lang="el-GR" sz="1800" b="0" i="0" u="none" strike="noStrike" kern="0" cap="none" spc="0" normalizeH="0" baseline="-25000" noProof="0" dirty="0" smtClean="0">
                <a:ln>
                  <a:noFill/>
                </a:ln>
                <a:solidFill>
                  <a:sysClr val="windowText" lastClr="000000"/>
                </a:solidFill>
                <a:effectLst/>
                <a:uLnTx/>
                <a:uFillTx/>
              </a:rPr>
              <a:t>β</a:t>
            </a:r>
            <a:r>
              <a:rPr kumimoji="0" lang="en-US" sz="1800" b="0" i="0" u="none" strike="noStrike" kern="0" cap="none" spc="0" normalizeH="0" baseline="-25000" noProof="0" dirty="0">
                <a:ln>
                  <a:noFill/>
                </a:ln>
                <a:solidFill>
                  <a:sysClr val="windowText" lastClr="000000"/>
                </a:solidFill>
                <a:effectLst/>
                <a:uLnTx/>
                <a:uFillTx/>
              </a:rPr>
              <a:t>2</a:t>
            </a:r>
          </a:p>
        </p:txBody>
      </p:sp>
      <p:sp>
        <p:nvSpPr>
          <p:cNvPr id="75" name="TextBox 74"/>
          <p:cNvSpPr txBox="1"/>
          <p:nvPr/>
        </p:nvSpPr>
        <p:spPr>
          <a:xfrm>
            <a:off x="13716000" y="15316200"/>
            <a:ext cx="1219200"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K</a:t>
            </a:r>
            <a:r>
              <a:rPr kumimoji="0" lang="el-GR" sz="1800" b="0" i="0" u="none" strike="noStrike" kern="0" cap="none" spc="0" normalizeH="0" baseline="-25000" noProof="0" dirty="0" smtClean="0">
                <a:ln>
                  <a:noFill/>
                </a:ln>
                <a:solidFill>
                  <a:sysClr val="windowText" lastClr="000000"/>
                </a:solidFill>
                <a:effectLst/>
                <a:uLnTx/>
                <a:uFillTx/>
              </a:rPr>
              <a:t>α</a:t>
            </a:r>
            <a:r>
              <a:rPr kumimoji="0" lang="en-US" sz="1800" b="0" i="0" u="none" strike="noStrike" kern="0" cap="none" spc="0" normalizeH="0" baseline="-25000" noProof="0" dirty="0" smtClean="0">
                <a:ln>
                  <a:noFill/>
                </a:ln>
                <a:solidFill>
                  <a:sysClr val="windowText" lastClr="000000"/>
                </a:solidFill>
                <a:effectLst/>
                <a:uLnTx/>
                <a:uFillTx/>
              </a:rPr>
              <a:t>2</a:t>
            </a:r>
            <a:r>
              <a:rPr kumimoji="0" lang="en-US" sz="1800" b="0" i="0" u="none" strike="noStrike" kern="0" cap="none" spc="0" normalizeH="0" baseline="0" noProof="0" dirty="0" smtClean="0">
                <a:ln>
                  <a:noFill/>
                </a:ln>
                <a:solidFill>
                  <a:sysClr val="windowText" lastClr="000000"/>
                </a:solidFill>
                <a:effectLst/>
                <a:uLnTx/>
                <a:uFillTx/>
              </a:rPr>
              <a:t>      K</a:t>
            </a:r>
            <a:r>
              <a:rPr kumimoji="0" lang="el-GR" sz="1800" b="0" i="0" u="none" strike="noStrike" kern="0" cap="none" spc="0" normalizeH="0" baseline="-25000" noProof="0" dirty="0" smtClean="0">
                <a:ln>
                  <a:noFill/>
                </a:ln>
                <a:solidFill>
                  <a:sysClr val="windowText" lastClr="000000"/>
                </a:solidFill>
                <a:effectLst/>
                <a:uLnTx/>
                <a:uFillTx/>
              </a:rPr>
              <a:t>α</a:t>
            </a:r>
            <a:r>
              <a:rPr kumimoji="0" lang="en-US" sz="1800" b="0" i="0" u="none" strike="noStrike" kern="0" cap="none" spc="0" normalizeH="0" baseline="-25000" noProof="0" dirty="0" smtClean="0">
                <a:ln>
                  <a:noFill/>
                </a:ln>
                <a:solidFill>
                  <a:sysClr val="windowText" lastClr="000000"/>
                </a:solidFill>
                <a:effectLst/>
                <a:uLnTx/>
                <a:uFillTx/>
              </a:rPr>
              <a:t>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ysClr val="windowText" lastClr="000000"/>
              </a:solidFill>
              <a:effectLst/>
              <a:uLnTx/>
              <a:uFillTx/>
            </a:endParaRPr>
          </a:p>
        </p:txBody>
      </p:sp>
      <p:cxnSp>
        <p:nvCxnSpPr>
          <p:cNvPr id="77" name="Straight Arrow Connector 76"/>
          <p:cNvCxnSpPr/>
          <p:nvPr/>
        </p:nvCxnSpPr>
        <p:spPr>
          <a:xfrm>
            <a:off x="14859000" y="15697200"/>
            <a:ext cx="304800" cy="152400"/>
          </a:xfrm>
          <a:prstGeom prst="straightConnector1">
            <a:avLst/>
          </a:prstGeom>
          <a:noFill/>
          <a:ln w="9525" cap="flat" cmpd="sng" algn="ctr">
            <a:solidFill>
              <a:sysClr val="windowText" lastClr="000000"/>
            </a:solidFill>
            <a:prstDash val="solid"/>
            <a:tailEnd type="arrow"/>
          </a:ln>
          <a:effectLst/>
        </p:spPr>
      </p:cxnSp>
      <p:cxnSp>
        <p:nvCxnSpPr>
          <p:cNvPr id="78" name="Straight Arrow Connector 77"/>
          <p:cNvCxnSpPr/>
          <p:nvPr/>
        </p:nvCxnSpPr>
        <p:spPr>
          <a:xfrm rot="16200000" flipH="1">
            <a:off x="14211300" y="15735300"/>
            <a:ext cx="609600" cy="533400"/>
          </a:xfrm>
          <a:prstGeom prst="straightConnector1">
            <a:avLst/>
          </a:prstGeom>
          <a:noFill/>
          <a:ln w="9525" cap="flat" cmpd="sng" algn="ctr">
            <a:solidFill>
              <a:sysClr val="windowText" lastClr="000000"/>
            </a:solidFill>
            <a:prstDash val="solid"/>
            <a:tailEnd type="arrow"/>
          </a:ln>
          <a:effectLst/>
        </p:spPr>
      </p:cxnSp>
      <p:cxnSp>
        <p:nvCxnSpPr>
          <p:cNvPr id="79" name="Straight Arrow Connector 78"/>
          <p:cNvCxnSpPr/>
          <p:nvPr/>
        </p:nvCxnSpPr>
        <p:spPr>
          <a:xfrm rot="5400000">
            <a:off x="17678400" y="16535400"/>
            <a:ext cx="228600" cy="228600"/>
          </a:xfrm>
          <a:prstGeom prst="straightConnector1">
            <a:avLst/>
          </a:prstGeom>
          <a:noFill/>
          <a:ln w="9525" cap="flat" cmpd="sng" algn="ctr">
            <a:solidFill>
              <a:sysClr val="windowText" lastClr="000000"/>
            </a:solidFill>
            <a:prstDash val="solid"/>
            <a:tailEnd type="arrow"/>
          </a:ln>
          <a:effectLst/>
        </p:spPr>
      </p:cxnSp>
      <p:cxnSp>
        <p:nvCxnSpPr>
          <p:cNvPr id="80" name="Straight Arrow Connector 79"/>
          <p:cNvCxnSpPr/>
          <p:nvPr/>
        </p:nvCxnSpPr>
        <p:spPr>
          <a:xfrm rot="5400000">
            <a:off x="18173700" y="16649700"/>
            <a:ext cx="381000" cy="152400"/>
          </a:xfrm>
          <a:prstGeom prst="straightConnector1">
            <a:avLst/>
          </a:prstGeom>
          <a:noFill/>
          <a:ln w="9525" cap="flat" cmpd="sng" algn="ctr">
            <a:solidFill>
              <a:sysClr val="windowText" lastClr="000000"/>
            </a:solidFill>
            <a:prstDash val="solid"/>
            <a:tailEnd type="arrow"/>
          </a:ln>
          <a:effectLst/>
        </p:spPr>
      </p:cxnSp>
      <p:graphicFrame>
        <p:nvGraphicFramePr>
          <p:cNvPr id="73" name="Chart 72"/>
          <p:cNvGraphicFramePr>
            <a:graphicFrameLocks/>
          </p:cNvGraphicFramePr>
          <p:nvPr/>
        </p:nvGraphicFramePr>
        <p:xfrm>
          <a:off x="12344400" y="15316200"/>
          <a:ext cx="8220075" cy="27432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3" name="Chart 82"/>
          <p:cNvGraphicFramePr/>
          <p:nvPr/>
        </p:nvGraphicFramePr>
        <p:xfrm>
          <a:off x="11963400" y="22707600"/>
          <a:ext cx="4572000" cy="27432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84" name="Chart 83"/>
          <p:cNvGraphicFramePr/>
          <p:nvPr/>
        </p:nvGraphicFramePr>
        <p:xfrm>
          <a:off x="16459200" y="22707600"/>
          <a:ext cx="4572000" cy="2743200"/>
        </p:xfrm>
        <a:graphic>
          <a:graphicData uri="http://schemas.openxmlformats.org/drawingml/2006/chart">
            <c:chart xmlns:c="http://schemas.openxmlformats.org/drawingml/2006/chart" xmlns:r="http://schemas.openxmlformats.org/officeDocument/2006/relationships" r:id="rId18"/>
          </a:graphicData>
        </a:graphic>
      </p:graphicFrame>
      <p:pic>
        <p:nvPicPr>
          <p:cNvPr id="87" name="Picture 2"/>
          <p:cNvPicPr>
            <a:picLocks noChangeAspect="1" noChangeArrowheads="1"/>
          </p:cNvPicPr>
          <p:nvPr/>
        </p:nvPicPr>
        <p:blipFill>
          <a:blip r:embed="rId19" cstate="print"/>
          <a:srcRect/>
          <a:stretch>
            <a:fillRect/>
          </a:stretch>
        </p:blipFill>
        <p:spPr bwMode="auto">
          <a:xfrm>
            <a:off x="22631401" y="13258800"/>
            <a:ext cx="2285999" cy="1790664"/>
          </a:xfrm>
          <a:prstGeom prst="rect">
            <a:avLst/>
          </a:prstGeom>
          <a:ln>
            <a:noFill/>
          </a:ln>
          <a:effectLst>
            <a:outerShdw blurRad="292100" dist="139700" dir="2700000" algn="tl" rotWithShape="0">
              <a:srgbClr val="333333">
                <a:alpha val="65000"/>
              </a:srgbClr>
            </a:outerShdw>
          </a:effectLst>
        </p:spPr>
      </p:pic>
      <p:pic>
        <p:nvPicPr>
          <p:cNvPr id="90" name="Picture 3"/>
          <p:cNvPicPr>
            <a:picLocks noChangeAspect="1" noChangeArrowheads="1"/>
          </p:cNvPicPr>
          <p:nvPr/>
        </p:nvPicPr>
        <p:blipFill>
          <a:blip r:embed="rId20" cstate="print"/>
          <a:srcRect/>
          <a:stretch>
            <a:fillRect/>
          </a:stretch>
        </p:blipFill>
        <p:spPr bwMode="auto">
          <a:xfrm>
            <a:off x="27355800" y="13258800"/>
            <a:ext cx="2285999" cy="1790664"/>
          </a:xfrm>
          <a:prstGeom prst="rect">
            <a:avLst/>
          </a:prstGeom>
          <a:ln>
            <a:noFill/>
          </a:ln>
          <a:effectLst>
            <a:outerShdw blurRad="292100" dist="139700" dir="2700000" algn="tl" rotWithShape="0">
              <a:srgbClr val="333333">
                <a:alpha val="65000"/>
              </a:srgbClr>
            </a:outerShdw>
          </a:effectLst>
        </p:spPr>
      </p:pic>
      <p:pic>
        <p:nvPicPr>
          <p:cNvPr id="91" name="Picture 5"/>
          <p:cNvPicPr>
            <a:picLocks noChangeAspect="1" noChangeArrowheads="1"/>
          </p:cNvPicPr>
          <p:nvPr/>
        </p:nvPicPr>
        <p:blipFill>
          <a:blip r:embed="rId21" cstate="print"/>
          <a:srcRect/>
          <a:stretch>
            <a:fillRect/>
          </a:stretch>
        </p:blipFill>
        <p:spPr bwMode="auto">
          <a:xfrm>
            <a:off x="24993600" y="13258800"/>
            <a:ext cx="2285999" cy="1790664"/>
          </a:xfrm>
          <a:prstGeom prst="rect">
            <a:avLst/>
          </a:prstGeom>
          <a:ln>
            <a:noFill/>
          </a:ln>
          <a:effectLst>
            <a:outerShdw blurRad="292100" dist="139700" dir="2700000" algn="tl" rotWithShape="0">
              <a:srgbClr val="333333">
                <a:alpha val="65000"/>
              </a:srgbClr>
            </a:outerShdw>
          </a:effectLst>
        </p:spPr>
      </p:pic>
      <p:pic>
        <p:nvPicPr>
          <p:cNvPr id="92" name="Picture 6"/>
          <p:cNvPicPr>
            <a:picLocks noChangeAspect="1" noChangeArrowheads="1"/>
          </p:cNvPicPr>
          <p:nvPr/>
        </p:nvPicPr>
        <p:blipFill>
          <a:blip r:embed="rId22" cstate="print"/>
          <a:srcRect/>
          <a:stretch>
            <a:fillRect/>
          </a:stretch>
        </p:blipFill>
        <p:spPr bwMode="auto">
          <a:xfrm>
            <a:off x="29718000" y="13258800"/>
            <a:ext cx="2285999" cy="1790664"/>
          </a:xfrm>
          <a:prstGeom prst="rect">
            <a:avLst/>
          </a:prstGeom>
          <a:ln>
            <a:noFill/>
          </a:ln>
          <a:effectLst>
            <a:outerShdw blurRad="292100" dist="139700" dir="2700000" algn="tl" rotWithShape="0">
              <a:srgbClr val="333333">
                <a:alpha val="65000"/>
              </a:srgbClr>
            </a:outerShdw>
          </a:effectLst>
        </p:spPr>
      </p:pic>
      <p:graphicFrame>
        <p:nvGraphicFramePr>
          <p:cNvPr id="98" name="Chart 97"/>
          <p:cNvGraphicFramePr/>
          <p:nvPr/>
        </p:nvGraphicFramePr>
        <p:xfrm>
          <a:off x="24231600" y="16687800"/>
          <a:ext cx="6905624" cy="3619499"/>
        </p:xfrm>
        <a:graphic>
          <a:graphicData uri="http://schemas.openxmlformats.org/drawingml/2006/chart">
            <c:chart xmlns:c="http://schemas.openxmlformats.org/drawingml/2006/chart" xmlns:r="http://schemas.openxmlformats.org/officeDocument/2006/relationships" r:id="rId2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alvin Poster">
      <a:dk1>
        <a:sysClr val="windowText" lastClr="000000"/>
      </a:dk1>
      <a:lt1>
        <a:sysClr val="window" lastClr="FFFFFF"/>
      </a:lt1>
      <a:dk2>
        <a:srgbClr val="000000"/>
      </a:dk2>
      <a:lt2>
        <a:srgbClr val="3DBD43"/>
      </a:lt2>
      <a:accent1>
        <a:srgbClr val="194F1C"/>
      </a:accent1>
      <a:accent2>
        <a:srgbClr val="699F69"/>
      </a:accent2>
      <a:accent3>
        <a:srgbClr val="A8CDD7"/>
      </a:accent3>
      <a:accent4>
        <a:srgbClr val="C0BEAF"/>
      </a:accent4>
      <a:accent5>
        <a:srgbClr val="699F69"/>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lvin Poster">
    <a:dk1>
      <a:sysClr val="windowText" lastClr="000000"/>
    </a:dk1>
    <a:lt1>
      <a:sysClr val="window" lastClr="FFFFFF"/>
    </a:lt1>
    <a:dk2>
      <a:srgbClr val="000000"/>
    </a:dk2>
    <a:lt2>
      <a:srgbClr val="3DBD43"/>
    </a:lt2>
    <a:accent1>
      <a:srgbClr val="194F1C"/>
    </a:accent1>
    <a:accent2>
      <a:srgbClr val="699F69"/>
    </a:accent2>
    <a:accent3>
      <a:srgbClr val="A8CDD7"/>
    </a:accent3>
    <a:accent4>
      <a:srgbClr val="C0BEAF"/>
    </a:accent4>
    <a:accent5>
      <a:srgbClr val="699F69"/>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16514</TotalTime>
  <Words>903</Words>
  <Application>Microsoft Office PowerPoint</Application>
  <PresentationFormat>Custom</PresentationFormat>
  <Paragraphs>74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University of Michigan, Ann Arbor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Franklin Dollar</dc:creator>
  <cp:lastModifiedBy>calvin</cp:lastModifiedBy>
  <cp:revision>784</cp:revision>
  <dcterms:created xsi:type="dcterms:W3CDTF">2008-10-29T19:42:24Z</dcterms:created>
  <dcterms:modified xsi:type="dcterms:W3CDTF">2010-09-29T17:48:30Z</dcterms:modified>
</cp:coreProperties>
</file>