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4" r:id="rId2"/>
    <p:sldId id="336" r:id="rId3"/>
    <p:sldId id="264" r:id="rId4"/>
    <p:sldId id="266" r:id="rId5"/>
    <p:sldId id="321" r:id="rId6"/>
    <p:sldId id="259" r:id="rId7"/>
    <p:sldId id="316" r:id="rId8"/>
    <p:sldId id="270" r:id="rId9"/>
    <p:sldId id="307" r:id="rId10"/>
    <p:sldId id="280" r:id="rId11"/>
    <p:sldId id="328" r:id="rId12"/>
    <p:sldId id="324" r:id="rId13"/>
    <p:sldId id="294" r:id="rId14"/>
    <p:sldId id="326" r:id="rId15"/>
    <p:sldId id="327" r:id="rId16"/>
    <p:sldId id="329" r:id="rId17"/>
  </p:sldIdLst>
  <p:sldSz cx="9144000" cy="6858000" type="screen4x3"/>
  <p:notesSz cx="6934200" cy="9220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so" initials="" lastIdx="23" clrIdx="0"/>
  <p:cmAuthor id="1" name="Sommers, Bradley" initials="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99CCFF"/>
    <a:srgbClr val="6699FF"/>
    <a:srgbClr val="F2F2F2"/>
    <a:srgbClr val="949494"/>
    <a:srgbClr val="E4E4E4"/>
    <a:srgbClr val="E2E2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366" autoAdjust="0"/>
  </p:normalViewPr>
  <p:slideViewPr>
    <p:cSldViewPr>
      <p:cViewPr>
        <p:scale>
          <a:sx n="66" d="100"/>
          <a:sy n="66" d="100"/>
        </p:scale>
        <p:origin x="-132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2012_JournalofPhysicsD\Supporting%20Material\GEC_Data%20Overvi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2012_JournalofPhysicsD\Supporting%20Material\GEC_Data%20Overvi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2012_JournalofPhysicsD\Supporting%20Material\GEC_Data%20Overvi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ost%20GEC%20Paper\Paper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ost%20GEC%20Paper\Paper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ost%20GEC%20Paper\Paper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.adsroot.itcs.umich.edu\home\windat.v2\Desktop\Papers\2012_JournalofPhysicsD\Supporting%20Material\Paper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4745398555986539E-2"/>
          <c:y val="4.2055506967688519E-2"/>
          <c:w val="0.87593136652554482"/>
          <c:h val="0.814917903773417"/>
        </c:manualLayout>
      </c:layout>
      <c:scatterChart>
        <c:scatterStyle val="smoothMarker"/>
        <c:ser>
          <c:idx val="0"/>
          <c:order val="0"/>
          <c:tx>
            <c:v>Current</c:v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'Case 1 - L = 2 oscillations'!$T$1055:$T$1312</c:f>
              <c:numCache>
                <c:formatCode>General</c:formatCode>
                <c:ptCount val="258"/>
                <c:pt idx="0">
                  <c:v>0</c:v>
                </c:pt>
                <c:pt idx="1">
                  <c:v>0.10000000000000053</c:v>
                </c:pt>
                <c:pt idx="2">
                  <c:v>0.20000000000000021</c:v>
                </c:pt>
                <c:pt idx="3">
                  <c:v>0.30000000000000032</c:v>
                </c:pt>
                <c:pt idx="4">
                  <c:v>0.40000000000000036</c:v>
                </c:pt>
                <c:pt idx="5">
                  <c:v>0.5</c:v>
                </c:pt>
                <c:pt idx="6">
                  <c:v>0.59999999999999953</c:v>
                </c:pt>
                <c:pt idx="7">
                  <c:v>0.70000000000000062</c:v>
                </c:pt>
                <c:pt idx="8">
                  <c:v>0.79999999999999982</c:v>
                </c:pt>
                <c:pt idx="9">
                  <c:v>0.9</c:v>
                </c:pt>
                <c:pt idx="10">
                  <c:v>1</c:v>
                </c:pt>
                <c:pt idx="11">
                  <c:v>1.1000000000000005</c:v>
                </c:pt>
                <c:pt idx="12">
                  <c:v>1.2000000000000002</c:v>
                </c:pt>
                <c:pt idx="13">
                  <c:v>1.2999999999999936</c:v>
                </c:pt>
                <c:pt idx="14">
                  <c:v>1.4000000000000004</c:v>
                </c:pt>
                <c:pt idx="15">
                  <c:v>1.5</c:v>
                </c:pt>
                <c:pt idx="16">
                  <c:v>1.5999999999999945</c:v>
                </c:pt>
                <c:pt idx="17">
                  <c:v>1.7000000000000042</c:v>
                </c:pt>
                <c:pt idx="18">
                  <c:v>1.7999999999999996</c:v>
                </c:pt>
                <c:pt idx="19">
                  <c:v>1.8999999999999948</c:v>
                </c:pt>
                <c:pt idx="20">
                  <c:v>2</c:v>
                </c:pt>
                <c:pt idx="21">
                  <c:v>2.1000000000000005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2.5999999999999988</c:v>
                </c:pt>
                <c:pt idx="27">
                  <c:v>2.7</c:v>
                </c:pt>
                <c:pt idx="28">
                  <c:v>2.8</c:v>
                </c:pt>
                <c:pt idx="29">
                  <c:v>2.9000000000000004</c:v>
                </c:pt>
                <c:pt idx="30">
                  <c:v>3</c:v>
                </c:pt>
                <c:pt idx="31">
                  <c:v>3.0999999999999988</c:v>
                </c:pt>
                <c:pt idx="32">
                  <c:v>3.2000000000000011</c:v>
                </c:pt>
                <c:pt idx="33">
                  <c:v>3.3000000000000007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3.5999999999999988</c:v>
                </c:pt>
                <c:pt idx="37">
                  <c:v>3.6999999999999993</c:v>
                </c:pt>
                <c:pt idx="38">
                  <c:v>3.8000000000000007</c:v>
                </c:pt>
                <c:pt idx="39">
                  <c:v>3.9000000000000004</c:v>
                </c:pt>
                <c:pt idx="40">
                  <c:v>4</c:v>
                </c:pt>
                <c:pt idx="41">
                  <c:v>4.0999999999999996</c:v>
                </c:pt>
                <c:pt idx="42">
                  <c:v>4.1999999999999975</c:v>
                </c:pt>
                <c:pt idx="43">
                  <c:v>4.2999999999999989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4.7000000000000011</c:v>
                </c:pt>
                <c:pt idx="48">
                  <c:v>4.7999999999999989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5.6999999999999975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6.1999999999999975</c:v>
                </c:pt>
                <c:pt idx="63">
                  <c:v>6.2999999999999989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6.7000000000000011</c:v>
                </c:pt>
                <c:pt idx="68">
                  <c:v>6.7999999999999989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7.2000000000000011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7.6999999999999975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8.1000000000000014</c:v>
                </c:pt>
                <c:pt idx="82">
                  <c:v>8.2000000000000011</c:v>
                </c:pt>
                <c:pt idx="83">
                  <c:v>8.3000000000000025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11.100000000000001</c:v>
                </c:pt>
                <c:pt idx="112">
                  <c:v>11.2</c:v>
                </c:pt>
                <c:pt idx="113">
                  <c:v>11.3</c:v>
                </c:pt>
                <c:pt idx="114">
                  <c:v>11.400000000000002</c:v>
                </c:pt>
                <c:pt idx="115">
                  <c:v>11.5</c:v>
                </c:pt>
                <c:pt idx="116">
                  <c:v>11.600000000000001</c:v>
                </c:pt>
                <c:pt idx="117">
                  <c:v>11.7</c:v>
                </c:pt>
                <c:pt idx="118">
                  <c:v>11.8</c:v>
                </c:pt>
                <c:pt idx="119">
                  <c:v>11.900000000000002</c:v>
                </c:pt>
                <c:pt idx="120">
                  <c:v>12</c:v>
                </c:pt>
                <c:pt idx="121">
                  <c:v>12.100000000000001</c:v>
                </c:pt>
                <c:pt idx="122">
                  <c:v>12.2</c:v>
                </c:pt>
                <c:pt idx="123">
                  <c:v>12.3</c:v>
                </c:pt>
                <c:pt idx="124">
                  <c:v>12.400000000000002</c:v>
                </c:pt>
                <c:pt idx="125">
                  <c:v>12.5</c:v>
                </c:pt>
                <c:pt idx="126">
                  <c:v>12.600000000000001</c:v>
                </c:pt>
                <c:pt idx="127">
                  <c:v>12.7</c:v>
                </c:pt>
                <c:pt idx="128">
                  <c:v>12.8</c:v>
                </c:pt>
                <c:pt idx="129">
                  <c:v>12.900000000000002</c:v>
                </c:pt>
                <c:pt idx="130">
                  <c:v>13</c:v>
                </c:pt>
                <c:pt idx="131">
                  <c:v>13.100000000000001</c:v>
                </c:pt>
                <c:pt idx="132">
                  <c:v>13.2</c:v>
                </c:pt>
                <c:pt idx="133">
                  <c:v>13.3</c:v>
                </c:pt>
                <c:pt idx="134">
                  <c:v>13.400000000000002</c:v>
                </c:pt>
                <c:pt idx="135">
                  <c:v>13.5</c:v>
                </c:pt>
                <c:pt idx="136">
                  <c:v>13.600000000000001</c:v>
                </c:pt>
                <c:pt idx="137">
                  <c:v>13.700000000000003</c:v>
                </c:pt>
                <c:pt idx="138">
                  <c:v>13.8</c:v>
                </c:pt>
                <c:pt idx="139">
                  <c:v>13.900000000000002</c:v>
                </c:pt>
                <c:pt idx="140">
                  <c:v>14</c:v>
                </c:pt>
                <c:pt idx="141">
                  <c:v>14.100000000000001</c:v>
                </c:pt>
                <c:pt idx="142">
                  <c:v>14.2</c:v>
                </c:pt>
                <c:pt idx="143">
                  <c:v>14.3</c:v>
                </c:pt>
                <c:pt idx="144">
                  <c:v>14.400000000000002</c:v>
                </c:pt>
                <c:pt idx="145">
                  <c:v>14.5</c:v>
                </c:pt>
                <c:pt idx="146">
                  <c:v>14.600000000000001</c:v>
                </c:pt>
                <c:pt idx="147">
                  <c:v>14.7</c:v>
                </c:pt>
                <c:pt idx="148">
                  <c:v>14.8</c:v>
                </c:pt>
                <c:pt idx="149">
                  <c:v>14.900000000000002</c:v>
                </c:pt>
                <c:pt idx="150">
                  <c:v>15</c:v>
                </c:pt>
                <c:pt idx="151">
                  <c:v>15.100000000000001</c:v>
                </c:pt>
                <c:pt idx="152">
                  <c:v>15.2</c:v>
                </c:pt>
                <c:pt idx="153">
                  <c:v>15.3</c:v>
                </c:pt>
                <c:pt idx="154">
                  <c:v>15.400000000000002</c:v>
                </c:pt>
                <c:pt idx="155">
                  <c:v>15.5</c:v>
                </c:pt>
                <c:pt idx="156">
                  <c:v>15.600000000000001</c:v>
                </c:pt>
                <c:pt idx="157">
                  <c:v>15.7</c:v>
                </c:pt>
                <c:pt idx="158">
                  <c:v>15.8</c:v>
                </c:pt>
                <c:pt idx="159">
                  <c:v>15.900000000000002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17.599999999999987</c:v>
                </c:pt>
                <c:pt idx="177">
                  <c:v>17.700000000000003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18.099999999999987</c:v>
                </c:pt>
                <c:pt idx="182">
                  <c:v>18.2</c:v>
                </c:pt>
                <c:pt idx="183">
                  <c:v>18.3</c:v>
                </c:pt>
                <c:pt idx="184">
                  <c:v>18.400000000000002</c:v>
                </c:pt>
                <c:pt idx="185">
                  <c:v>18.5</c:v>
                </c:pt>
                <c:pt idx="186">
                  <c:v>18.599999999999987</c:v>
                </c:pt>
                <c:pt idx="187">
                  <c:v>18.7</c:v>
                </c:pt>
                <c:pt idx="188">
                  <c:v>18.8</c:v>
                </c:pt>
                <c:pt idx="189">
                  <c:v>18.900000000000002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19.299999999999986</c:v>
                </c:pt>
                <c:pt idx="194">
                  <c:v>19.400000000000002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21.200000000000003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21.599999999999987</c:v>
                </c:pt>
                <c:pt idx="217">
                  <c:v>21.700000000000003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22.099999999999987</c:v>
                </c:pt>
                <c:pt idx="222">
                  <c:v>22.2</c:v>
                </c:pt>
                <c:pt idx="223">
                  <c:v>22.3</c:v>
                </c:pt>
                <c:pt idx="224">
                  <c:v>22.400000000000002</c:v>
                </c:pt>
                <c:pt idx="225">
                  <c:v>22.5</c:v>
                </c:pt>
                <c:pt idx="226">
                  <c:v>22.599999999999987</c:v>
                </c:pt>
                <c:pt idx="227">
                  <c:v>22.7</c:v>
                </c:pt>
                <c:pt idx="228">
                  <c:v>22.799999999999986</c:v>
                </c:pt>
                <c:pt idx="229">
                  <c:v>22.900000000000002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23.299999999999986</c:v>
                </c:pt>
                <c:pt idx="234">
                  <c:v>23.400000000000002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25.099999999999987</c:v>
                </c:pt>
                <c:pt idx="252">
                  <c:v>25.200000000000003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25.599999999999987</c:v>
                </c:pt>
                <c:pt idx="257">
                  <c:v>25.700000000000003</c:v>
                </c:pt>
              </c:numCache>
            </c:numRef>
          </c:xVal>
          <c:yVal>
            <c:numRef>
              <c:f>'Case 1 - L = 2 oscillations'!$W$1055:$W$1312</c:f>
              <c:numCache>
                <c:formatCode>General</c:formatCode>
                <c:ptCount val="258"/>
                <c:pt idx="0">
                  <c:v>2.8100480705424407E-3</c:v>
                </c:pt>
                <c:pt idx="1">
                  <c:v>3.1222790996617494E-4</c:v>
                </c:pt>
                <c:pt idx="2">
                  <c:v>3.1222790996617494E-4</c:v>
                </c:pt>
                <c:pt idx="3">
                  <c:v>3.1222790996617494E-4</c:v>
                </c:pt>
                <c:pt idx="4">
                  <c:v>2.8100480705424407E-3</c:v>
                </c:pt>
                <c:pt idx="5">
                  <c:v>3.1222790996617494E-4</c:v>
                </c:pt>
                <c:pt idx="6">
                  <c:v>2.8100480705424407E-3</c:v>
                </c:pt>
                <c:pt idx="7">
                  <c:v>2.8100480705424407E-3</c:v>
                </c:pt>
                <c:pt idx="8">
                  <c:v>2.8100480705424407E-3</c:v>
                </c:pt>
                <c:pt idx="9">
                  <c:v>3.1222790996617494E-4</c:v>
                </c:pt>
                <c:pt idx="10">
                  <c:v>3.1222790996617494E-4</c:v>
                </c:pt>
                <c:pt idx="11">
                  <c:v>3.1222790996617494E-4</c:v>
                </c:pt>
                <c:pt idx="12">
                  <c:v>3.1222790996617494E-4</c:v>
                </c:pt>
                <c:pt idx="13">
                  <c:v>3.1222790996617494E-4</c:v>
                </c:pt>
                <c:pt idx="14">
                  <c:v>2.8100480705424407E-3</c:v>
                </c:pt>
                <c:pt idx="15">
                  <c:v>3.1222790996617494E-4</c:v>
                </c:pt>
                <c:pt idx="16">
                  <c:v>3.1222790996617494E-4</c:v>
                </c:pt>
                <c:pt idx="17">
                  <c:v>2.8100480705424407E-3</c:v>
                </c:pt>
                <c:pt idx="18">
                  <c:v>2.8100480705424407E-3</c:v>
                </c:pt>
                <c:pt idx="19">
                  <c:v>3.1222790996617494E-4</c:v>
                </c:pt>
                <c:pt idx="20">
                  <c:v>3.1222790996617494E-4</c:v>
                </c:pt>
                <c:pt idx="21">
                  <c:v>2.8100480705424407E-3</c:v>
                </c:pt>
                <c:pt idx="22">
                  <c:v>3.1222790996617494E-4</c:v>
                </c:pt>
                <c:pt idx="23">
                  <c:v>2.8100480705424407E-3</c:v>
                </c:pt>
                <c:pt idx="24">
                  <c:v>3.1222790996617494E-4</c:v>
                </c:pt>
                <c:pt idx="25">
                  <c:v>2.8100480705424407E-3</c:v>
                </c:pt>
                <c:pt idx="26">
                  <c:v>3.1222790996617494E-4</c:v>
                </c:pt>
                <c:pt idx="27">
                  <c:v>3.1222790996617494E-4</c:v>
                </c:pt>
                <c:pt idx="28">
                  <c:v>3.1222790996617494E-4</c:v>
                </c:pt>
                <c:pt idx="29">
                  <c:v>3.1222790996617494E-4</c:v>
                </c:pt>
                <c:pt idx="30">
                  <c:v>3.1222790996617494E-4</c:v>
                </c:pt>
                <c:pt idx="31">
                  <c:v>2.8100480705424407E-3</c:v>
                </c:pt>
                <c:pt idx="32">
                  <c:v>2.8100480705424407E-3</c:v>
                </c:pt>
                <c:pt idx="33">
                  <c:v>3.1222790996617494E-4</c:v>
                </c:pt>
                <c:pt idx="34">
                  <c:v>3.1222790996617494E-4</c:v>
                </c:pt>
                <c:pt idx="35">
                  <c:v>3.1222790996617494E-4</c:v>
                </c:pt>
                <c:pt idx="36">
                  <c:v>2.8100480705424407E-3</c:v>
                </c:pt>
                <c:pt idx="37">
                  <c:v>3.1222790996617494E-4</c:v>
                </c:pt>
                <c:pt idx="38">
                  <c:v>2.8100480705424407E-3</c:v>
                </c:pt>
                <c:pt idx="39">
                  <c:v>0.16516830060543489</c:v>
                </c:pt>
                <c:pt idx="40">
                  <c:v>0.47489787673122785</c:v>
                </c:pt>
                <c:pt idx="41">
                  <c:v>2.8100449326574012E-3</c:v>
                </c:pt>
                <c:pt idx="42">
                  <c:v>0.42743927551176858</c:v>
                </c:pt>
                <c:pt idx="43">
                  <c:v>7.0251154695279941E-2</c:v>
                </c:pt>
                <c:pt idx="44">
                  <c:v>1.5299138366972873E-2</c:v>
                </c:pt>
                <c:pt idx="45">
                  <c:v>2.8100449326574012E-3</c:v>
                </c:pt>
                <c:pt idx="46">
                  <c:v>3.1222686868790582E-4</c:v>
                </c:pt>
                <c:pt idx="47">
                  <c:v>3.1222790996617494E-4</c:v>
                </c:pt>
                <c:pt idx="48">
                  <c:v>3.1222790996617494E-4</c:v>
                </c:pt>
                <c:pt idx="49">
                  <c:v>3.1222686868790582E-4</c:v>
                </c:pt>
                <c:pt idx="50">
                  <c:v>3.1222790996617494E-4</c:v>
                </c:pt>
                <c:pt idx="51">
                  <c:v>3.1222790996617494E-4</c:v>
                </c:pt>
                <c:pt idx="52">
                  <c:v>3.1222790996617494E-4</c:v>
                </c:pt>
                <c:pt idx="53">
                  <c:v>2.8100480705424407E-3</c:v>
                </c:pt>
                <c:pt idx="54">
                  <c:v>2.8100480705424407E-3</c:v>
                </c:pt>
                <c:pt idx="55">
                  <c:v>2.8100480705424407E-3</c:v>
                </c:pt>
                <c:pt idx="56">
                  <c:v>3.7095736625350852</c:v>
                </c:pt>
                <c:pt idx="57">
                  <c:v>1.7562791074067869</c:v>
                </c:pt>
                <c:pt idx="58">
                  <c:v>0.42743931594521373</c:v>
                </c:pt>
                <c:pt idx="59">
                  <c:v>0.30005053646017033</c:v>
                </c:pt>
                <c:pt idx="60">
                  <c:v>5.2766435483363065E-2</c:v>
                </c:pt>
                <c:pt idx="61">
                  <c:v>2.8100480705424407E-3</c:v>
                </c:pt>
                <c:pt idx="62">
                  <c:v>0.19514210613288335</c:v>
                </c:pt>
                <c:pt idx="63">
                  <c:v>1.4865145611061921</c:v>
                </c:pt>
                <c:pt idx="64">
                  <c:v>2.9377474509797357</c:v>
                </c:pt>
                <c:pt idx="65">
                  <c:v>4.2740806713974173</c:v>
                </c:pt>
                <c:pt idx="66">
                  <c:v>1.0144267590472758</c:v>
                </c:pt>
                <c:pt idx="67">
                  <c:v>0.87704671092819886</c:v>
                </c:pt>
                <c:pt idx="68">
                  <c:v>0.68971027811267305</c:v>
                </c:pt>
                <c:pt idx="69">
                  <c:v>0.30005050258350108</c:v>
                </c:pt>
                <c:pt idx="70">
                  <c:v>0.26258321964223358</c:v>
                </c:pt>
                <c:pt idx="71">
                  <c:v>7.8056821377808132E-3</c:v>
                </c:pt>
                <c:pt idx="72">
                  <c:v>0.34001564549745844</c:v>
                </c:pt>
                <c:pt idx="73">
                  <c:v>1.5739383002439638</c:v>
                </c:pt>
                <c:pt idx="74">
                  <c:v>3.1850316492153796</c:v>
                </c:pt>
                <c:pt idx="75">
                  <c:v>4.2740807809892427</c:v>
                </c:pt>
                <c:pt idx="76">
                  <c:v>0.63226048569155768</c:v>
                </c:pt>
                <c:pt idx="77">
                  <c:v>0.42743931594521373</c:v>
                </c:pt>
                <c:pt idx="78">
                  <c:v>0.47489787673122785</c:v>
                </c:pt>
                <c:pt idx="79">
                  <c:v>0.11271409729081855</c:v>
                </c:pt>
                <c:pt idx="80">
                  <c:v>3.1222790996617494E-4</c:v>
                </c:pt>
                <c:pt idx="81">
                  <c:v>3.1222790996617494E-4</c:v>
                </c:pt>
                <c:pt idx="82">
                  <c:v>0.19514210613288335</c:v>
                </c:pt>
                <c:pt idx="83">
                  <c:v>1.4865145611061921</c:v>
                </c:pt>
                <c:pt idx="84">
                  <c:v>3.0601405931035397</c:v>
                </c:pt>
                <c:pt idx="85">
                  <c:v>4.2740806713974173</c:v>
                </c:pt>
                <c:pt idx="86">
                  <c:v>1.0868635071078196</c:v>
                </c:pt>
                <c:pt idx="87">
                  <c:v>0.94448782115915852</c:v>
                </c:pt>
                <c:pt idx="88">
                  <c:v>0.57730842101484281</c:v>
                </c:pt>
                <c:pt idx="89">
                  <c:v>0.19514210613288335</c:v>
                </c:pt>
                <c:pt idx="90">
                  <c:v>2.5290413807570029E-2</c:v>
                </c:pt>
                <c:pt idx="91">
                  <c:v>3.7779508381515448E-2</c:v>
                </c:pt>
                <c:pt idx="92">
                  <c:v>0.30005053646017033</c:v>
                </c:pt>
                <c:pt idx="93">
                  <c:v>1.5739383002439638</c:v>
                </c:pt>
                <c:pt idx="94">
                  <c:v>3.1850316492153796</c:v>
                </c:pt>
                <c:pt idx="95">
                  <c:v>4.2740807809892427</c:v>
                </c:pt>
                <c:pt idx="96">
                  <c:v>0.5773084680050613</c:v>
                </c:pt>
                <c:pt idx="97">
                  <c:v>0.34001564549745844</c:v>
                </c:pt>
                <c:pt idx="98">
                  <c:v>0.47489787673122785</c:v>
                </c:pt>
                <c:pt idx="99">
                  <c:v>0.19514212954993579</c:v>
                </c:pt>
                <c:pt idx="100">
                  <c:v>7.8056873675892025E-3</c:v>
                </c:pt>
                <c:pt idx="101">
                  <c:v>2.8100480705424407E-3</c:v>
                </c:pt>
                <c:pt idx="102">
                  <c:v>0.227613751244572</c:v>
                </c:pt>
                <c:pt idx="103">
                  <c:v>1.4015887183155868</c:v>
                </c:pt>
                <c:pt idx="104">
                  <c:v>3.0601405931035397</c:v>
                </c:pt>
                <c:pt idx="105">
                  <c:v>4.1292071560743704</c:v>
                </c:pt>
                <c:pt idx="106">
                  <c:v>1.0868635071078196</c:v>
                </c:pt>
                <c:pt idx="107">
                  <c:v>0.87704671092819886</c:v>
                </c:pt>
                <c:pt idx="108">
                  <c:v>0.57730842101484281</c:v>
                </c:pt>
                <c:pt idx="109">
                  <c:v>0.19514210613288335</c:v>
                </c:pt>
                <c:pt idx="110">
                  <c:v>7.8056821377808132E-3</c:v>
                </c:pt>
                <c:pt idx="111">
                  <c:v>2.5290413807570029E-2</c:v>
                </c:pt>
                <c:pt idx="112">
                  <c:v>0.30005053646017033</c:v>
                </c:pt>
                <c:pt idx="113">
                  <c:v>1.6638597941338105</c:v>
                </c:pt>
                <c:pt idx="114">
                  <c:v>3.3124204158990742</c:v>
                </c:pt>
                <c:pt idx="115">
                  <c:v>4.2740807809892427</c:v>
                </c:pt>
                <c:pt idx="116">
                  <c:v>0.5773084680050613</c:v>
                </c:pt>
                <c:pt idx="117">
                  <c:v>0.38247856845389555</c:v>
                </c:pt>
                <c:pt idx="118">
                  <c:v>0.52485426267658331</c:v>
                </c:pt>
                <c:pt idx="119">
                  <c:v>0.16516830060543489</c:v>
                </c:pt>
                <c:pt idx="120">
                  <c:v>2.8100480705424407E-3</c:v>
                </c:pt>
                <c:pt idx="121">
                  <c:v>3.1222790996617494E-4</c:v>
                </c:pt>
                <c:pt idx="122">
                  <c:v>0.19514210613288335</c:v>
                </c:pt>
                <c:pt idx="123">
                  <c:v>1.4015887183155868</c:v>
                </c:pt>
                <c:pt idx="124">
                  <c:v>3.0601405931035397</c:v>
                </c:pt>
                <c:pt idx="125">
                  <c:v>4.2740806713974173</c:v>
                </c:pt>
                <c:pt idx="126">
                  <c:v>1.0868635071078196</c:v>
                </c:pt>
                <c:pt idx="127">
                  <c:v>0.94448782115915852</c:v>
                </c:pt>
                <c:pt idx="128">
                  <c:v>0.47489784020062581</c:v>
                </c:pt>
                <c:pt idx="129">
                  <c:v>0.1376922675957877</c:v>
                </c:pt>
                <c:pt idx="130">
                  <c:v>2.8100449326574012E-3</c:v>
                </c:pt>
                <c:pt idx="131">
                  <c:v>1.5299138366972873E-2</c:v>
                </c:pt>
                <c:pt idx="132">
                  <c:v>0.30005053646017033</c:v>
                </c:pt>
                <c:pt idx="133">
                  <c:v>1.5739383002439638</c:v>
                </c:pt>
                <c:pt idx="134">
                  <c:v>3.3124204158990742</c:v>
                </c:pt>
                <c:pt idx="135">
                  <c:v>4.2740807809892427</c:v>
                </c:pt>
                <c:pt idx="136">
                  <c:v>0.63226048569155768</c:v>
                </c:pt>
                <c:pt idx="137">
                  <c:v>0.34001564549745844</c:v>
                </c:pt>
                <c:pt idx="138">
                  <c:v>0.47489787673122785</c:v>
                </c:pt>
                <c:pt idx="139">
                  <c:v>0.19514212954993579</c:v>
                </c:pt>
                <c:pt idx="140">
                  <c:v>7.8056873675892025E-3</c:v>
                </c:pt>
                <c:pt idx="141">
                  <c:v>3.1222790996617494E-4</c:v>
                </c:pt>
                <c:pt idx="142">
                  <c:v>0.19514210613288335</c:v>
                </c:pt>
                <c:pt idx="143">
                  <c:v>1.4865145611061921</c:v>
                </c:pt>
                <c:pt idx="144">
                  <c:v>3.0601405931035397</c:v>
                </c:pt>
                <c:pt idx="145">
                  <c:v>3.9868314777752798</c:v>
                </c:pt>
                <c:pt idx="146">
                  <c:v>1.0868635071078196</c:v>
                </c:pt>
                <c:pt idx="147">
                  <c:v>0.87704671092819886</c:v>
                </c:pt>
                <c:pt idx="148">
                  <c:v>0.52485421787195241</c:v>
                </c:pt>
                <c:pt idx="149">
                  <c:v>0.227613751244572</c:v>
                </c:pt>
                <c:pt idx="150">
                  <c:v>3.1222686868790582E-4</c:v>
                </c:pt>
                <c:pt idx="151">
                  <c:v>2.5290413807570029E-2</c:v>
                </c:pt>
                <c:pt idx="152">
                  <c:v>0.30005053646017033</c:v>
                </c:pt>
                <c:pt idx="153">
                  <c:v>1.5739383002439638</c:v>
                </c:pt>
                <c:pt idx="154">
                  <c:v>3.3124204158990742</c:v>
                </c:pt>
                <c:pt idx="155">
                  <c:v>4.2740807809892427</c:v>
                </c:pt>
                <c:pt idx="156">
                  <c:v>0.5773084680050613</c:v>
                </c:pt>
                <c:pt idx="157">
                  <c:v>0.30005053646017033</c:v>
                </c:pt>
                <c:pt idx="158">
                  <c:v>0.47489787673122785</c:v>
                </c:pt>
                <c:pt idx="159">
                  <c:v>0.19514212954993579</c:v>
                </c:pt>
                <c:pt idx="160">
                  <c:v>7.8056873675892025E-3</c:v>
                </c:pt>
                <c:pt idx="161">
                  <c:v>2.8100480705424407E-3</c:v>
                </c:pt>
                <c:pt idx="162">
                  <c:v>0.227613751244572</c:v>
                </c:pt>
                <c:pt idx="163">
                  <c:v>1.4015887183155868</c:v>
                </c:pt>
                <c:pt idx="164">
                  <c:v>3.0601405931035397</c:v>
                </c:pt>
                <c:pt idx="165">
                  <c:v>4.2740806713974173</c:v>
                </c:pt>
                <c:pt idx="166">
                  <c:v>1.0868635071078196</c:v>
                </c:pt>
                <c:pt idx="167">
                  <c:v>0.94448782115915852</c:v>
                </c:pt>
                <c:pt idx="168">
                  <c:v>0.47489784020062581</c:v>
                </c:pt>
                <c:pt idx="169">
                  <c:v>0.19514210613288335</c:v>
                </c:pt>
                <c:pt idx="170">
                  <c:v>3.1222686868790582E-4</c:v>
                </c:pt>
                <c:pt idx="171">
                  <c:v>1.5299138366972873E-2</c:v>
                </c:pt>
                <c:pt idx="172">
                  <c:v>0.30005053646017033</c:v>
                </c:pt>
                <c:pt idx="173">
                  <c:v>1.5739383002439638</c:v>
                </c:pt>
                <c:pt idx="174">
                  <c:v>3.3124204158990742</c:v>
                </c:pt>
                <c:pt idx="175">
                  <c:v>4.2740807809892427</c:v>
                </c:pt>
                <c:pt idx="176">
                  <c:v>0.5773084680050613</c:v>
                </c:pt>
                <c:pt idx="177">
                  <c:v>0.34001564549745844</c:v>
                </c:pt>
                <c:pt idx="178">
                  <c:v>0.42743931594521373</c:v>
                </c:pt>
                <c:pt idx="179">
                  <c:v>0.22761378075005878</c:v>
                </c:pt>
                <c:pt idx="180">
                  <c:v>7.8056873675892025E-3</c:v>
                </c:pt>
                <c:pt idx="181">
                  <c:v>2.8100480705424407E-3</c:v>
                </c:pt>
                <c:pt idx="182">
                  <c:v>0.227613751244572</c:v>
                </c:pt>
                <c:pt idx="183">
                  <c:v>1.4865145611061921</c:v>
                </c:pt>
                <c:pt idx="184">
                  <c:v>3.0601405931035397</c:v>
                </c:pt>
                <c:pt idx="185">
                  <c:v>4.2740806713974173</c:v>
                </c:pt>
                <c:pt idx="186">
                  <c:v>1.0144267590472758</c:v>
                </c:pt>
                <c:pt idx="187">
                  <c:v>0.87704671092819886</c:v>
                </c:pt>
                <c:pt idx="188">
                  <c:v>0.38247853567002188</c:v>
                </c:pt>
                <c:pt idx="189">
                  <c:v>0.16516827690737745</c:v>
                </c:pt>
                <c:pt idx="190">
                  <c:v>2.8100480705424407E-3</c:v>
                </c:pt>
                <c:pt idx="191">
                  <c:v>2.5290413807570029E-2</c:v>
                </c:pt>
                <c:pt idx="192">
                  <c:v>0.34001564549745844</c:v>
                </c:pt>
                <c:pt idx="193">
                  <c:v>1.5739383002439638</c:v>
                </c:pt>
                <c:pt idx="194">
                  <c:v>3.3124204158990742</c:v>
                </c:pt>
                <c:pt idx="195">
                  <c:v>4.2740807809892427</c:v>
                </c:pt>
                <c:pt idx="196">
                  <c:v>0.5773084680050613</c:v>
                </c:pt>
                <c:pt idx="197">
                  <c:v>0.34001564549745844</c:v>
                </c:pt>
                <c:pt idx="198">
                  <c:v>0.47489787673122785</c:v>
                </c:pt>
                <c:pt idx="199">
                  <c:v>0.22761378075005878</c:v>
                </c:pt>
                <c:pt idx="200">
                  <c:v>1.529914568870458E-2</c:v>
                </c:pt>
                <c:pt idx="201">
                  <c:v>1.5299138366972873E-2</c:v>
                </c:pt>
                <c:pt idx="202">
                  <c:v>0.94448782115915852</c:v>
                </c:pt>
                <c:pt idx="203">
                  <c:v>1.0144267590472758</c:v>
                </c:pt>
                <c:pt idx="204">
                  <c:v>0.227613751244572</c:v>
                </c:pt>
                <c:pt idx="205">
                  <c:v>5.2766421885861559E-2</c:v>
                </c:pt>
                <c:pt idx="206">
                  <c:v>7.8056821377808132E-3</c:v>
                </c:pt>
                <c:pt idx="207">
                  <c:v>2.8100449326574012E-3</c:v>
                </c:pt>
                <c:pt idx="208">
                  <c:v>3.1222686868790582E-4</c:v>
                </c:pt>
                <c:pt idx="209">
                  <c:v>3.1222790996617494E-4</c:v>
                </c:pt>
                <c:pt idx="210">
                  <c:v>3.1222790996617494E-4</c:v>
                </c:pt>
                <c:pt idx="211">
                  <c:v>3.1222790996617494E-4</c:v>
                </c:pt>
                <c:pt idx="212">
                  <c:v>3.1222790996617494E-4</c:v>
                </c:pt>
                <c:pt idx="213">
                  <c:v>3.1222790996617494E-4</c:v>
                </c:pt>
                <c:pt idx="214">
                  <c:v>3.1222790996617494E-4</c:v>
                </c:pt>
                <c:pt idx="215">
                  <c:v>3.1222790996617494E-4</c:v>
                </c:pt>
                <c:pt idx="216">
                  <c:v>3.1222790996617494E-4</c:v>
                </c:pt>
                <c:pt idx="217">
                  <c:v>2.8100480705424407E-3</c:v>
                </c:pt>
                <c:pt idx="218">
                  <c:v>2.8100480705424407E-3</c:v>
                </c:pt>
                <c:pt idx="219">
                  <c:v>3.1222790996617494E-4</c:v>
                </c:pt>
                <c:pt idx="220">
                  <c:v>2.8100480705424407E-3</c:v>
                </c:pt>
                <c:pt idx="221">
                  <c:v>3.1222790996617494E-4</c:v>
                </c:pt>
                <c:pt idx="222">
                  <c:v>2.8100480705424407E-3</c:v>
                </c:pt>
                <c:pt idx="223">
                  <c:v>3.1222790996617494E-4</c:v>
                </c:pt>
                <c:pt idx="224">
                  <c:v>3.1222790996617494E-4</c:v>
                </c:pt>
                <c:pt idx="225">
                  <c:v>3.1222686868790582E-4</c:v>
                </c:pt>
                <c:pt idx="226">
                  <c:v>3.1222790996617494E-4</c:v>
                </c:pt>
                <c:pt idx="227">
                  <c:v>2.8100480705424407E-3</c:v>
                </c:pt>
                <c:pt idx="228">
                  <c:v>3.1222790996617494E-4</c:v>
                </c:pt>
                <c:pt idx="229">
                  <c:v>3.1222790996617494E-4</c:v>
                </c:pt>
                <c:pt idx="230">
                  <c:v>3.1222790996617494E-4</c:v>
                </c:pt>
                <c:pt idx="231">
                  <c:v>2.8100480705424407E-3</c:v>
                </c:pt>
                <c:pt idx="232">
                  <c:v>3.1222790996617494E-4</c:v>
                </c:pt>
                <c:pt idx="233">
                  <c:v>3.1222790996617494E-4</c:v>
                </c:pt>
                <c:pt idx="234">
                  <c:v>2.8100480705424407E-3</c:v>
                </c:pt>
                <c:pt idx="235">
                  <c:v>3.1222790996617494E-4</c:v>
                </c:pt>
                <c:pt idx="236">
                  <c:v>3.1222790996617494E-4</c:v>
                </c:pt>
                <c:pt idx="237">
                  <c:v>2.8100480705424407E-3</c:v>
                </c:pt>
                <c:pt idx="238">
                  <c:v>2.8100480705424407E-3</c:v>
                </c:pt>
                <c:pt idx="239">
                  <c:v>3.1222790996617494E-4</c:v>
                </c:pt>
                <c:pt idx="240">
                  <c:v>2.8100480705424407E-3</c:v>
                </c:pt>
                <c:pt idx="241">
                  <c:v>3.1222790996617494E-4</c:v>
                </c:pt>
                <c:pt idx="242">
                  <c:v>3.1222790996617494E-4</c:v>
                </c:pt>
                <c:pt idx="243">
                  <c:v>2.8100480705424407E-3</c:v>
                </c:pt>
                <c:pt idx="244">
                  <c:v>3.1222790996617494E-4</c:v>
                </c:pt>
                <c:pt idx="245">
                  <c:v>3.1222790996617494E-4</c:v>
                </c:pt>
                <c:pt idx="246">
                  <c:v>3.1222790996617494E-4</c:v>
                </c:pt>
                <c:pt idx="247">
                  <c:v>3.1222790996617494E-4</c:v>
                </c:pt>
                <c:pt idx="248">
                  <c:v>3.1222790996617494E-4</c:v>
                </c:pt>
                <c:pt idx="249">
                  <c:v>2.8100480705424407E-3</c:v>
                </c:pt>
                <c:pt idx="250">
                  <c:v>2.8100480705424407E-3</c:v>
                </c:pt>
                <c:pt idx="251">
                  <c:v>2.8100480705424407E-3</c:v>
                </c:pt>
                <c:pt idx="252">
                  <c:v>2.8100480705424407E-3</c:v>
                </c:pt>
                <c:pt idx="253">
                  <c:v>3.1222790996617494E-4</c:v>
                </c:pt>
                <c:pt idx="254">
                  <c:v>2.8100480705424407E-3</c:v>
                </c:pt>
                <c:pt idx="255">
                  <c:v>3.1222790996617494E-4</c:v>
                </c:pt>
                <c:pt idx="256">
                  <c:v>2.8100480705424407E-3</c:v>
                </c:pt>
                <c:pt idx="257">
                  <c:v>3.1222790996617494E-4</c:v>
                </c:pt>
              </c:numCache>
            </c:numRef>
          </c:yVal>
        </c:ser>
        <c:axId val="49028096"/>
        <c:axId val="49033984"/>
      </c:scatterChart>
      <c:valAx>
        <c:axId val="49028096"/>
        <c:scaling>
          <c:orientation val="minMax"/>
          <c:max val="25"/>
          <c:min val="0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033984"/>
        <c:crossesAt val="-80"/>
        <c:crossBetween val="midCat"/>
        <c:majorUnit val="5"/>
        <c:minorUnit val="1"/>
      </c:valAx>
      <c:valAx>
        <c:axId val="49033984"/>
        <c:scaling>
          <c:orientation val="minMax"/>
          <c:max val="5"/>
          <c:min val="-1"/>
        </c:scaling>
        <c:axPos val="l"/>
        <c:majorGridlines>
          <c:spPr>
            <a:ln w="9525">
              <a:solidFill>
                <a:schemeClr val="bg1">
                  <a:lumMod val="9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028096"/>
        <c:crossesAt val="0"/>
        <c:crossBetween val="midCat"/>
        <c:majorUnit val="1"/>
        <c:minorUnit val="1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9313210848644516E-2"/>
          <c:y val="5.4341644794400693E-2"/>
          <c:w val="0.85043598716827062"/>
          <c:h val="0.80572105570137065"/>
        </c:manualLayout>
      </c:layout>
      <c:scatterChart>
        <c:scatterStyle val="lineMarker"/>
        <c:ser>
          <c:idx val="0"/>
          <c:order val="0"/>
          <c:tx>
            <c:v>Voltage</c:v>
          </c:tx>
          <c:spPr>
            <a:ln w="95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'Case 1 - L = 2 oscillations'!$T$1055:$T$1312</c:f>
              <c:numCache>
                <c:formatCode>General</c:formatCode>
                <c:ptCount val="258"/>
                <c:pt idx="0">
                  <c:v>0</c:v>
                </c:pt>
                <c:pt idx="1">
                  <c:v>0.10000000000000053</c:v>
                </c:pt>
                <c:pt idx="2">
                  <c:v>0.20000000000000021</c:v>
                </c:pt>
                <c:pt idx="3">
                  <c:v>0.30000000000000032</c:v>
                </c:pt>
                <c:pt idx="4">
                  <c:v>0.40000000000000036</c:v>
                </c:pt>
                <c:pt idx="5">
                  <c:v>0.5</c:v>
                </c:pt>
                <c:pt idx="6">
                  <c:v>0.59999999999999953</c:v>
                </c:pt>
                <c:pt idx="7">
                  <c:v>0.70000000000000062</c:v>
                </c:pt>
                <c:pt idx="8">
                  <c:v>0.79999999999999982</c:v>
                </c:pt>
                <c:pt idx="9">
                  <c:v>0.89999999999999969</c:v>
                </c:pt>
                <c:pt idx="10">
                  <c:v>1</c:v>
                </c:pt>
                <c:pt idx="11">
                  <c:v>1.1000000000000005</c:v>
                </c:pt>
                <c:pt idx="12">
                  <c:v>1.2000000000000002</c:v>
                </c:pt>
                <c:pt idx="13">
                  <c:v>1.2999999999999936</c:v>
                </c:pt>
                <c:pt idx="14">
                  <c:v>1.4000000000000004</c:v>
                </c:pt>
                <c:pt idx="15">
                  <c:v>1.5</c:v>
                </c:pt>
                <c:pt idx="16">
                  <c:v>1.5999999999999945</c:v>
                </c:pt>
                <c:pt idx="17">
                  <c:v>1.7000000000000002</c:v>
                </c:pt>
                <c:pt idx="18">
                  <c:v>1.7999999999999936</c:v>
                </c:pt>
                <c:pt idx="19">
                  <c:v>1.8999999999999948</c:v>
                </c:pt>
                <c:pt idx="20">
                  <c:v>2</c:v>
                </c:pt>
                <c:pt idx="21">
                  <c:v>2.1000000000000005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2.5999999999999988</c:v>
                </c:pt>
                <c:pt idx="27">
                  <c:v>2.7</c:v>
                </c:pt>
                <c:pt idx="28">
                  <c:v>2.8</c:v>
                </c:pt>
                <c:pt idx="29">
                  <c:v>2.9000000000000004</c:v>
                </c:pt>
                <c:pt idx="30">
                  <c:v>3</c:v>
                </c:pt>
                <c:pt idx="31">
                  <c:v>3.0999999999999988</c:v>
                </c:pt>
                <c:pt idx="32">
                  <c:v>3.2000000000000011</c:v>
                </c:pt>
                <c:pt idx="33">
                  <c:v>3.3000000000000007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3.5999999999999988</c:v>
                </c:pt>
                <c:pt idx="37">
                  <c:v>3.6999999999999993</c:v>
                </c:pt>
                <c:pt idx="38">
                  <c:v>3.8000000000000007</c:v>
                </c:pt>
                <c:pt idx="39">
                  <c:v>3.9000000000000004</c:v>
                </c:pt>
                <c:pt idx="40">
                  <c:v>4</c:v>
                </c:pt>
                <c:pt idx="41">
                  <c:v>4.0999999999999996</c:v>
                </c:pt>
                <c:pt idx="42">
                  <c:v>4.1999999999999975</c:v>
                </c:pt>
                <c:pt idx="43">
                  <c:v>4.2999999999999989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4.7000000000000011</c:v>
                </c:pt>
                <c:pt idx="48">
                  <c:v>4.7999999999999989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5.6999999999999975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6.1999999999999975</c:v>
                </c:pt>
                <c:pt idx="63">
                  <c:v>6.2999999999999989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6.7000000000000011</c:v>
                </c:pt>
                <c:pt idx="68">
                  <c:v>6.7999999999999989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7.2000000000000011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7.6999999999999975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8.1000000000000014</c:v>
                </c:pt>
                <c:pt idx="82">
                  <c:v>8.2000000000000011</c:v>
                </c:pt>
                <c:pt idx="83">
                  <c:v>8.3000000000000025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11.100000000000001</c:v>
                </c:pt>
                <c:pt idx="112">
                  <c:v>11.2</c:v>
                </c:pt>
                <c:pt idx="113">
                  <c:v>11.3</c:v>
                </c:pt>
                <c:pt idx="114">
                  <c:v>11.400000000000002</c:v>
                </c:pt>
                <c:pt idx="115">
                  <c:v>11.5</c:v>
                </c:pt>
                <c:pt idx="116">
                  <c:v>11.600000000000001</c:v>
                </c:pt>
                <c:pt idx="117">
                  <c:v>11.7</c:v>
                </c:pt>
                <c:pt idx="118">
                  <c:v>11.8</c:v>
                </c:pt>
                <c:pt idx="119">
                  <c:v>11.900000000000002</c:v>
                </c:pt>
                <c:pt idx="120">
                  <c:v>12</c:v>
                </c:pt>
                <c:pt idx="121">
                  <c:v>12.100000000000001</c:v>
                </c:pt>
                <c:pt idx="122">
                  <c:v>12.2</c:v>
                </c:pt>
                <c:pt idx="123">
                  <c:v>12.3</c:v>
                </c:pt>
                <c:pt idx="124">
                  <c:v>12.400000000000002</c:v>
                </c:pt>
                <c:pt idx="125">
                  <c:v>12.5</c:v>
                </c:pt>
                <c:pt idx="126">
                  <c:v>12.600000000000001</c:v>
                </c:pt>
                <c:pt idx="127">
                  <c:v>12.7</c:v>
                </c:pt>
                <c:pt idx="128">
                  <c:v>12.8</c:v>
                </c:pt>
                <c:pt idx="129">
                  <c:v>12.900000000000002</c:v>
                </c:pt>
                <c:pt idx="130">
                  <c:v>13</c:v>
                </c:pt>
                <c:pt idx="131">
                  <c:v>13.100000000000001</c:v>
                </c:pt>
                <c:pt idx="132">
                  <c:v>13.2</c:v>
                </c:pt>
                <c:pt idx="133">
                  <c:v>13.3</c:v>
                </c:pt>
                <c:pt idx="134">
                  <c:v>13.400000000000002</c:v>
                </c:pt>
                <c:pt idx="135">
                  <c:v>13.5</c:v>
                </c:pt>
                <c:pt idx="136">
                  <c:v>13.600000000000001</c:v>
                </c:pt>
                <c:pt idx="137">
                  <c:v>13.700000000000003</c:v>
                </c:pt>
                <c:pt idx="138">
                  <c:v>13.8</c:v>
                </c:pt>
                <c:pt idx="139">
                  <c:v>13.900000000000002</c:v>
                </c:pt>
                <c:pt idx="140">
                  <c:v>14</c:v>
                </c:pt>
                <c:pt idx="141">
                  <c:v>14.100000000000001</c:v>
                </c:pt>
                <c:pt idx="142">
                  <c:v>14.2</c:v>
                </c:pt>
                <c:pt idx="143">
                  <c:v>14.3</c:v>
                </c:pt>
                <c:pt idx="144">
                  <c:v>14.400000000000002</c:v>
                </c:pt>
                <c:pt idx="145">
                  <c:v>14.5</c:v>
                </c:pt>
                <c:pt idx="146">
                  <c:v>14.600000000000001</c:v>
                </c:pt>
                <c:pt idx="147">
                  <c:v>14.7</c:v>
                </c:pt>
                <c:pt idx="148">
                  <c:v>14.8</c:v>
                </c:pt>
                <c:pt idx="149">
                  <c:v>14.900000000000002</c:v>
                </c:pt>
                <c:pt idx="150">
                  <c:v>15</c:v>
                </c:pt>
                <c:pt idx="151">
                  <c:v>15.100000000000001</c:v>
                </c:pt>
                <c:pt idx="152">
                  <c:v>15.2</c:v>
                </c:pt>
                <c:pt idx="153">
                  <c:v>15.3</c:v>
                </c:pt>
                <c:pt idx="154">
                  <c:v>15.400000000000002</c:v>
                </c:pt>
                <c:pt idx="155">
                  <c:v>15.5</c:v>
                </c:pt>
                <c:pt idx="156">
                  <c:v>15.600000000000001</c:v>
                </c:pt>
                <c:pt idx="157">
                  <c:v>15.7</c:v>
                </c:pt>
                <c:pt idx="158">
                  <c:v>15.8</c:v>
                </c:pt>
                <c:pt idx="159">
                  <c:v>15.900000000000002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17.599999999999987</c:v>
                </c:pt>
                <c:pt idx="177">
                  <c:v>17.700000000000003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18.099999999999987</c:v>
                </c:pt>
                <c:pt idx="182">
                  <c:v>18.2</c:v>
                </c:pt>
                <c:pt idx="183">
                  <c:v>18.3</c:v>
                </c:pt>
                <c:pt idx="184">
                  <c:v>18.400000000000002</c:v>
                </c:pt>
                <c:pt idx="185">
                  <c:v>18.5</c:v>
                </c:pt>
                <c:pt idx="186">
                  <c:v>18.599999999999987</c:v>
                </c:pt>
                <c:pt idx="187">
                  <c:v>18.7</c:v>
                </c:pt>
                <c:pt idx="188">
                  <c:v>18.8</c:v>
                </c:pt>
                <c:pt idx="189">
                  <c:v>18.900000000000002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19.299999999999986</c:v>
                </c:pt>
                <c:pt idx="194">
                  <c:v>19.400000000000002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21.200000000000003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21.599999999999987</c:v>
                </c:pt>
                <c:pt idx="217">
                  <c:v>21.700000000000003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22.099999999999987</c:v>
                </c:pt>
                <c:pt idx="222">
                  <c:v>22.2</c:v>
                </c:pt>
                <c:pt idx="223">
                  <c:v>22.3</c:v>
                </c:pt>
                <c:pt idx="224">
                  <c:v>22.400000000000002</c:v>
                </c:pt>
                <c:pt idx="225">
                  <c:v>22.5</c:v>
                </c:pt>
                <c:pt idx="226">
                  <c:v>22.599999999999987</c:v>
                </c:pt>
                <c:pt idx="227">
                  <c:v>22.7</c:v>
                </c:pt>
                <c:pt idx="228">
                  <c:v>22.799999999999986</c:v>
                </c:pt>
                <c:pt idx="229">
                  <c:v>22.900000000000002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23.299999999999986</c:v>
                </c:pt>
                <c:pt idx="234">
                  <c:v>23.400000000000002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25.099999999999987</c:v>
                </c:pt>
                <c:pt idx="252">
                  <c:v>25.200000000000003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25.599999999999987</c:v>
                </c:pt>
                <c:pt idx="257">
                  <c:v>25.700000000000003</c:v>
                </c:pt>
              </c:numCache>
            </c:numRef>
          </c:xVal>
          <c:yVal>
            <c:numRef>
              <c:f>'Case 1 - L = 2 oscillations'!$V$1055:$V$1312</c:f>
              <c:numCache>
                <c:formatCode>General</c:formatCode>
                <c:ptCount val="258"/>
                <c:pt idx="0">
                  <c:v>0.12000004200000022</c:v>
                </c:pt>
                <c:pt idx="1">
                  <c:v>4.0000036199999998E-2</c:v>
                </c:pt>
                <c:pt idx="2">
                  <c:v>4.0000036199999998E-2</c:v>
                </c:pt>
                <c:pt idx="3">
                  <c:v>4.0000036199999998E-2</c:v>
                </c:pt>
                <c:pt idx="4">
                  <c:v>0.12000004200000022</c:v>
                </c:pt>
                <c:pt idx="5">
                  <c:v>4.0000036199999998E-2</c:v>
                </c:pt>
                <c:pt idx="6">
                  <c:v>0.12000004200000022</c:v>
                </c:pt>
                <c:pt idx="7">
                  <c:v>0.12000004200000022</c:v>
                </c:pt>
                <c:pt idx="8">
                  <c:v>0.12000004200000022</c:v>
                </c:pt>
                <c:pt idx="9">
                  <c:v>4.0000036199999998E-2</c:v>
                </c:pt>
                <c:pt idx="10">
                  <c:v>4.0000036199999998E-2</c:v>
                </c:pt>
                <c:pt idx="11">
                  <c:v>4.0000036199999998E-2</c:v>
                </c:pt>
                <c:pt idx="12">
                  <c:v>4.0000036199999998E-2</c:v>
                </c:pt>
                <c:pt idx="13">
                  <c:v>4.0000036199999998E-2</c:v>
                </c:pt>
                <c:pt idx="14">
                  <c:v>0.12000004200000022</c:v>
                </c:pt>
                <c:pt idx="15">
                  <c:v>4.0000036199999998E-2</c:v>
                </c:pt>
                <c:pt idx="16">
                  <c:v>4.0000036199999998E-2</c:v>
                </c:pt>
                <c:pt idx="17">
                  <c:v>0.12000004200000022</c:v>
                </c:pt>
                <c:pt idx="18">
                  <c:v>0.12000004200000022</c:v>
                </c:pt>
                <c:pt idx="19">
                  <c:v>4.0000036199999998E-2</c:v>
                </c:pt>
                <c:pt idx="20">
                  <c:v>4.0000036199999998E-2</c:v>
                </c:pt>
                <c:pt idx="21">
                  <c:v>0.12000004200000022</c:v>
                </c:pt>
                <c:pt idx="22">
                  <c:v>4.0000036199999998E-2</c:v>
                </c:pt>
                <c:pt idx="23">
                  <c:v>0.12000004200000022</c:v>
                </c:pt>
                <c:pt idx="24">
                  <c:v>4.0000036199999998E-2</c:v>
                </c:pt>
                <c:pt idx="25">
                  <c:v>0.12000004200000022</c:v>
                </c:pt>
                <c:pt idx="26">
                  <c:v>4.0000036199999998E-2</c:v>
                </c:pt>
                <c:pt idx="27">
                  <c:v>4.0000036199999998E-2</c:v>
                </c:pt>
                <c:pt idx="28">
                  <c:v>4.0000036199999998E-2</c:v>
                </c:pt>
                <c:pt idx="29">
                  <c:v>4.0000036199999998E-2</c:v>
                </c:pt>
                <c:pt idx="30">
                  <c:v>4.0000036199999998E-2</c:v>
                </c:pt>
                <c:pt idx="31">
                  <c:v>0.12000004200000022</c:v>
                </c:pt>
                <c:pt idx="32">
                  <c:v>0.12000004200000022</c:v>
                </c:pt>
                <c:pt idx="33">
                  <c:v>4.0000036199999998E-2</c:v>
                </c:pt>
                <c:pt idx="34">
                  <c:v>4.0000036199999998E-2</c:v>
                </c:pt>
                <c:pt idx="35">
                  <c:v>4.0000036199999998E-2</c:v>
                </c:pt>
                <c:pt idx="36">
                  <c:v>0.12000004200000022</c:v>
                </c:pt>
                <c:pt idx="37">
                  <c:v>4.0000036199999998E-2</c:v>
                </c:pt>
                <c:pt idx="38">
                  <c:v>0.12000004200000022</c:v>
                </c:pt>
                <c:pt idx="39">
                  <c:v>0.92000009800000004</c:v>
                </c:pt>
                <c:pt idx="40">
                  <c:v>1.5600001400000001</c:v>
                </c:pt>
                <c:pt idx="41">
                  <c:v>-0.11999997499999999</c:v>
                </c:pt>
                <c:pt idx="42">
                  <c:v>-1.48000007</c:v>
                </c:pt>
                <c:pt idx="43">
                  <c:v>-0.60000000899999995</c:v>
                </c:pt>
                <c:pt idx="44">
                  <c:v>-0.27999998600000031</c:v>
                </c:pt>
                <c:pt idx="45">
                  <c:v>-0.11999997499999999</c:v>
                </c:pt>
                <c:pt idx="46">
                  <c:v>-3.999996950000001E-2</c:v>
                </c:pt>
                <c:pt idx="47">
                  <c:v>4.0000036199999998E-2</c:v>
                </c:pt>
                <c:pt idx="48">
                  <c:v>4.0000036199999998E-2</c:v>
                </c:pt>
                <c:pt idx="49">
                  <c:v>-3.999996950000001E-2</c:v>
                </c:pt>
                <c:pt idx="50">
                  <c:v>4.0000036199999998E-2</c:v>
                </c:pt>
                <c:pt idx="51">
                  <c:v>4.0000036199999998E-2</c:v>
                </c:pt>
                <c:pt idx="52">
                  <c:v>4.0000036199999998E-2</c:v>
                </c:pt>
                <c:pt idx="53">
                  <c:v>0.12000004200000022</c:v>
                </c:pt>
                <c:pt idx="54">
                  <c:v>0.12000004200000022</c:v>
                </c:pt>
                <c:pt idx="55">
                  <c:v>0.12000004200000022</c:v>
                </c:pt>
                <c:pt idx="56">
                  <c:v>4.3600003399999769</c:v>
                </c:pt>
                <c:pt idx="57">
                  <c:v>3.0000002500000011</c:v>
                </c:pt>
                <c:pt idx="58">
                  <c:v>1.48000014</c:v>
                </c:pt>
                <c:pt idx="59">
                  <c:v>1.2400001199999999</c:v>
                </c:pt>
                <c:pt idx="60">
                  <c:v>0.52000007000000004</c:v>
                </c:pt>
                <c:pt idx="61">
                  <c:v>0.12000004200000022</c:v>
                </c:pt>
                <c:pt idx="62">
                  <c:v>-1.00000004</c:v>
                </c:pt>
                <c:pt idx="63">
                  <c:v>-2.7600001600000001</c:v>
                </c:pt>
                <c:pt idx="64">
                  <c:v>-3.8800002400000002</c:v>
                </c:pt>
                <c:pt idx="65">
                  <c:v>-4.6800002999999855</c:v>
                </c:pt>
                <c:pt idx="66">
                  <c:v>-2.2800001299999999</c:v>
                </c:pt>
                <c:pt idx="67">
                  <c:v>-2.1200001199999998</c:v>
                </c:pt>
                <c:pt idx="68">
                  <c:v>-1.8800001000000042</c:v>
                </c:pt>
                <c:pt idx="69">
                  <c:v>-1.2400000499999999</c:v>
                </c:pt>
                <c:pt idx="70">
                  <c:v>-1.1600000500000001</c:v>
                </c:pt>
                <c:pt idx="71">
                  <c:v>-0.19999998100000094</c:v>
                </c:pt>
                <c:pt idx="72">
                  <c:v>1.3200001300000042</c:v>
                </c:pt>
                <c:pt idx="73">
                  <c:v>2.8400002299999998</c:v>
                </c:pt>
                <c:pt idx="74">
                  <c:v>4.0400003199999945</c:v>
                </c:pt>
                <c:pt idx="75">
                  <c:v>4.6800003599999798</c:v>
                </c:pt>
                <c:pt idx="76">
                  <c:v>1.8000001600000042</c:v>
                </c:pt>
                <c:pt idx="77">
                  <c:v>1.48000014</c:v>
                </c:pt>
                <c:pt idx="78">
                  <c:v>1.5600001400000001</c:v>
                </c:pt>
                <c:pt idx="79">
                  <c:v>0.7600000870000021</c:v>
                </c:pt>
                <c:pt idx="80">
                  <c:v>4.0000036199999998E-2</c:v>
                </c:pt>
                <c:pt idx="81">
                  <c:v>4.0000036199999998E-2</c:v>
                </c:pt>
                <c:pt idx="82">
                  <c:v>-1.00000004</c:v>
                </c:pt>
                <c:pt idx="83">
                  <c:v>-2.7600001600000001</c:v>
                </c:pt>
                <c:pt idx="84">
                  <c:v>-3.9600002500000002</c:v>
                </c:pt>
                <c:pt idx="85">
                  <c:v>-4.6800002999999855</c:v>
                </c:pt>
                <c:pt idx="86">
                  <c:v>-2.3600001299999978</c:v>
                </c:pt>
                <c:pt idx="87">
                  <c:v>-2.2000001199999999</c:v>
                </c:pt>
                <c:pt idx="88">
                  <c:v>-1.7200000899999999</c:v>
                </c:pt>
                <c:pt idx="89">
                  <c:v>-1.00000004</c:v>
                </c:pt>
                <c:pt idx="90">
                  <c:v>-0.35999999200000032</c:v>
                </c:pt>
                <c:pt idx="91">
                  <c:v>-0.43999999800000111</c:v>
                </c:pt>
                <c:pt idx="92">
                  <c:v>1.2400001199999999</c:v>
                </c:pt>
                <c:pt idx="93">
                  <c:v>2.8400002299999998</c:v>
                </c:pt>
                <c:pt idx="94">
                  <c:v>4.0400003199999945</c:v>
                </c:pt>
                <c:pt idx="95">
                  <c:v>4.6800003599999798</c:v>
                </c:pt>
                <c:pt idx="96">
                  <c:v>1.7200001599999999</c:v>
                </c:pt>
                <c:pt idx="97">
                  <c:v>1.3200001300000042</c:v>
                </c:pt>
                <c:pt idx="98">
                  <c:v>1.5600001400000001</c:v>
                </c:pt>
                <c:pt idx="99">
                  <c:v>1.0000001000000001</c:v>
                </c:pt>
                <c:pt idx="100">
                  <c:v>0.20000004800000001</c:v>
                </c:pt>
                <c:pt idx="101">
                  <c:v>0.12000004200000022</c:v>
                </c:pt>
                <c:pt idx="102">
                  <c:v>-1.0800000400000001</c:v>
                </c:pt>
                <c:pt idx="103">
                  <c:v>-2.6800001600000001</c:v>
                </c:pt>
                <c:pt idx="104">
                  <c:v>-3.9600002500000002</c:v>
                </c:pt>
                <c:pt idx="105">
                  <c:v>-4.6000002899999846</c:v>
                </c:pt>
                <c:pt idx="106">
                  <c:v>-2.3600001299999978</c:v>
                </c:pt>
                <c:pt idx="107">
                  <c:v>-2.1200001199999998</c:v>
                </c:pt>
                <c:pt idx="108">
                  <c:v>-1.7200000899999999</c:v>
                </c:pt>
                <c:pt idx="109">
                  <c:v>-1.00000004</c:v>
                </c:pt>
                <c:pt idx="110">
                  <c:v>-0.19999998100000094</c:v>
                </c:pt>
                <c:pt idx="111">
                  <c:v>-0.35999999200000032</c:v>
                </c:pt>
                <c:pt idx="112">
                  <c:v>1.2400001199999999</c:v>
                </c:pt>
                <c:pt idx="113">
                  <c:v>2.9200002399999998</c:v>
                </c:pt>
                <c:pt idx="114">
                  <c:v>4.1200003199999751</c:v>
                </c:pt>
                <c:pt idx="115">
                  <c:v>4.6800003599999798</c:v>
                </c:pt>
                <c:pt idx="116">
                  <c:v>1.7200001599999999</c:v>
                </c:pt>
                <c:pt idx="117">
                  <c:v>1.40000013</c:v>
                </c:pt>
                <c:pt idx="118">
                  <c:v>1.6400001500000001</c:v>
                </c:pt>
                <c:pt idx="119">
                  <c:v>0.92000009800000004</c:v>
                </c:pt>
                <c:pt idx="120">
                  <c:v>0.12000004200000022</c:v>
                </c:pt>
                <c:pt idx="121">
                  <c:v>4.0000036199999998E-2</c:v>
                </c:pt>
                <c:pt idx="122">
                  <c:v>-1.00000004</c:v>
                </c:pt>
                <c:pt idx="123">
                  <c:v>-2.6800001600000001</c:v>
                </c:pt>
                <c:pt idx="124">
                  <c:v>-3.9600002500000002</c:v>
                </c:pt>
                <c:pt idx="125">
                  <c:v>-4.6800002999999855</c:v>
                </c:pt>
                <c:pt idx="126">
                  <c:v>-2.3600001299999978</c:v>
                </c:pt>
                <c:pt idx="127">
                  <c:v>-2.2000001199999999</c:v>
                </c:pt>
                <c:pt idx="128">
                  <c:v>-1.56000008</c:v>
                </c:pt>
                <c:pt idx="129">
                  <c:v>-0.84000002600000234</c:v>
                </c:pt>
                <c:pt idx="130">
                  <c:v>-0.11999997499999999</c:v>
                </c:pt>
                <c:pt idx="131">
                  <c:v>-0.27999998600000031</c:v>
                </c:pt>
                <c:pt idx="132">
                  <c:v>1.2400001199999999</c:v>
                </c:pt>
                <c:pt idx="133">
                  <c:v>2.8400002299999998</c:v>
                </c:pt>
                <c:pt idx="134">
                  <c:v>4.1200003199999751</c:v>
                </c:pt>
                <c:pt idx="135">
                  <c:v>4.6800003599999798</c:v>
                </c:pt>
                <c:pt idx="136">
                  <c:v>1.8000001600000042</c:v>
                </c:pt>
                <c:pt idx="137">
                  <c:v>1.3200001300000042</c:v>
                </c:pt>
                <c:pt idx="138">
                  <c:v>1.5600001400000001</c:v>
                </c:pt>
                <c:pt idx="139">
                  <c:v>1.0000001000000001</c:v>
                </c:pt>
                <c:pt idx="140">
                  <c:v>0.20000004800000001</c:v>
                </c:pt>
                <c:pt idx="141">
                  <c:v>4.0000036199999998E-2</c:v>
                </c:pt>
                <c:pt idx="142">
                  <c:v>-1.00000004</c:v>
                </c:pt>
                <c:pt idx="143">
                  <c:v>-2.7600001600000001</c:v>
                </c:pt>
                <c:pt idx="144">
                  <c:v>-3.9600002500000002</c:v>
                </c:pt>
                <c:pt idx="145">
                  <c:v>-4.5200002899999845</c:v>
                </c:pt>
                <c:pt idx="146">
                  <c:v>-2.3600001299999978</c:v>
                </c:pt>
                <c:pt idx="147">
                  <c:v>-2.1200001199999998</c:v>
                </c:pt>
                <c:pt idx="148">
                  <c:v>-1.6400000800000001</c:v>
                </c:pt>
                <c:pt idx="149">
                  <c:v>-1.0800000400000001</c:v>
                </c:pt>
                <c:pt idx="150">
                  <c:v>-3.999996950000001E-2</c:v>
                </c:pt>
                <c:pt idx="151">
                  <c:v>-0.35999999200000032</c:v>
                </c:pt>
                <c:pt idx="152">
                  <c:v>1.2400001199999999</c:v>
                </c:pt>
                <c:pt idx="153">
                  <c:v>2.8400002299999998</c:v>
                </c:pt>
                <c:pt idx="154">
                  <c:v>4.1200003199999751</c:v>
                </c:pt>
                <c:pt idx="155">
                  <c:v>4.6800003599999798</c:v>
                </c:pt>
                <c:pt idx="156">
                  <c:v>1.7200001599999999</c:v>
                </c:pt>
                <c:pt idx="157">
                  <c:v>1.2400001199999999</c:v>
                </c:pt>
                <c:pt idx="158">
                  <c:v>1.5600001400000001</c:v>
                </c:pt>
                <c:pt idx="159">
                  <c:v>1.0000001000000001</c:v>
                </c:pt>
                <c:pt idx="160">
                  <c:v>0.20000004800000001</c:v>
                </c:pt>
                <c:pt idx="161">
                  <c:v>0.12000004200000022</c:v>
                </c:pt>
                <c:pt idx="162">
                  <c:v>-1.0800000400000001</c:v>
                </c:pt>
                <c:pt idx="163">
                  <c:v>-2.6800001600000001</c:v>
                </c:pt>
                <c:pt idx="164">
                  <c:v>-3.9600002500000002</c:v>
                </c:pt>
                <c:pt idx="165">
                  <c:v>-4.6800002999999855</c:v>
                </c:pt>
                <c:pt idx="166">
                  <c:v>-2.3600001299999978</c:v>
                </c:pt>
                <c:pt idx="167">
                  <c:v>-2.2000001199999999</c:v>
                </c:pt>
                <c:pt idx="168">
                  <c:v>-1.56000008</c:v>
                </c:pt>
                <c:pt idx="169">
                  <c:v>-1.00000004</c:v>
                </c:pt>
                <c:pt idx="170">
                  <c:v>-3.999996950000001E-2</c:v>
                </c:pt>
                <c:pt idx="171">
                  <c:v>-0.27999998600000031</c:v>
                </c:pt>
                <c:pt idx="172">
                  <c:v>1.2400001199999999</c:v>
                </c:pt>
                <c:pt idx="173">
                  <c:v>2.8400002299999998</c:v>
                </c:pt>
                <c:pt idx="174">
                  <c:v>4.1200003199999751</c:v>
                </c:pt>
                <c:pt idx="175">
                  <c:v>4.6800003599999798</c:v>
                </c:pt>
                <c:pt idx="176">
                  <c:v>1.7200001599999999</c:v>
                </c:pt>
                <c:pt idx="177">
                  <c:v>1.3200001300000042</c:v>
                </c:pt>
                <c:pt idx="178">
                  <c:v>1.48000014</c:v>
                </c:pt>
                <c:pt idx="179">
                  <c:v>1.0800001100000001</c:v>
                </c:pt>
                <c:pt idx="180">
                  <c:v>0.20000004800000001</c:v>
                </c:pt>
                <c:pt idx="181">
                  <c:v>0.12000004200000022</c:v>
                </c:pt>
                <c:pt idx="182">
                  <c:v>-1.0800000400000001</c:v>
                </c:pt>
                <c:pt idx="183">
                  <c:v>-2.7600001600000001</c:v>
                </c:pt>
                <c:pt idx="184">
                  <c:v>-3.9600002500000002</c:v>
                </c:pt>
                <c:pt idx="185">
                  <c:v>-4.6800002999999855</c:v>
                </c:pt>
                <c:pt idx="186">
                  <c:v>-2.2800001299999999</c:v>
                </c:pt>
                <c:pt idx="187">
                  <c:v>-2.1200001199999998</c:v>
                </c:pt>
                <c:pt idx="188">
                  <c:v>-1.4000000699999999</c:v>
                </c:pt>
                <c:pt idx="189">
                  <c:v>-0.92000003200000269</c:v>
                </c:pt>
                <c:pt idx="190">
                  <c:v>0.12000004200000022</c:v>
                </c:pt>
                <c:pt idx="191">
                  <c:v>-0.35999999200000032</c:v>
                </c:pt>
                <c:pt idx="192">
                  <c:v>1.3200001300000042</c:v>
                </c:pt>
                <c:pt idx="193">
                  <c:v>2.8400002299999998</c:v>
                </c:pt>
                <c:pt idx="194">
                  <c:v>4.1200003199999751</c:v>
                </c:pt>
                <c:pt idx="195">
                  <c:v>4.6800003599999798</c:v>
                </c:pt>
                <c:pt idx="196">
                  <c:v>1.7200001599999999</c:v>
                </c:pt>
                <c:pt idx="197">
                  <c:v>1.3200001300000042</c:v>
                </c:pt>
                <c:pt idx="198">
                  <c:v>1.5600001400000001</c:v>
                </c:pt>
                <c:pt idx="199">
                  <c:v>1.0800001100000001</c:v>
                </c:pt>
                <c:pt idx="200">
                  <c:v>0.28000005300000008</c:v>
                </c:pt>
                <c:pt idx="201">
                  <c:v>-0.27999998600000031</c:v>
                </c:pt>
                <c:pt idx="202">
                  <c:v>-2.2000001199999999</c:v>
                </c:pt>
                <c:pt idx="203">
                  <c:v>-2.2800001299999999</c:v>
                </c:pt>
                <c:pt idx="204">
                  <c:v>-1.0800000400000001</c:v>
                </c:pt>
                <c:pt idx="205">
                  <c:v>-0.52000000300000004</c:v>
                </c:pt>
                <c:pt idx="206">
                  <c:v>-0.19999998100000094</c:v>
                </c:pt>
                <c:pt idx="207">
                  <c:v>-0.11999997499999999</c:v>
                </c:pt>
                <c:pt idx="208">
                  <c:v>-3.999996950000001E-2</c:v>
                </c:pt>
                <c:pt idx="209">
                  <c:v>4.0000036199999998E-2</c:v>
                </c:pt>
                <c:pt idx="210">
                  <c:v>4.0000036199999998E-2</c:v>
                </c:pt>
                <c:pt idx="211">
                  <c:v>4.0000036199999998E-2</c:v>
                </c:pt>
                <c:pt idx="212">
                  <c:v>4.0000036199999998E-2</c:v>
                </c:pt>
                <c:pt idx="213">
                  <c:v>4.0000036199999998E-2</c:v>
                </c:pt>
                <c:pt idx="214">
                  <c:v>4.0000036199999998E-2</c:v>
                </c:pt>
                <c:pt idx="215">
                  <c:v>4.0000036199999998E-2</c:v>
                </c:pt>
                <c:pt idx="216">
                  <c:v>4.0000036199999998E-2</c:v>
                </c:pt>
                <c:pt idx="217">
                  <c:v>0.12000004200000022</c:v>
                </c:pt>
                <c:pt idx="218">
                  <c:v>0.12000004200000022</c:v>
                </c:pt>
                <c:pt idx="219">
                  <c:v>4.0000036199999998E-2</c:v>
                </c:pt>
                <c:pt idx="220">
                  <c:v>0.12000004200000022</c:v>
                </c:pt>
                <c:pt idx="221">
                  <c:v>4.0000036199999998E-2</c:v>
                </c:pt>
                <c:pt idx="222">
                  <c:v>0.12000004200000022</c:v>
                </c:pt>
                <c:pt idx="223">
                  <c:v>4.0000036199999998E-2</c:v>
                </c:pt>
                <c:pt idx="224">
                  <c:v>4.0000036199999998E-2</c:v>
                </c:pt>
                <c:pt idx="225">
                  <c:v>-3.999996950000001E-2</c:v>
                </c:pt>
                <c:pt idx="226">
                  <c:v>4.0000036199999998E-2</c:v>
                </c:pt>
                <c:pt idx="227">
                  <c:v>0.12000004200000022</c:v>
                </c:pt>
                <c:pt idx="228">
                  <c:v>4.0000036199999998E-2</c:v>
                </c:pt>
                <c:pt idx="229">
                  <c:v>4.0000036199999998E-2</c:v>
                </c:pt>
                <c:pt idx="230">
                  <c:v>4.0000036199999998E-2</c:v>
                </c:pt>
                <c:pt idx="231">
                  <c:v>0.12000004200000022</c:v>
                </c:pt>
                <c:pt idx="232">
                  <c:v>4.0000036199999998E-2</c:v>
                </c:pt>
                <c:pt idx="233">
                  <c:v>4.0000036199999998E-2</c:v>
                </c:pt>
                <c:pt idx="234">
                  <c:v>0.12000004200000022</c:v>
                </c:pt>
                <c:pt idx="235">
                  <c:v>4.0000036199999998E-2</c:v>
                </c:pt>
                <c:pt idx="236">
                  <c:v>4.0000036199999998E-2</c:v>
                </c:pt>
                <c:pt idx="237">
                  <c:v>0.12000004200000022</c:v>
                </c:pt>
                <c:pt idx="238">
                  <c:v>0.12000004200000022</c:v>
                </c:pt>
                <c:pt idx="239">
                  <c:v>4.0000036199999998E-2</c:v>
                </c:pt>
                <c:pt idx="240">
                  <c:v>0.12000004200000022</c:v>
                </c:pt>
                <c:pt idx="241">
                  <c:v>4.0000036199999998E-2</c:v>
                </c:pt>
                <c:pt idx="242">
                  <c:v>4.0000036199999998E-2</c:v>
                </c:pt>
                <c:pt idx="243">
                  <c:v>0.12000004200000022</c:v>
                </c:pt>
                <c:pt idx="244">
                  <c:v>4.0000036199999998E-2</c:v>
                </c:pt>
                <c:pt idx="245">
                  <c:v>4.0000036199999998E-2</c:v>
                </c:pt>
                <c:pt idx="246">
                  <c:v>4.0000036199999998E-2</c:v>
                </c:pt>
                <c:pt idx="247">
                  <c:v>4.0000036199999998E-2</c:v>
                </c:pt>
                <c:pt idx="248">
                  <c:v>4.0000036199999998E-2</c:v>
                </c:pt>
                <c:pt idx="249">
                  <c:v>0.12000004200000022</c:v>
                </c:pt>
                <c:pt idx="250">
                  <c:v>0.12000004200000022</c:v>
                </c:pt>
                <c:pt idx="251">
                  <c:v>0.12000004200000022</c:v>
                </c:pt>
                <c:pt idx="252">
                  <c:v>0.12000004200000022</c:v>
                </c:pt>
                <c:pt idx="253">
                  <c:v>4.0000036199999998E-2</c:v>
                </c:pt>
                <c:pt idx="254">
                  <c:v>0.12000004200000022</c:v>
                </c:pt>
                <c:pt idx="255">
                  <c:v>4.0000036199999998E-2</c:v>
                </c:pt>
                <c:pt idx="256">
                  <c:v>0.12000004200000022</c:v>
                </c:pt>
                <c:pt idx="257">
                  <c:v>4.0000036199999998E-2</c:v>
                </c:pt>
              </c:numCache>
            </c:numRef>
          </c:yVal>
        </c:ser>
        <c:axId val="49040768"/>
        <c:axId val="49075328"/>
      </c:scatterChart>
      <c:valAx>
        <c:axId val="49040768"/>
        <c:scaling>
          <c:orientation val="minMax"/>
          <c:max val="25"/>
          <c:min val="0"/>
        </c:scaling>
        <c:axPos val="b"/>
        <c:majorGridlines>
          <c:spPr>
            <a:ln w="6350"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075328"/>
        <c:crossesAt val="-6"/>
        <c:crossBetween val="midCat"/>
        <c:majorUnit val="5"/>
        <c:minorUnit val="1"/>
      </c:valAx>
      <c:valAx>
        <c:axId val="49075328"/>
        <c:scaling>
          <c:orientation val="minMax"/>
          <c:max val="6"/>
          <c:min val="-6"/>
        </c:scaling>
        <c:axPos val="l"/>
        <c:majorGridlines>
          <c:spPr>
            <a:ln w="6350">
              <a:solidFill>
                <a:schemeClr val="bg1">
                  <a:lumMod val="95000"/>
                </a:schemeClr>
              </a:solidFill>
            </a:ln>
          </c:spPr>
        </c:maj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040768"/>
        <c:crosses val="autoZero"/>
        <c:crossBetween val="midCat"/>
        <c:majorUnit val="2"/>
        <c:minorUnit val="2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7831729367162506E-2"/>
          <c:y val="4.1018518518518517E-2"/>
          <c:w val="0.8658719743365445"/>
          <c:h val="0.81904418197724971"/>
        </c:manualLayout>
      </c:layout>
      <c:scatterChart>
        <c:scatterStyle val="smoothMarker"/>
        <c:ser>
          <c:idx val="0"/>
          <c:order val="0"/>
          <c:tx>
            <c:v>Current</c:v>
          </c:tx>
          <c:spPr>
            <a:ln w="95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'Case 1 - L = 2 oscillations'!$T$1055:$T$1312</c:f>
              <c:numCache>
                <c:formatCode>General</c:formatCode>
                <c:ptCount val="258"/>
                <c:pt idx="0">
                  <c:v>0</c:v>
                </c:pt>
                <c:pt idx="1">
                  <c:v>0.10000000000000053</c:v>
                </c:pt>
                <c:pt idx="2">
                  <c:v>0.20000000000000021</c:v>
                </c:pt>
                <c:pt idx="3">
                  <c:v>0.30000000000000032</c:v>
                </c:pt>
                <c:pt idx="4">
                  <c:v>0.40000000000000036</c:v>
                </c:pt>
                <c:pt idx="5">
                  <c:v>0.5</c:v>
                </c:pt>
                <c:pt idx="6">
                  <c:v>0.59999999999999953</c:v>
                </c:pt>
                <c:pt idx="7">
                  <c:v>0.70000000000000062</c:v>
                </c:pt>
                <c:pt idx="8">
                  <c:v>0.79999999999999982</c:v>
                </c:pt>
                <c:pt idx="9">
                  <c:v>0.89999999999999969</c:v>
                </c:pt>
                <c:pt idx="10">
                  <c:v>1</c:v>
                </c:pt>
                <c:pt idx="11">
                  <c:v>1.1000000000000005</c:v>
                </c:pt>
                <c:pt idx="12">
                  <c:v>1.2000000000000002</c:v>
                </c:pt>
                <c:pt idx="13">
                  <c:v>1.2999999999999936</c:v>
                </c:pt>
                <c:pt idx="14">
                  <c:v>1.4000000000000004</c:v>
                </c:pt>
                <c:pt idx="15">
                  <c:v>1.5</c:v>
                </c:pt>
                <c:pt idx="16">
                  <c:v>1.5999999999999945</c:v>
                </c:pt>
                <c:pt idx="17">
                  <c:v>1.7000000000000002</c:v>
                </c:pt>
                <c:pt idx="18">
                  <c:v>1.7999999999999936</c:v>
                </c:pt>
                <c:pt idx="19">
                  <c:v>1.8999999999999948</c:v>
                </c:pt>
                <c:pt idx="20">
                  <c:v>2</c:v>
                </c:pt>
                <c:pt idx="21">
                  <c:v>2.1000000000000005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2.5999999999999988</c:v>
                </c:pt>
                <c:pt idx="27">
                  <c:v>2.7</c:v>
                </c:pt>
                <c:pt idx="28">
                  <c:v>2.8</c:v>
                </c:pt>
                <c:pt idx="29">
                  <c:v>2.9000000000000004</c:v>
                </c:pt>
                <c:pt idx="30">
                  <c:v>3</c:v>
                </c:pt>
                <c:pt idx="31">
                  <c:v>3.0999999999999988</c:v>
                </c:pt>
                <c:pt idx="32">
                  <c:v>3.2000000000000011</c:v>
                </c:pt>
                <c:pt idx="33">
                  <c:v>3.3000000000000007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3.5999999999999988</c:v>
                </c:pt>
                <c:pt idx="37">
                  <c:v>3.6999999999999993</c:v>
                </c:pt>
                <c:pt idx="38">
                  <c:v>3.8000000000000007</c:v>
                </c:pt>
                <c:pt idx="39">
                  <c:v>3.9000000000000004</c:v>
                </c:pt>
                <c:pt idx="40">
                  <c:v>4</c:v>
                </c:pt>
                <c:pt idx="41">
                  <c:v>4.0999999999999996</c:v>
                </c:pt>
                <c:pt idx="42">
                  <c:v>4.1999999999999975</c:v>
                </c:pt>
                <c:pt idx="43">
                  <c:v>4.2999999999999989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4.7000000000000011</c:v>
                </c:pt>
                <c:pt idx="48">
                  <c:v>4.7999999999999989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5.2000000000000011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5.6999999999999975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6.1999999999999975</c:v>
                </c:pt>
                <c:pt idx="63">
                  <c:v>6.2999999999999989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6.7000000000000011</c:v>
                </c:pt>
                <c:pt idx="68">
                  <c:v>6.7999999999999989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7.2000000000000011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7.6999999999999975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8.1000000000000014</c:v>
                </c:pt>
                <c:pt idx="82">
                  <c:v>8.2000000000000011</c:v>
                </c:pt>
                <c:pt idx="83">
                  <c:v>8.3000000000000025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8.8000000000000025</c:v>
                </c:pt>
                <c:pt idx="89">
                  <c:v>8.9000000000000021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11.100000000000001</c:v>
                </c:pt>
                <c:pt idx="112">
                  <c:v>11.2</c:v>
                </c:pt>
                <c:pt idx="113">
                  <c:v>11.3</c:v>
                </c:pt>
                <c:pt idx="114">
                  <c:v>11.400000000000002</c:v>
                </c:pt>
                <c:pt idx="115">
                  <c:v>11.5</c:v>
                </c:pt>
                <c:pt idx="116">
                  <c:v>11.600000000000001</c:v>
                </c:pt>
                <c:pt idx="117">
                  <c:v>11.7</c:v>
                </c:pt>
                <c:pt idx="118">
                  <c:v>11.8</c:v>
                </c:pt>
                <c:pt idx="119">
                  <c:v>11.900000000000002</c:v>
                </c:pt>
                <c:pt idx="120">
                  <c:v>12</c:v>
                </c:pt>
                <c:pt idx="121">
                  <c:v>12.100000000000001</c:v>
                </c:pt>
                <c:pt idx="122">
                  <c:v>12.2</c:v>
                </c:pt>
                <c:pt idx="123">
                  <c:v>12.3</c:v>
                </c:pt>
                <c:pt idx="124">
                  <c:v>12.400000000000002</c:v>
                </c:pt>
                <c:pt idx="125">
                  <c:v>12.5</c:v>
                </c:pt>
                <c:pt idx="126">
                  <c:v>12.600000000000001</c:v>
                </c:pt>
                <c:pt idx="127">
                  <c:v>12.7</c:v>
                </c:pt>
                <c:pt idx="128">
                  <c:v>12.8</c:v>
                </c:pt>
                <c:pt idx="129">
                  <c:v>12.900000000000002</c:v>
                </c:pt>
                <c:pt idx="130">
                  <c:v>13</c:v>
                </c:pt>
                <c:pt idx="131">
                  <c:v>13.100000000000001</c:v>
                </c:pt>
                <c:pt idx="132">
                  <c:v>13.2</c:v>
                </c:pt>
                <c:pt idx="133">
                  <c:v>13.3</c:v>
                </c:pt>
                <c:pt idx="134">
                  <c:v>13.400000000000002</c:v>
                </c:pt>
                <c:pt idx="135">
                  <c:v>13.5</c:v>
                </c:pt>
                <c:pt idx="136">
                  <c:v>13.600000000000001</c:v>
                </c:pt>
                <c:pt idx="137">
                  <c:v>13.700000000000003</c:v>
                </c:pt>
                <c:pt idx="138">
                  <c:v>13.8</c:v>
                </c:pt>
                <c:pt idx="139">
                  <c:v>13.900000000000002</c:v>
                </c:pt>
                <c:pt idx="140">
                  <c:v>14</c:v>
                </c:pt>
                <c:pt idx="141">
                  <c:v>14.100000000000001</c:v>
                </c:pt>
                <c:pt idx="142">
                  <c:v>14.2</c:v>
                </c:pt>
                <c:pt idx="143">
                  <c:v>14.3</c:v>
                </c:pt>
                <c:pt idx="144">
                  <c:v>14.400000000000002</c:v>
                </c:pt>
                <c:pt idx="145">
                  <c:v>14.5</c:v>
                </c:pt>
                <c:pt idx="146">
                  <c:v>14.600000000000001</c:v>
                </c:pt>
                <c:pt idx="147">
                  <c:v>14.7</c:v>
                </c:pt>
                <c:pt idx="148">
                  <c:v>14.8</c:v>
                </c:pt>
                <c:pt idx="149">
                  <c:v>14.900000000000002</c:v>
                </c:pt>
                <c:pt idx="150">
                  <c:v>15</c:v>
                </c:pt>
                <c:pt idx="151">
                  <c:v>15.100000000000001</c:v>
                </c:pt>
                <c:pt idx="152">
                  <c:v>15.2</c:v>
                </c:pt>
                <c:pt idx="153">
                  <c:v>15.3</c:v>
                </c:pt>
                <c:pt idx="154">
                  <c:v>15.400000000000002</c:v>
                </c:pt>
                <c:pt idx="155">
                  <c:v>15.5</c:v>
                </c:pt>
                <c:pt idx="156">
                  <c:v>15.600000000000001</c:v>
                </c:pt>
                <c:pt idx="157">
                  <c:v>15.7</c:v>
                </c:pt>
                <c:pt idx="158">
                  <c:v>15.8</c:v>
                </c:pt>
                <c:pt idx="159">
                  <c:v>15.900000000000002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17.599999999999987</c:v>
                </c:pt>
                <c:pt idx="177">
                  <c:v>17.700000000000003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18.099999999999987</c:v>
                </c:pt>
                <c:pt idx="182">
                  <c:v>18.2</c:v>
                </c:pt>
                <c:pt idx="183">
                  <c:v>18.3</c:v>
                </c:pt>
                <c:pt idx="184">
                  <c:v>18.400000000000002</c:v>
                </c:pt>
                <c:pt idx="185">
                  <c:v>18.5</c:v>
                </c:pt>
                <c:pt idx="186">
                  <c:v>18.599999999999987</c:v>
                </c:pt>
                <c:pt idx="187">
                  <c:v>18.7</c:v>
                </c:pt>
                <c:pt idx="188">
                  <c:v>18.8</c:v>
                </c:pt>
                <c:pt idx="189">
                  <c:v>18.900000000000002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19.299999999999986</c:v>
                </c:pt>
                <c:pt idx="194">
                  <c:v>19.400000000000002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21.200000000000003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21.599999999999987</c:v>
                </c:pt>
                <c:pt idx="217">
                  <c:v>21.700000000000003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22.099999999999987</c:v>
                </c:pt>
                <c:pt idx="222">
                  <c:v>22.2</c:v>
                </c:pt>
                <c:pt idx="223">
                  <c:v>22.3</c:v>
                </c:pt>
                <c:pt idx="224">
                  <c:v>22.400000000000002</c:v>
                </c:pt>
                <c:pt idx="225">
                  <c:v>22.5</c:v>
                </c:pt>
                <c:pt idx="226">
                  <c:v>22.599999999999987</c:v>
                </c:pt>
                <c:pt idx="227">
                  <c:v>22.7</c:v>
                </c:pt>
                <c:pt idx="228">
                  <c:v>22.799999999999986</c:v>
                </c:pt>
                <c:pt idx="229">
                  <c:v>22.900000000000002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23.299999999999986</c:v>
                </c:pt>
                <c:pt idx="234">
                  <c:v>23.400000000000002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25.099999999999987</c:v>
                </c:pt>
                <c:pt idx="252">
                  <c:v>25.200000000000003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25.599999999999987</c:v>
                </c:pt>
                <c:pt idx="257">
                  <c:v>25.700000000000003</c:v>
                </c:pt>
              </c:numCache>
            </c:numRef>
          </c:xVal>
          <c:yVal>
            <c:numRef>
              <c:f>'Case 1 - L = 2 oscillations'!$Z$1055:$Z$1312</c:f>
              <c:numCache>
                <c:formatCode>0.00E+00</c:formatCode>
                <c:ptCount val="258"/>
                <c:pt idx="0">
                  <c:v>-3.9999951299999967</c:v>
                </c:pt>
                <c:pt idx="1">
                  <c:v>-7.99999503</c:v>
                </c:pt>
                <c:pt idx="2">
                  <c:v>8.0000045700000246</c:v>
                </c:pt>
                <c:pt idx="3">
                  <c:v>-3.9999951299999967</c:v>
                </c:pt>
                <c:pt idx="4">
                  <c:v>4.768371460000029E-6</c:v>
                </c:pt>
                <c:pt idx="5">
                  <c:v>4.768371460000029E-6</c:v>
                </c:pt>
                <c:pt idx="6">
                  <c:v>-3.9999951299999967</c:v>
                </c:pt>
                <c:pt idx="7">
                  <c:v>4.768371460000029E-6</c:v>
                </c:pt>
                <c:pt idx="8">
                  <c:v>4.768371460000029E-6</c:v>
                </c:pt>
                <c:pt idx="9">
                  <c:v>-3.9999951299999967</c:v>
                </c:pt>
                <c:pt idx="10">
                  <c:v>4.768371460000029E-6</c:v>
                </c:pt>
                <c:pt idx="11">
                  <c:v>4.768371460000029E-6</c:v>
                </c:pt>
                <c:pt idx="12">
                  <c:v>4.768371460000029E-6</c:v>
                </c:pt>
                <c:pt idx="13">
                  <c:v>4.768371460000029E-6</c:v>
                </c:pt>
                <c:pt idx="14">
                  <c:v>4.768371460000029E-6</c:v>
                </c:pt>
                <c:pt idx="15">
                  <c:v>-7.99999503</c:v>
                </c:pt>
                <c:pt idx="16">
                  <c:v>4.768371460000029E-6</c:v>
                </c:pt>
                <c:pt idx="17">
                  <c:v>4.768371460000029E-6</c:v>
                </c:pt>
                <c:pt idx="18">
                  <c:v>4.768371460000029E-6</c:v>
                </c:pt>
                <c:pt idx="19">
                  <c:v>4.768371460000029E-6</c:v>
                </c:pt>
                <c:pt idx="20">
                  <c:v>4.0000046699999769</c:v>
                </c:pt>
                <c:pt idx="21">
                  <c:v>4.768371460000029E-6</c:v>
                </c:pt>
                <c:pt idx="22">
                  <c:v>4.768371460000029E-6</c:v>
                </c:pt>
                <c:pt idx="23">
                  <c:v>4.768371460000029E-6</c:v>
                </c:pt>
                <c:pt idx="24">
                  <c:v>4.768371460000029E-6</c:v>
                </c:pt>
                <c:pt idx="25">
                  <c:v>4.768371460000029E-6</c:v>
                </c:pt>
                <c:pt idx="26">
                  <c:v>-3.9999951299999967</c:v>
                </c:pt>
                <c:pt idx="27">
                  <c:v>-3.9999951299999967</c:v>
                </c:pt>
                <c:pt idx="28">
                  <c:v>4.768371460000029E-6</c:v>
                </c:pt>
                <c:pt idx="29">
                  <c:v>-3.9999951299999967</c:v>
                </c:pt>
                <c:pt idx="30">
                  <c:v>-3.9999951299999967</c:v>
                </c:pt>
                <c:pt idx="31">
                  <c:v>4.768371460000029E-6</c:v>
                </c:pt>
                <c:pt idx="32">
                  <c:v>-7.99999503</c:v>
                </c:pt>
                <c:pt idx="33">
                  <c:v>4.0000046699999769</c:v>
                </c:pt>
                <c:pt idx="34">
                  <c:v>8.0000045700000246</c:v>
                </c:pt>
                <c:pt idx="35">
                  <c:v>-3.9999951299999967</c:v>
                </c:pt>
                <c:pt idx="36">
                  <c:v>4.768371460000029E-6</c:v>
                </c:pt>
                <c:pt idx="37">
                  <c:v>4.0000046699999769</c:v>
                </c:pt>
                <c:pt idx="38">
                  <c:v>-3.9999951299999967</c:v>
                </c:pt>
                <c:pt idx="39">
                  <c:v>12.000004500000006</c:v>
                </c:pt>
                <c:pt idx="40">
                  <c:v>20.000004300000001</c:v>
                </c:pt>
                <c:pt idx="41">
                  <c:v>-7.99999503</c:v>
                </c:pt>
                <c:pt idx="42">
                  <c:v>-23.999994600000001</c:v>
                </c:pt>
                <c:pt idx="43">
                  <c:v>-7.99999503</c:v>
                </c:pt>
                <c:pt idx="44">
                  <c:v>-3.9999951299999967</c:v>
                </c:pt>
                <c:pt idx="45">
                  <c:v>4.768371460000029E-6</c:v>
                </c:pt>
                <c:pt idx="46">
                  <c:v>-3.9999951299999967</c:v>
                </c:pt>
                <c:pt idx="47">
                  <c:v>4.768371460000029E-6</c:v>
                </c:pt>
                <c:pt idx="48">
                  <c:v>4.768371460000029E-6</c:v>
                </c:pt>
                <c:pt idx="49">
                  <c:v>4.768371460000029E-6</c:v>
                </c:pt>
                <c:pt idx="50">
                  <c:v>4.768371460000029E-6</c:v>
                </c:pt>
                <c:pt idx="51">
                  <c:v>4.0000046699999769</c:v>
                </c:pt>
                <c:pt idx="52">
                  <c:v>4.768371460000029E-6</c:v>
                </c:pt>
                <c:pt idx="53">
                  <c:v>4.768371460000029E-6</c:v>
                </c:pt>
                <c:pt idx="54">
                  <c:v>4.768371460000029E-6</c:v>
                </c:pt>
                <c:pt idx="55">
                  <c:v>4.768371460000029E-6</c:v>
                </c:pt>
                <c:pt idx="56">
                  <c:v>60.000003300000003</c:v>
                </c:pt>
                <c:pt idx="57">
                  <c:v>40.000003800000002</c:v>
                </c:pt>
                <c:pt idx="58">
                  <c:v>24.000004199999999</c:v>
                </c:pt>
                <c:pt idx="59">
                  <c:v>28.000004100000005</c:v>
                </c:pt>
                <c:pt idx="60">
                  <c:v>8.0000045700000246</c:v>
                </c:pt>
                <c:pt idx="61">
                  <c:v>-3.9999951299999967</c:v>
                </c:pt>
                <c:pt idx="62">
                  <c:v>-15.999994800000024</c:v>
                </c:pt>
                <c:pt idx="63">
                  <c:v>-35.999994300000012</c:v>
                </c:pt>
                <c:pt idx="64">
                  <c:v>-51.999993900000113</c:v>
                </c:pt>
                <c:pt idx="65">
                  <c:v>-59.999993700000012</c:v>
                </c:pt>
                <c:pt idx="66">
                  <c:v>-35.999994300000012</c:v>
                </c:pt>
                <c:pt idx="67">
                  <c:v>-31.999994399999999</c:v>
                </c:pt>
                <c:pt idx="68">
                  <c:v>-31.999994399999999</c:v>
                </c:pt>
                <c:pt idx="69">
                  <c:v>-19.999994699999988</c:v>
                </c:pt>
                <c:pt idx="70">
                  <c:v>-15.999994800000024</c:v>
                </c:pt>
                <c:pt idx="71">
                  <c:v>-3.9999951299999967</c:v>
                </c:pt>
                <c:pt idx="72">
                  <c:v>20.000004300000001</c:v>
                </c:pt>
                <c:pt idx="73">
                  <c:v>40.000003800000002</c:v>
                </c:pt>
                <c:pt idx="74">
                  <c:v>52.000003499999998</c:v>
                </c:pt>
                <c:pt idx="75">
                  <c:v>56.000003400000004</c:v>
                </c:pt>
                <c:pt idx="76">
                  <c:v>20.000004300000001</c:v>
                </c:pt>
                <c:pt idx="77">
                  <c:v>28.000004100000005</c:v>
                </c:pt>
                <c:pt idx="78">
                  <c:v>20.000004300000001</c:v>
                </c:pt>
                <c:pt idx="79">
                  <c:v>8.0000045700000246</c:v>
                </c:pt>
                <c:pt idx="80">
                  <c:v>4.768371460000029E-6</c:v>
                </c:pt>
                <c:pt idx="81">
                  <c:v>4.768371460000029E-6</c:v>
                </c:pt>
                <c:pt idx="82">
                  <c:v>-19.999994699999988</c:v>
                </c:pt>
                <c:pt idx="83">
                  <c:v>-31.999994399999999</c:v>
                </c:pt>
                <c:pt idx="84">
                  <c:v>-47.999994000000001</c:v>
                </c:pt>
                <c:pt idx="85">
                  <c:v>-63.999993600000003</c:v>
                </c:pt>
                <c:pt idx="86">
                  <c:v>-39.999994200000003</c:v>
                </c:pt>
                <c:pt idx="87">
                  <c:v>-35.999994300000012</c:v>
                </c:pt>
                <c:pt idx="88">
                  <c:v>-23.999994600000001</c:v>
                </c:pt>
                <c:pt idx="89">
                  <c:v>-7.99999503</c:v>
                </c:pt>
                <c:pt idx="90">
                  <c:v>-7.99999503</c:v>
                </c:pt>
                <c:pt idx="91">
                  <c:v>-7.99999503</c:v>
                </c:pt>
                <c:pt idx="92">
                  <c:v>12.000004500000006</c:v>
                </c:pt>
                <c:pt idx="93">
                  <c:v>32.000004000000004</c:v>
                </c:pt>
                <c:pt idx="94">
                  <c:v>52.000003499999998</c:v>
                </c:pt>
                <c:pt idx="95">
                  <c:v>52.000003499999998</c:v>
                </c:pt>
                <c:pt idx="96">
                  <c:v>20.000004300000001</c:v>
                </c:pt>
                <c:pt idx="97">
                  <c:v>20.000004300000001</c:v>
                </c:pt>
                <c:pt idx="98">
                  <c:v>20.000004300000001</c:v>
                </c:pt>
                <c:pt idx="99">
                  <c:v>4.0000046699999769</c:v>
                </c:pt>
                <c:pt idx="100">
                  <c:v>-3.9999951299999967</c:v>
                </c:pt>
                <c:pt idx="101">
                  <c:v>-3.9999951299999967</c:v>
                </c:pt>
                <c:pt idx="102">
                  <c:v>-15.999994800000024</c:v>
                </c:pt>
                <c:pt idx="103">
                  <c:v>-43.999994100000002</c:v>
                </c:pt>
                <c:pt idx="104">
                  <c:v>-55.999993800000013</c:v>
                </c:pt>
                <c:pt idx="105">
                  <c:v>-59.999993700000012</c:v>
                </c:pt>
                <c:pt idx="106">
                  <c:v>-43.999994100000002</c:v>
                </c:pt>
                <c:pt idx="107">
                  <c:v>-39.999994200000003</c:v>
                </c:pt>
                <c:pt idx="108">
                  <c:v>-19.999994699999988</c:v>
                </c:pt>
                <c:pt idx="109">
                  <c:v>-11.999994900000004</c:v>
                </c:pt>
                <c:pt idx="110">
                  <c:v>-3.9999951299999967</c:v>
                </c:pt>
                <c:pt idx="111">
                  <c:v>-3.9999951299999967</c:v>
                </c:pt>
                <c:pt idx="112">
                  <c:v>16.000004400000005</c:v>
                </c:pt>
                <c:pt idx="113">
                  <c:v>28.000004100000005</c:v>
                </c:pt>
                <c:pt idx="114">
                  <c:v>52.000003499999998</c:v>
                </c:pt>
                <c:pt idx="115">
                  <c:v>56.000003400000004</c:v>
                </c:pt>
                <c:pt idx="116">
                  <c:v>20.000004300000001</c:v>
                </c:pt>
                <c:pt idx="117">
                  <c:v>20.000004300000001</c:v>
                </c:pt>
                <c:pt idx="118">
                  <c:v>20.000004300000001</c:v>
                </c:pt>
                <c:pt idx="119">
                  <c:v>8.0000045700000246</c:v>
                </c:pt>
                <c:pt idx="120">
                  <c:v>-3.9999951299999967</c:v>
                </c:pt>
                <c:pt idx="121">
                  <c:v>-3.9999951299999967</c:v>
                </c:pt>
                <c:pt idx="122">
                  <c:v>-19.999994699999988</c:v>
                </c:pt>
                <c:pt idx="123">
                  <c:v>-31.999994399999999</c:v>
                </c:pt>
                <c:pt idx="124">
                  <c:v>-55.999993800000013</c:v>
                </c:pt>
                <c:pt idx="125">
                  <c:v>-63.999993600000003</c:v>
                </c:pt>
                <c:pt idx="126">
                  <c:v>-39.999994200000003</c:v>
                </c:pt>
                <c:pt idx="127">
                  <c:v>-31.999994399999999</c:v>
                </c:pt>
                <c:pt idx="128">
                  <c:v>-23.999994600000001</c:v>
                </c:pt>
                <c:pt idx="129">
                  <c:v>-7.99999503</c:v>
                </c:pt>
                <c:pt idx="130">
                  <c:v>-3.9999951299999967</c:v>
                </c:pt>
                <c:pt idx="131">
                  <c:v>-7.99999503</c:v>
                </c:pt>
                <c:pt idx="132">
                  <c:v>12.000004500000006</c:v>
                </c:pt>
                <c:pt idx="133">
                  <c:v>32.000004000000004</c:v>
                </c:pt>
                <c:pt idx="134">
                  <c:v>52.000003499999998</c:v>
                </c:pt>
                <c:pt idx="135">
                  <c:v>52.000003499999998</c:v>
                </c:pt>
                <c:pt idx="136">
                  <c:v>20.000004300000001</c:v>
                </c:pt>
                <c:pt idx="137">
                  <c:v>20.000004300000001</c:v>
                </c:pt>
                <c:pt idx="138">
                  <c:v>20.000004300000001</c:v>
                </c:pt>
                <c:pt idx="139">
                  <c:v>4.0000046699999769</c:v>
                </c:pt>
                <c:pt idx="140">
                  <c:v>-3.9999951299999967</c:v>
                </c:pt>
                <c:pt idx="141">
                  <c:v>-7.99999503</c:v>
                </c:pt>
                <c:pt idx="142">
                  <c:v>-19.999994699999988</c:v>
                </c:pt>
                <c:pt idx="143">
                  <c:v>-31.999994399999999</c:v>
                </c:pt>
                <c:pt idx="144">
                  <c:v>-55.999993800000013</c:v>
                </c:pt>
                <c:pt idx="145">
                  <c:v>-63.999993600000003</c:v>
                </c:pt>
                <c:pt idx="146">
                  <c:v>-31.999994399999999</c:v>
                </c:pt>
                <c:pt idx="147">
                  <c:v>-39.999994200000003</c:v>
                </c:pt>
                <c:pt idx="148">
                  <c:v>-27.9999945</c:v>
                </c:pt>
                <c:pt idx="149">
                  <c:v>-15.999994800000024</c:v>
                </c:pt>
                <c:pt idx="150">
                  <c:v>4.768371460000029E-6</c:v>
                </c:pt>
                <c:pt idx="151">
                  <c:v>-7.99999503</c:v>
                </c:pt>
                <c:pt idx="152">
                  <c:v>8.0000045700000246</c:v>
                </c:pt>
                <c:pt idx="153">
                  <c:v>28.000004100000005</c:v>
                </c:pt>
                <c:pt idx="154">
                  <c:v>48.000003599999999</c:v>
                </c:pt>
                <c:pt idx="155">
                  <c:v>52.000003499999998</c:v>
                </c:pt>
                <c:pt idx="156">
                  <c:v>16.000004400000005</c:v>
                </c:pt>
                <c:pt idx="157">
                  <c:v>20.000004300000001</c:v>
                </c:pt>
                <c:pt idx="158">
                  <c:v>16.000004400000005</c:v>
                </c:pt>
                <c:pt idx="159">
                  <c:v>4.0000046699999769</c:v>
                </c:pt>
                <c:pt idx="160">
                  <c:v>-3.9999951299999967</c:v>
                </c:pt>
                <c:pt idx="161">
                  <c:v>4.768371460000029E-6</c:v>
                </c:pt>
                <c:pt idx="162">
                  <c:v>-19.999994699999988</c:v>
                </c:pt>
                <c:pt idx="163">
                  <c:v>-43.999994100000002</c:v>
                </c:pt>
                <c:pt idx="164">
                  <c:v>-59.999993700000012</c:v>
                </c:pt>
                <c:pt idx="165">
                  <c:v>-63.999993600000003</c:v>
                </c:pt>
                <c:pt idx="166">
                  <c:v>-35.999994300000012</c:v>
                </c:pt>
                <c:pt idx="167">
                  <c:v>-39.999994200000003</c:v>
                </c:pt>
                <c:pt idx="168">
                  <c:v>-23.999994600000001</c:v>
                </c:pt>
                <c:pt idx="169">
                  <c:v>-7.99999503</c:v>
                </c:pt>
                <c:pt idx="170">
                  <c:v>4.768371460000029E-6</c:v>
                </c:pt>
                <c:pt idx="171">
                  <c:v>-7.99999503</c:v>
                </c:pt>
                <c:pt idx="172">
                  <c:v>8.0000045700000246</c:v>
                </c:pt>
                <c:pt idx="173">
                  <c:v>28.000004100000005</c:v>
                </c:pt>
                <c:pt idx="174">
                  <c:v>48.000003599999999</c:v>
                </c:pt>
                <c:pt idx="175">
                  <c:v>52.000003499999998</c:v>
                </c:pt>
                <c:pt idx="176">
                  <c:v>20.000004300000001</c:v>
                </c:pt>
                <c:pt idx="177">
                  <c:v>20.000004300000001</c:v>
                </c:pt>
                <c:pt idx="178">
                  <c:v>16.000004400000005</c:v>
                </c:pt>
                <c:pt idx="179">
                  <c:v>8.0000045700000246</c:v>
                </c:pt>
                <c:pt idx="180">
                  <c:v>4.768371460000029E-6</c:v>
                </c:pt>
                <c:pt idx="181">
                  <c:v>4.768371460000029E-6</c:v>
                </c:pt>
                <c:pt idx="182">
                  <c:v>-15.999994800000024</c:v>
                </c:pt>
                <c:pt idx="183">
                  <c:v>-39.999994200000003</c:v>
                </c:pt>
                <c:pt idx="184">
                  <c:v>-55.999993800000013</c:v>
                </c:pt>
                <c:pt idx="185">
                  <c:v>-63.999993600000003</c:v>
                </c:pt>
                <c:pt idx="186">
                  <c:v>-31.999994399999999</c:v>
                </c:pt>
                <c:pt idx="187">
                  <c:v>-31.999994399999999</c:v>
                </c:pt>
                <c:pt idx="188">
                  <c:v>-19.999994699999988</c:v>
                </c:pt>
                <c:pt idx="189">
                  <c:v>-7.99999503</c:v>
                </c:pt>
                <c:pt idx="190">
                  <c:v>4.768371460000029E-6</c:v>
                </c:pt>
                <c:pt idx="191">
                  <c:v>-7.99999503</c:v>
                </c:pt>
                <c:pt idx="192">
                  <c:v>16.000004400000005</c:v>
                </c:pt>
                <c:pt idx="193">
                  <c:v>32.000004000000004</c:v>
                </c:pt>
                <c:pt idx="194">
                  <c:v>48.000003599999999</c:v>
                </c:pt>
                <c:pt idx="195">
                  <c:v>56.000003400000004</c:v>
                </c:pt>
                <c:pt idx="196">
                  <c:v>20.000004300000001</c:v>
                </c:pt>
                <c:pt idx="197">
                  <c:v>24.000004199999999</c:v>
                </c:pt>
                <c:pt idx="198">
                  <c:v>20.000004300000001</c:v>
                </c:pt>
                <c:pt idx="199">
                  <c:v>8.0000045700000246</c:v>
                </c:pt>
                <c:pt idx="200">
                  <c:v>4.768371460000029E-6</c:v>
                </c:pt>
                <c:pt idx="201">
                  <c:v>-7.99999503</c:v>
                </c:pt>
                <c:pt idx="202">
                  <c:v>-31.999994399999999</c:v>
                </c:pt>
                <c:pt idx="203">
                  <c:v>-27.9999945</c:v>
                </c:pt>
                <c:pt idx="204">
                  <c:v>-15.999994800000024</c:v>
                </c:pt>
                <c:pt idx="205">
                  <c:v>-7.99999503</c:v>
                </c:pt>
                <c:pt idx="206">
                  <c:v>-3.9999951299999967</c:v>
                </c:pt>
                <c:pt idx="207">
                  <c:v>-3.9999951299999967</c:v>
                </c:pt>
                <c:pt idx="208">
                  <c:v>4.768371460000029E-6</c:v>
                </c:pt>
                <c:pt idx="209">
                  <c:v>4.768371460000029E-6</c:v>
                </c:pt>
                <c:pt idx="210">
                  <c:v>4.768371460000029E-6</c:v>
                </c:pt>
                <c:pt idx="211">
                  <c:v>-3.9999951299999967</c:v>
                </c:pt>
                <c:pt idx="212">
                  <c:v>4.0000046699999769</c:v>
                </c:pt>
                <c:pt idx="213">
                  <c:v>-3.9999951299999967</c:v>
                </c:pt>
                <c:pt idx="214">
                  <c:v>-3.9999951299999967</c:v>
                </c:pt>
                <c:pt idx="215">
                  <c:v>4.0000046699999769</c:v>
                </c:pt>
                <c:pt idx="216">
                  <c:v>4.768371460000029E-6</c:v>
                </c:pt>
                <c:pt idx="217">
                  <c:v>-3.9999951299999967</c:v>
                </c:pt>
                <c:pt idx="218">
                  <c:v>4.768371460000029E-6</c:v>
                </c:pt>
                <c:pt idx="219">
                  <c:v>-7.99999503</c:v>
                </c:pt>
                <c:pt idx="220">
                  <c:v>4.768371460000029E-6</c:v>
                </c:pt>
                <c:pt idx="221">
                  <c:v>4.768371460000029E-6</c:v>
                </c:pt>
                <c:pt idx="222">
                  <c:v>-3.9999951299999967</c:v>
                </c:pt>
                <c:pt idx="223">
                  <c:v>4.768371460000029E-6</c:v>
                </c:pt>
                <c:pt idx="224">
                  <c:v>-3.9999951299999967</c:v>
                </c:pt>
                <c:pt idx="225">
                  <c:v>-3.9999951299999967</c:v>
                </c:pt>
                <c:pt idx="226">
                  <c:v>4.768371460000029E-6</c:v>
                </c:pt>
                <c:pt idx="227">
                  <c:v>4.768371460000029E-6</c:v>
                </c:pt>
                <c:pt idx="228">
                  <c:v>4.768371460000029E-6</c:v>
                </c:pt>
                <c:pt idx="229">
                  <c:v>4.768371460000029E-6</c:v>
                </c:pt>
                <c:pt idx="230">
                  <c:v>4.768371460000029E-6</c:v>
                </c:pt>
                <c:pt idx="231">
                  <c:v>-3.9999951299999967</c:v>
                </c:pt>
                <c:pt idx="232">
                  <c:v>4.768371460000029E-6</c:v>
                </c:pt>
                <c:pt idx="233">
                  <c:v>4.768371460000029E-6</c:v>
                </c:pt>
                <c:pt idx="234">
                  <c:v>4.768371460000029E-6</c:v>
                </c:pt>
                <c:pt idx="235">
                  <c:v>8.0000045700000246</c:v>
                </c:pt>
                <c:pt idx="236">
                  <c:v>4.768371460000029E-6</c:v>
                </c:pt>
                <c:pt idx="237">
                  <c:v>4.0000046699999769</c:v>
                </c:pt>
                <c:pt idx="238">
                  <c:v>4.0000046699999769</c:v>
                </c:pt>
                <c:pt idx="239">
                  <c:v>-3.9999951299999967</c:v>
                </c:pt>
                <c:pt idx="240">
                  <c:v>4.768371460000029E-6</c:v>
                </c:pt>
                <c:pt idx="241">
                  <c:v>4.768371460000029E-6</c:v>
                </c:pt>
                <c:pt idx="242">
                  <c:v>4.0000046699999769</c:v>
                </c:pt>
                <c:pt idx="243">
                  <c:v>4.768371460000029E-6</c:v>
                </c:pt>
                <c:pt idx="244">
                  <c:v>4.768371460000029E-6</c:v>
                </c:pt>
                <c:pt idx="245">
                  <c:v>-3.9999951299999967</c:v>
                </c:pt>
                <c:pt idx="246">
                  <c:v>-3.9999951299999967</c:v>
                </c:pt>
                <c:pt idx="247">
                  <c:v>4.768371460000029E-6</c:v>
                </c:pt>
                <c:pt idx="248">
                  <c:v>-3.9999951299999967</c:v>
                </c:pt>
                <c:pt idx="249">
                  <c:v>4.0000046699999769</c:v>
                </c:pt>
                <c:pt idx="250">
                  <c:v>4.768371460000029E-6</c:v>
                </c:pt>
                <c:pt idx="251">
                  <c:v>-3.9999951299999967</c:v>
                </c:pt>
                <c:pt idx="252">
                  <c:v>-3.9999951299999967</c:v>
                </c:pt>
                <c:pt idx="253">
                  <c:v>-3.9999951299999967</c:v>
                </c:pt>
                <c:pt idx="254">
                  <c:v>-3.9999951299999967</c:v>
                </c:pt>
                <c:pt idx="255">
                  <c:v>4.768371460000029E-6</c:v>
                </c:pt>
                <c:pt idx="256">
                  <c:v>-3.9999951299999967</c:v>
                </c:pt>
                <c:pt idx="257">
                  <c:v>-3.9999951299999967</c:v>
                </c:pt>
              </c:numCache>
            </c:numRef>
          </c:yVal>
        </c:ser>
        <c:axId val="49262592"/>
        <c:axId val="49264128"/>
      </c:scatterChart>
      <c:valAx>
        <c:axId val="49262592"/>
        <c:scaling>
          <c:orientation val="minMax"/>
          <c:max val="25"/>
          <c:min val="0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264128"/>
        <c:crossesAt val="-80"/>
        <c:crossBetween val="midCat"/>
        <c:majorUnit val="5"/>
        <c:minorUnit val="1"/>
      </c:valAx>
      <c:valAx>
        <c:axId val="49264128"/>
        <c:scaling>
          <c:orientation val="minMax"/>
          <c:max val="80"/>
          <c:min val="-80"/>
        </c:scaling>
        <c:axPos val="l"/>
        <c:majorGridlines>
          <c:spPr>
            <a:ln w="9525"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  <a:cs typeface="Times New Roman" pitchFamily="18" charset="0"/>
              </a:defRPr>
            </a:pPr>
            <a:endParaRPr lang="en-US"/>
          </a:p>
        </c:txPr>
        <c:crossAx val="49262592"/>
        <c:crossesAt val="0"/>
        <c:crossBetween val="midCat"/>
        <c:majorUnit val="40"/>
        <c:minorUnit val="20"/>
      </c:valAx>
      <c:spPr>
        <a:solidFill>
          <a:schemeClr val="bg1"/>
        </a:solidFill>
        <a:ln w="6350"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153237095363145"/>
          <c:y val="5.0369094488188992E-2"/>
          <c:w val="0.82052318460192231"/>
          <c:h val="0.82310961129859306"/>
        </c:manualLayout>
      </c:layout>
      <c:scatterChart>
        <c:scatterStyle val="smoothMarker"/>
        <c:ser>
          <c:idx val="0"/>
          <c:order val="0"/>
          <c:tx>
            <c:strRef>
              <c:f>'L = 2 oscillations'!$BT$86</c:f>
              <c:strCache>
                <c:ptCount val="1"/>
              </c:strCache>
            </c:strRef>
          </c:tx>
          <c:spPr>
            <a:ln w="95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'L = 2 oscillations'!$F$5:$F$205</c:f>
              <c:numCache>
                <c:formatCode>General</c:formatCode>
                <c:ptCount val="201"/>
                <c:pt idx="0">
                  <c:v>-5</c:v>
                </c:pt>
                <c:pt idx="1">
                  <c:v>-4.8099999999999996</c:v>
                </c:pt>
                <c:pt idx="2">
                  <c:v>-4.6099999999999985</c:v>
                </c:pt>
                <c:pt idx="3">
                  <c:v>-4.42</c:v>
                </c:pt>
                <c:pt idx="4">
                  <c:v>-4.22</c:v>
                </c:pt>
                <c:pt idx="5">
                  <c:v>-4.03</c:v>
                </c:pt>
                <c:pt idx="6">
                  <c:v>-3.8299999999999987</c:v>
                </c:pt>
                <c:pt idx="7">
                  <c:v>-3.6399999999999997</c:v>
                </c:pt>
                <c:pt idx="8">
                  <c:v>-3.44</c:v>
                </c:pt>
                <c:pt idx="9">
                  <c:v>-3.25</c:v>
                </c:pt>
                <c:pt idx="10">
                  <c:v>-3.05</c:v>
                </c:pt>
                <c:pt idx="11">
                  <c:v>-2.86</c:v>
                </c:pt>
                <c:pt idx="12">
                  <c:v>-2.66</c:v>
                </c:pt>
                <c:pt idx="13">
                  <c:v>-2.4699999999999998</c:v>
                </c:pt>
                <c:pt idx="14">
                  <c:v>-2.27</c:v>
                </c:pt>
                <c:pt idx="15">
                  <c:v>-2.08</c:v>
                </c:pt>
                <c:pt idx="16">
                  <c:v>-1.8800000000000001</c:v>
                </c:pt>
                <c:pt idx="17">
                  <c:v>-1.6900000000000064</c:v>
                </c:pt>
                <c:pt idx="18">
                  <c:v>-1.4900000000000002</c:v>
                </c:pt>
                <c:pt idx="19">
                  <c:v>-1.2999999999999905</c:v>
                </c:pt>
                <c:pt idx="20">
                  <c:v>-1.1000000000000001</c:v>
                </c:pt>
                <c:pt idx="21">
                  <c:v>-0.91000000000000014</c:v>
                </c:pt>
                <c:pt idx="22">
                  <c:v>-0.71000000000000063</c:v>
                </c:pt>
                <c:pt idx="23">
                  <c:v>-0.51999999999999968</c:v>
                </c:pt>
                <c:pt idx="24">
                  <c:v>-0.32000000000000206</c:v>
                </c:pt>
                <c:pt idx="25">
                  <c:v>-0.13</c:v>
                </c:pt>
                <c:pt idx="26">
                  <c:v>7.0000000000000312E-2</c:v>
                </c:pt>
                <c:pt idx="27">
                  <c:v>0.26</c:v>
                </c:pt>
                <c:pt idx="28">
                  <c:v>0.46</c:v>
                </c:pt>
                <c:pt idx="29">
                  <c:v>0.65000000000000413</c:v>
                </c:pt>
                <c:pt idx="30">
                  <c:v>0.84999999999999964</c:v>
                </c:pt>
                <c:pt idx="31">
                  <c:v>1.04</c:v>
                </c:pt>
                <c:pt idx="32">
                  <c:v>1.2400000000000002</c:v>
                </c:pt>
                <c:pt idx="33">
                  <c:v>1.4299999999999868</c:v>
                </c:pt>
                <c:pt idx="34">
                  <c:v>1.6300000000000001</c:v>
                </c:pt>
                <c:pt idx="35">
                  <c:v>1.8200000000000003</c:v>
                </c:pt>
                <c:pt idx="36">
                  <c:v>2.0199999999999987</c:v>
                </c:pt>
                <c:pt idx="37">
                  <c:v>2.21</c:v>
                </c:pt>
                <c:pt idx="38">
                  <c:v>2.4099999999999997</c:v>
                </c:pt>
                <c:pt idx="39">
                  <c:v>2.5999999999999988</c:v>
                </c:pt>
                <c:pt idx="40">
                  <c:v>2.8</c:v>
                </c:pt>
                <c:pt idx="41">
                  <c:v>2.9899999999999998</c:v>
                </c:pt>
                <c:pt idx="42">
                  <c:v>3.1899999999999995</c:v>
                </c:pt>
                <c:pt idx="43">
                  <c:v>3.3800000000000008</c:v>
                </c:pt>
                <c:pt idx="44">
                  <c:v>3.58</c:v>
                </c:pt>
                <c:pt idx="45">
                  <c:v>3.7699999999999996</c:v>
                </c:pt>
                <c:pt idx="46">
                  <c:v>3.9699999999999998</c:v>
                </c:pt>
                <c:pt idx="47">
                  <c:v>4.1599999999999975</c:v>
                </c:pt>
                <c:pt idx="48">
                  <c:v>4.3599999999999985</c:v>
                </c:pt>
                <c:pt idx="49">
                  <c:v>4.5500000000000007</c:v>
                </c:pt>
                <c:pt idx="50">
                  <c:v>4.75</c:v>
                </c:pt>
                <c:pt idx="51">
                  <c:v>4.9400000000000004</c:v>
                </c:pt>
                <c:pt idx="52">
                  <c:v>5.1400000000000006</c:v>
                </c:pt>
                <c:pt idx="53">
                  <c:v>5.33</c:v>
                </c:pt>
                <c:pt idx="54">
                  <c:v>5.5299999999999985</c:v>
                </c:pt>
                <c:pt idx="55">
                  <c:v>5.7200000000000006</c:v>
                </c:pt>
                <c:pt idx="56">
                  <c:v>5.92</c:v>
                </c:pt>
                <c:pt idx="57">
                  <c:v>6.1099999999999985</c:v>
                </c:pt>
                <c:pt idx="58">
                  <c:v>6.3100000000000005</c:v>
                </c:pt>
                <c:pt idx="59">
                  <c:v>6.5</c:v>
                </c:pt>
                <c:pt idx="60">
                  <c:v>6.6999999999999975</c:v>
                </c:pt>
                <c:pt idx="61">
                  <c:v>6.8900000000000006</c:v>
                </c:pt>
                <c:pt idx="62">
                  <c:v>7.09</c:v>
                </c:pt>
                <c:pt idx="63">
                  <c:v>7.2799999999999994</c:v>
                </c:pt>
                <c:pt idx="64">
                  <c:v>7.48</c:v>
                </c:pt>
                <c:pt idx="65">
                  <c:v>7.67</c:v>
                </c:pt>
                <c:pt idx="66">
                  <c:v>7.8699999999999966</c:v>
                </c:pt>
                <c:pt idx="67">
                  <c:v>8.06</c:v>
                </c:pt>
                <c:pt idx="68">
                  <c:v>8.26</c:v>
                </c:pt>
                <c:pt idx="69">
                  <c:v>8.4500000000000028</c:v>
                </c:pt>
                <c:pt idx="70">
                  <c:v>8.65</c:v>
                </c:pt>
                <c:pt idx="71">
                  <c:v>8.84</c:v>
                </c:pt>
                <c:pt idx="72">
                  <c:v>9.0400000000000009</c:v>
                </c:pt>
                <c:pt idx="73">
                  <c:v>9.2299999999999986</c:v>
                </c:pt>
                <c:pt idx="74">
                  <c:v>9.42</c:v>
                </c:pt>
                <c:pt idx="75">
                  <c:v>9.620000000000001</c:v>
                </c:pt>
                <c:pt idx="76">
                  <c:v>9.81</c:v>
                </c:pt>
                <c:pt idx="77">
                  <c:v>10.01</c:v>
                </c:pt>
                <c:pt idx="78">
                  <c:v>10.200000000000001</c:v>
                </c:pt>
                <c:pt idx="79">
                  <c:v>10.4</c:v>
                </c:pt>
                <c:pt idx="80">
                  <c:v>10.59</c:v>
                </c:pt>
                <c:pt idx="81">
                  <c:v>10.79</c:v>
                </c:pt>
                <c:pt idx="82">
                  <c:v>10.98</c:v>
                </c:pt>
                <c:pt idx="83">
                  <c:v>11.18</c:v>
                </c:pt>
                <c:pt idx="84">
                  <c:v>11.370000000000006</c:v>
                </c:pt>
                <c:pt idx="85">
                  <c:v>11.57</c:v>
                </c:pt>
                <c:pt idx="86">
                  <c:v>11.760000000000002</c:v>
                </c:pt>
                <c:pt idx="87">
                  <c:v>11.96</c:v>
                </c:pt>
                <c:pt idx="88">
                  <c:v>12.15</c:v>
                </c:pt>
                <c:pt idx="89">
                  <c:v>12.350000000000026</c:v>
                </c:pt>
                <c:pt idx="90">
                  <c:v>12.54</c:v>
                </c:pt>
                <c:pt idx="91">
                  <c:v>12.74</c:v>
                </c:pt>
                <c:pt idx="92">
                  <c:v>12.93</c:v>
                </c:pt>
                <c:pt idx="93">
                  <c:v>13.13</c:v>
                </c:pt>
                <c:pt idx="94">
                  <c:v>13.32</c:v>
                </c:pt>
                <c:pt idx="95">
                  <c:v>13.52</c:v>
                </c:pt>
                <c:pt idx="96">
                  <c:v>13.709999999999999</c:v>
                </c:pt>
                <c:pt idx="97">
                  <c:v>13.91</c:v>
                </c:pt>
                <c:pt idx="98">
                  <c:v>14.100000000000001</c:v>
                </c:pt>
                <c:pt idx="99">
                  <c:v>14.3</c:v>
                </c:pt>
                <c:pt idx="100">
                  <c:v>14.490000000000002</c:v>
                </c:pt>
                <c:pt idx="101">
                  <c:v>14.690000000000001</c:v>
                </c:pt>
                <c:pt idx="102">
                  <c:v>14.880000000000004</c:v>
                </c:pt>
                <c:pt idx="103">
                  <c:v>15.080000000000002</c:v>
                </c:pt>
                <c:pt idx="104">
                  <c:v>15.27</c:v>
                </c:pt>
                <c:pt idx="105">
                  <c:v>15.470000000000002</c:v>
                </c:pt>
                <c:pt idx="106">
                  <c:v>15.66</c:v>
                </c:pt>
                <c:pt idx="107">
                  <c:v>15.860000000000024</c:v>
                </c:pt>
                <c:pt idx="108">
                  <c:v>16.05</c:v>
                </c:pt>
                <c:pt idx="109">
                  <c:v>16.25</c:v>
                </c:pt>
                <c:pt idx="110">
                  <c:v>16.439999999999987</c:v>
                </c:pt>
                <c:pt idx="111">
                  <c:v>16.64</c:v>
                </c:pt>
                <c:pt idx="112">
                  <c:v>16.829999999999988</c:v>
                </c:pt>
                <c:pt idx="113">
                  <c:v>17.03</c:v>
                </c:pt>
                <c:pt idx="114">
                  <c:v>17.22</c:v>
                </c:pt>
                <c:pt idx="115">
                  <c:v>17.420000000000002</c:v>
                </c:pt>
                <c:pt idx="116">
                  <c:v>17.610000000000031</c:v>
                </c:pt>
                <c:pt idx="117">
                  <c:v>17.809999999999999</c:v>
                </c:pt>
                <c:pt idx="118">
                  <c:v>18</c:v>
                </c:pt>
                <c:pt idx="119">
                  <c:v>18.2</c:v>
                </c:pt>
                <c:pt idx="120">
                  <c:v>18.39</c:v>
                </c:pt>
                <c:pt idx="121">
                  <c:v>18.59</c:v>
                </c:pt>
                <c:pt idx="122">
                  <c:v>18.779999999999987</c:v>
                </c:pt>
                <c:pt idx="123">
                  <c:v>18.979999999999986</c:v>
                </c:pt>
                <c:pt idx="124">
                  <c:v>19.170000000000005</c:v>
                </c:pt>
                <c:pt idx="125">
                  <c:v>19.37</c:v>
                </c:pt>
                <c:pt idx="126">
                  <c:v>19.559999999999999</c:v>
                </c:pt>
                <c:pt idx="127">
                  <c:v>19.760000000000002</c:v>
                </c:pt>
                <c:pt idx="128">
                  <c:v>19.95</c:v>
                </c:pt>
                <c:pt idx="129">
                  <c:v>20.149999999999999</c:v>
                </c:pt>
                <c:pt idx="130">
                  <c:v>20.34</c:v>
                </c:pt>
                <c:pt idx="131">
                  <c:v>20.54</c:v>
                </c:pt>
                <c:pt idx="132">
                  <c:v>20.73</c:v>
                </c:pt>
                <c:pt idx="133">
                  <c:v>20.93</c:v>
                </c:pt>
                <c:pt idx="134">
                  <c:v>21.12</c:v>
                </c:pt>
                <c:pt idx="135">
                  <c:v>21.32</c:v>
                </c:pt>
                <c:pt idx="136">
                  <c:v>21.51</c:v>
                </c:pt>
                <c:pt idx="137">
                  <c:v>21.71</c:v>
                </c:pt>
                <c:pt idx="138">
                  <c:v>21.9</c:v>
                </c:pt>
                <c:pt idx="139">
                  <c:v>22.1</c:v>
                </c:pt>
                <c:pt idx="140">
                  <c:v>22.29</c:v>
                </c:pt>
                <c:pt idx="141">
                  <c:v>22.49</c:v>
                </c:pt>
                <c:pt idx="142">
                  <c:v>22.68</c:v>
                </c:pt>
                <c:pt idx="143">
                  <c:v>22.88</c:v>
                </c:pt>
                <c:pt idx="144">
                  <c:v>23.07</c:v>
                </c:pt>
                <c:pt idx="145">
                  <c:v>23.27</c:v>
                </c:pt>
                <c:pt idx="146">
                  <c:v>23.459999999999987</c:v>
                </c:pt>
                <c:pt idx="147">
                  <c:v>23.650000000000031</c:v>
                </c:pt>
                <c:pt idx="148">
                  <c:v>23.85</c:v>
                </c:pt>
                <c:pt idx="149">
                  <c:v>24.04</c:v>
                </c:pt>
                <c:pt idx="150">
                  <c:v>24.24</c:v>
                </c:pt>
                <c:pt idx="151">
                  <c:v>24.43</c:v>
                </c:pt>
                <c:pt idx="152">
                  <c:v>24.630000000000031</c:v>
                </c:pt>
                <c:pt idx="153">
                  <c:v>24.82</c:v>
                </c:pt>
                <c:pt idx="154">
                  <c:v>25.02</c:v>
                </c:pt>
                <c:pt idx="155">
                  <c:v>25.21</c:v>
                </c:pt>
                <c:pt idx="156">
                  <c:v>25.41</c:v>
                </c:pt>
                <c:pt idx="157">
                  <c:v>25.6</c:v>
                </c:pt>
                <c:pt idx="158">
                  <c:v>25.8</c:v>
                </c:pt>
                <c:pt idx="159">
                  <c:v>25.99</c:v>
                </c:pt>
                <c:pt idx="160">
                  <c:v>26.19</c:v>
                </c:pt>
                <c:pt idx="161">
                  <c:v>26.38</c:v>
                </c:pt>
                <c:pt idx="162">
                  <c:v>26.58</c:v>
                </c:pt>
                <c:pt idx="163">
                  <c:v>26.77</c:v>
                </c:pt>
                <c:pt idx="164">
                  <c:v>26.97</c:v>
                </c:pt>
                <c:pt idx="165">
                  <c:v>27.159999999999997</c:v>
                </c:pt>
                <c:pt idx="166">
                  <c:v>27.36</c:v>
                </c:pt>
                <c:pt idx="167">
                  <c:v>27.549999999999986</c:v>
                </c:pt>
                <c:pt idx="168">
                  <c:v>27.75</c:v>
                </c:pt>
                <c:pt idx="169">
                  <c:v>27.939999999999987</c:v>
                </c:pt>
                <c:pt idx="170">
                  <c:v>28.14</c:v>
                </c:pt>
                <c:pt idx="171">
                  <c:v>28.330000000000005</c:v>
                </c:pt>
                <c:pt idx="172">
                  <c:v>28.53</c:v>
                </c:pt>
                <c:pt idx="173">
                  <c:v>28.72</c:v>
                </c:pt>
                <c:pt idx="174">
                  <c:v>28.919999999999987</c:v>
                </c:pt>
                <c:pt idx="175">
                  <c:v>29.110000000000031</c:v>
                </c:pt>
                <c:pt idx="176">
                  <c:v>29.310000000000031</c:v>
                </c:pt>
                <c:pt idx="177">
                  <c:v>29.5</c:v>
                </c:pt>
                <c:pt idx="178">
                  <c:v>29.700000000000003</c:v>
                </c:pt>
                <c:pt idx="179">
                  <c:v>29.89</c:v>
                </c:pt>
                <c:pt idx="180">
                  <c:v>30.090000000000003</c:v>
                </c:pt>
                <c:pt idx="181">
                  <c:v>30.279999999999987</c:v>
                </c:pt>
                <c:pt idx="182">
                  <c:v>30.479999999999986</c:v>
                </c:pt>
                <c:pt idx="183">
                  <c:v>30.67</c:v>
                </c:pt>
                <c:pt idx="184">
                  <c:v>30.869999999999987</c:v>
                </c:pt>
                <c:pt idx="185">
                  <c:v>31.060000000000002</c:v>
                </c:pt>
                <c:pt idx="186">
                  <c:v>31.259999999999987</c:v>
                </c:pt>
                <c:pt idx="187">
                  <c:v>31.450000000000003</c:v>
                </c:pt>
                <c:pt idx="188">
                  <c:v>31.650000000000031</c:v>
                </c:pt>
                <c:pt idx="189">
                  <c:v>31.840000000000003</c:v>
                </c:pt>
                <c:pt idx="190">
                  <c:v>32.04</c:v>
                </c:pt>
                <c:pt idx="191">
                  <c:v>32.230000000000011</c:v>
                </c:pt>
                <c:pt idx="192">
                  <c:v>32.43</c:v>
                </c:pt>
                <c:pt idx="193">
                  <c:v>32.620000000000012</c:v>
                </c:pt>
                <c:pt idx="194">
                  <c:v>32.82</c:v>
                </c:pt>
                <c:pt idx="195">
                  <c:v>33.01</c:v>
                </c:pt>
                <c:pt idx="196">
                  <c:v>33.21</c:v>
                </c:pt>
                <c:pt idx="197">
                  <c:v>33.4</c:v>
                </c:pt>
                <c:pt idx="198">
                  <c:v>33.6</c:v>
                </c:pt>
                <c:pt idx="199">
                  <c:v>33.790000000000013</c:v>
                </c:pt>
                <c:pt idx="200">
                  <c:v>33.99</c:v>
                </c:pt>
              </c:numCache>
            </c:numRef>
          </c:xVal>
          <c:yVal>
            <c:numRef>
              <c:f>'L = 2 oscillations'!$BI$5:$BI$215</c:f>
              <c:numCache>
                <c:formatCode>General</c:formatCode>
                <c:ptCount val="211"/>
                <c:pt idx="0">
                  <c:v>-2.4430135912774944E-3</c:v>
                </c:pt>
                <c:pt idx="1">
                  <c:v>-9.7720543651099779E-4</c:v>
                </c:pt>
                <c:pt idx="2">
                  <c:v>-2.9316163095329632E-3</c:v>
                </c:pt>
                <c:pt idx="3">
                  <c:v>-3.9088217460439851E-3</c:v>
                </c:pt>
                <c:pt idx="4">
                  <c:v>-4.8860271825549991E-3</c:v>
                </c:pt>
                <c:pt idx="5">
                  <c:v>3.9088217460439851E-3</c:v>
                </c:pt>
                <c:pt idx="6">
                  <c:v>3.4202190277884612E-3</c:v>
                </c:pt>
                <c:pt idx="7">
                  <c:v>-6.8404380555769128E-3</c:v>
                </c:pt>
                <c:pt idx="8">
                  <c:v>1.9544108730219904E-3</c:v>
                </c:pt>
                <c:pt idx="9">
                  <c:v>1.9544108730219904E-3</c:v>
                </c:pt>
                <c:pt idx="10">
                  <c:v>-4.8860271825550063E-4</c:v>
                </c:pt>
                <c:pt idx="11">
                  <c:v>-9.7720543651099779E-4</c:v>
                </c:pt>
                <c:pt idx="12">
                  <c:v>-1.9544108730219904E-3</c:v>
                </c:pt>
                <c:pt idx="13">
                  <c:v>-2.9316163095329632E-3</c:v>
                </c:pt>
                <c:pt idx="14">
                  <c:v>-2.4430135912774944E-3</c:v>
                </c:pt>
                <c:pt idx="15">
                  <c:v>5.8632326190659273E-3</c:v>
                </c:pt>
                <c:pt idx="16">
                  <c:v>-6.3518353373214166E-3</c:v>
                </c:pt>
                <c:pt idx="17">
                  <c:v>-8.3062462103435184E-3</c:v>
                </c:pt>
                <c:pt idx="18">
                  <c:v>2.9316163095329632E-3</c:v>
                </c:pt>
                <c:pt idx="19">
                  <c:v>1.4658081547664821E-3</c:v>
                </c:pt>
                <c:pt idx="20">
                  <c:v>4.8860271825550063E-4</c:v>
                </c:pt>
                <c:pt idx="21">
                  <c:v>-4.8860271825550063E-4</c:v>
                </c:pt>
                <c:pt idx="22">
                  <c:v>-9.7720543651099779E-4</c:v>
                </c:pt>
                <c:pt idx="23">
                  <c:v>-1.9544108730219904E-3</c:v>
                </c:pt>
                <c:pt idx="24">
                  <c:v>-3.9088217460439851E-3</c:v>
                </c:pt>
                <c:pt idx="25">
                  <c:v>-3.4202190277884612E-3</c:v>
                </c:pt>
                <c:pt idx="26">
                  <c:v>-5.3746299008104424E-3</c:v>
                </c:pt>
                <c:pt idx="27">
                  <c:v>-5.8632326190659273E-3</c:v>
                </c:pt>
                <c:pt idx="28">
                  <c:v>-6.8404380555769128E-3</c:v>
                </c:pt>
                <c:pt idx="29">
                  <c:v>1.9544108730219904E-3</c:v>
                </c:pt>
                <c:pt idx="30">
                  <c:v>1.9544108730219904E-3</c:v>
                </c:pt>
                <c:pt idx="31">
                  <c:v>9.7720543651099779E-4</c:v>
                </c:pt>
                <c:pt idx="32">
                  <c:v>0</c:v>
                </c:pt>
                <c:pt idx="33">
                  <c:v>-4.8860271825550063E-4</c:v>
                </c:pt>
                <c:pt idx="34">
                  <c:v>-1.9544108730219904E-3</c:v>
                </c:pt>
                <c:pt idx="35">
                  <c:v>-2.4430135912774944E-3</c:v>
                </c:pt>
                <c:pt idx="36">
                  <c:v>-2.9316163095329632E-3</c:v>
                </c:pt>
                <c:pt idx="37">
                  <c:v>-3.4202190277884612E-3</c:v>
                </c:pt>
                <c:pt idx="38">
                  <c:v>-3.4202190277884612E-3</c:v>
                </c:pt>
                <c:pt idx="39">
                  <c:v>4.8860271825549991E-3</c:v>
                </c:pt>
                <c:pt idx="40">
                  <c:v>-6.3518353373214166E-3</c:v>
                </c:pt>
                <c:pt idx="41">
                  <c:v>3.4202190277884612E-3</c:v>
                </c:pt>
                <c:pt idx="42">
                  <c:v>2.9316163095329632E-3</c:v>
                </c:pt>
                <c:pt idx="43">
                  <c:v>2.9316163095329632E-3</c:v>
                </c:pt>
                <c:pt idx="44">
                  <c:v>1.9544108730219904E-3</c:v>
                </c:pt>
                <c:pt idx="45">
                  <c:v>1.9544108730219904E-3</c:v>
                </c:pt>
                <c:pt idx="46">
                  <c:v>-1.4658081547664821E-3</c:v>
                </c:pt>
                <c:pt idx="47">
                  <c:v>-2.4430135912774944E-3</c:v>
                </c:pt>
                <c:pt idx="48">
                  <c:v>-4.8860271825550063E-4</c:v>
                </c:pt>
                <c:pt idx="49">
                  <c:v>4.8860271825550063E-4</c:v>
                </c:pt>
                <c:pt idx="50">
                  <c:v>1.9544108730219904E-3</c:v>
                </c:pt>
                <c:pt idx="51">
                  <c:v>4.8860271825550063E-4</c:v>
                </c:pt>
                <c:pt idx="52">
                  <c:v>0</c:v>
                </c:pt>
                <c:pt idx="53">
                  <c:v>-8.794848928598881E-3</c:v>
                </c:pt>
                <c:pt idx="54">
                  <c:v>3.9088217460439851E-3</c:v>
                </c:pt>
                <c:pt idx="55">
                  <c:v>-3.9088217460439851E-3</c:v>
                </c:pt>
                <c:pt idx="56">
                  <c:v>-1.6123889702431414E-2</c:v>
                </c:pt>
                <c:pt idx="57">
                  <c:v>-1.8566903293708761E-2</c:v>
                </c:pt>
                <c:pt idx="58">
                  <c:v>7.3290407738324124E-3</c:v>
                </c:pt>
                <c:pt idx="59">
                  <c:v>-1.2703670674642845E-2</c:v>
                </c:pt>
                <c:pt idx="60">
                  <c:v>-9.7720543651099584E-3</c:v>
                </c:pt>
                <c:pt idx="61">
                  <c:v>-1.3192273392898331E-2</c:v>
                </c:pt>
                <c:pt idx="62">
                  <c:v>-8.3062462103435184E-3</c:v>
                </c:pt>
                <c:pt idx="63">
                  <c:v>-9.2834516468543807E-3</c:v>
                </c:pt>
                <c:pt idx="64">
                  <c:v>4.3974244642994405E-3</c:v>
                </c:pt>
                <c:pt idx="65">
                  <c:v>-1.2703670674642845E-2</c:v>
                </c:pt>
                <c:pt idx="66">
                  <c:v>-2.7850354940563211E-2</c:v>
                </c:pt>
                <c:pt idx="67">
                  <c:v>-1.3192273392898331E-2</c:v>
                </c:pt>
                <c:pt idx="68">
                  <c:v>-6.3518353373214166E-3</c:v>
                </c:pt>
                <c:pt idx="69">
                  <c:v>-5.8632326190659273E-3</c:v>
                </c:pt>
                <c:pt idx="70">
                  <c:v>-1.416947882940932E-2</c:v>
                </c:pt>
                <c:pt idx="71">
                  <c:v>-1.8566903293708761E-2</c:v>
                </c:pt>
                <c:pt idx="72">
                  <c:v>-9.7720543651099584E-3</c:v>
                </c:pt>
                <c:pt idx="73">
                  <c:v>-1.2215067956387344E-2</c:v>
                </c:pt>
                <c:pt idx="74">
                  <c:v>8.794848928598881E-3</c:v>
                </c:pt>
                <c:pt idx="75">
                  <c:v>-8.3062462103435184E-3</c:v>
                </c:pt>
                <c:pt idx="76">
                  <c:v>-3.0781971250096112E-2</c:v>
                </c:pt>
                <c:pt idx="77">
                  <c:v>-3.6156601150906534E-2</c:v>
                </c:pt>
                <c:pt idx="78">
                  <c:v>6.8404380555769128E-3</c:v>
                </c:pt>
                <c:pt idx="79">
                  <c:v>-2.9316163095329632E-3</c:v>
                </c:pt>
                <c:pt idx="80">
                  <c:v>3.4202190277884612E-3</c:v>
                </c:pt>
                <c:pt idx="81">
                  <c:v>-1.9055506011964301E-2</c:v>
                </c:pt>
                <c:pt idx="82">
                  <c:v>-6.8404380555769128E-3</c:v>
                </c:pt>
                <c:pt idx="83">
                  <c:v>-1.9544108730219904E-3</c:v>
                </c:pt>
                <c:pt idx="84">
                  <c:v>3.9088217460439851E-3</c:v>
                </c:pt>
                <c:pt idx="85">
                  <c:v>8.3062462103435184E-3</c:v>
                </c:pt>
                <c:pt idx="86">
                  <c:v>-2.9316163095329622E-2</c:v>
                </c:pt>
                <c:pt idx="87">
                  <c:v>-5.1791888135082335E-2</c:v>
                </c:pt>
                <c:pt idx="88">
                  <c:v>-7.3290407738324124E-3</c:v>
                </c:pt>
                <c:pt idx="89">
                  <c:v>8.3062462103435184E-3</c:v>
                </c:pt>
                <c:pt idx="90">
                  <c:v>4.8860271825549991E-3</c:v>
                </c:pt>
                <c:pt idx="91">
                  <c:v>-1.5635286984175798E-2</c:v>
                </c:pt>
                <c:pt idx="92">
                  <c:v>-1.3680876111153916E-2</c:v>
                </c:pt>
                <c:pt idx="93">
                  <c:v>-4.8860271825549991E-3</c:v>
                </c:pt>
                <c:pt idx="94">
                  <c:v>-1.9544108730219904E-3</c:v>
                </c:pt>
                <c:pt idx="95">
                  <c:v>-1.7589697857197772E-2</c:v>
                </c:pt>
                <c:pt idx="96">
                  <c:v>-1.1726465238131967E-2</c:v>
                </c:pt>
                <c:pt idx="97">
                  <c:v>-1.4658081547664811E-2</c:v>
                </c:pt>
                <c:pt idx="98">
                  <c:v>-6.8404380555769128E-3</c:v>
                </c:pt>
                <c:pt idx="99">
                  <c:v>-2.1009916884986452E-2</c:v>
                </c:pt>
                <c:pt idx="100">
                  <c:v>-3.1759176686607292E-2</c:v>
                </c:pt>
                <c:pt idx="101">
                  <c:v>7.8176434920879528E-3</c:v>
                </c:pt>
                <c:pt idx="102">
                  <c:v>2.9316163095329622E-2</c:v>
                </c:pt>
                <c:pt idx="103">
                  <c:v>1.8078300575453267E-2</c:v>
                </c:pt>
                <c:pt idx="104">
                  <c:v>-3.2247779404862842E-2</c:v>
                </c:pt>
                <c:pt idx="105">
                  <c:v>-2.5407341349285691E-2</c:v>
                </c:pt>
                <c:pt idx="106">
                  <c:v>-6.8404380555769128E-3</c:v>
                </c:pt>
                <c:pt idx="107">
                  <c:v>-9.2834516468543807E-3</c:v>
                </c:pt>
                <c:pt idx="108">
                  <c:v>-6.8404380555769128E-3</c:v>
                </c:pt>
                <c:pt idx="109">
                  <c:v>-2.39415331945192E-2</c:v>
                </c:pt>
                <c:pt idx="110">
                  <c:v>1.4658081547664811E-2</c:v>
                </c:pt>
                <c:pt idx="111">
                  <c:v>-5.8632326190659273E-3</c:v>
                </c:pt>
                <c:pt idx="112">
                  <c:v>-1.9055506011964301E-2</c:v>
                </c:pt>
                <c:pt idx="113">
                  <c:v>-1.6612492420686787E-2</c:v>
                </c:pt>
                <c:pt idx="114">
                  <c:v>-2.3452930476263959E-2</c:v>
                </c:pt>
                <c:pt idx="115">
                  <c:v>4.6417258234271903E-2</c:v>
                </c:pt>
                <c:pt idx="116">
                  <c:v>-5.3746299008104424E-3</c:v>
                </c:pt>
                <c:pt idx="117">
                  <c:v>-3.1759176686607292E-2</c:v>
                </c:pt>
                <c:pt idx="118">
                  <c:v>-3.9576820178694995E-2</c:v>
                </c:pt>
                <c:pt idx="119">
                  <c:v>-8.794848928598881E-3</c:v>
                </c:pt>
                <c:pt idx="120">
                  <c:v>3.6156601150906534E-2</c:v>
                </c:pt>
                <c:pt idx="121">
                  <c:v>-7.3290407738324124E-3</c:v>
                </c:pt>
                <c:pt idx="122">
                  <c:v>-5.2769093571593324E-2</c:v>
                </c:pt>
                <c:pt idx="123">
                  <c:v>-5.1303285416826924E-2</c:v>
                </c:pt>
                <c:pt idx="124">
                  <c:v>-1.0749259801620859E-2</c:v>
                </c:pt>
                <c:pt idx="125">
                  <c:v>3.9088217460439813E-2</c:v>
                </c:pt>
                <c:pt idx="126">
                  <c:v>6.8404380555769128E-3</c:v>
                </c:pt>
                <c:pt idx="127">
                  <c:v>-7.524481861134602E-2</c:v>
                </c:pt>
                <c:pt idx="128">
                  <c:v>-9.6254735496332566E-2</c:v>
                </c:pt>
                <c:pt idx="129">
                  <c:v>9.7720543651099779E-4</c:v>
                </c:pt>
                <c:pt idx="130">
                  <c:v>4.8860271825549931E-2</c:v>
                </c:pt>
                <c:pt idx="131">
                  <c:v>2.0521314166730746E-2</c:v>
                </c:pt>
                <c:pt idx="132">
                  <c:v>-7.4756215893091088E-2</c:v>
                </c:pt>
                <c:pt idx="133">
                  <c:v>-4.6417258234271903E-2</c:v>
                </c:pt>
                <c:pt idx="134">
                  <c:v>4.495145007950542E-2</c:v>
                </c:pt>
                <c:pt idx="135">
                  <c:v>5.9120928908914822E-2</c:v>
                </c:pt>
                <c:pt idx="136">
                  <c:v>-3.2736382123118211E-2</c:v>
                </c:pt>
                <c:pt idx="137">
                  <c:v>-6.6938572401002649E-2</c:v>
                </c:pt>
                <c:pt idx="138">
                  <c:v>8.3062462103435184E-3</c:v>
                </c:pt>
                <c:pt idx="139">
                  <c:v>4.5440052797760665E-2</c:v>
                </c:pt>
                <c:pt idx="140">
                  <c:v>-9.7720543651099584E-3</c:v>
                </c:pt>
                <c:pt idx="141">
                  <c:v>-4.2997039206483831E-2</c:v>
                </c:pt>
                <c:pt idx="142">
                  <c:v>-5.8632326190659273E-3</c:v>
                </c:pt>
                <c:pt idx="143">
                  <c:v>3.2247779404862842E-2</c:v>
                </c:pt>
                <c:pt idx="144">
                  <c:v>5.8632326190659273E-3</c:v>
                </c:pt>
                <c:pt idx="145">
                  <c:v>-2.2475725039752811E-2</c:v>
                </c:pt>
                <c:pt idx="146">
                  <c:v>-1.0749259801620859E-2</c:v>
                </c:pt>
                <c:pt idx="147">
                  <c:v>5.8632326190659273E-3</c:v>
                </c:pt>
                <c:pt idx="148">
                  <c:v>1.4658081547664811E-2</c:v>
                </c:pt>
                <c:pt idx="149">
                  <c:v>-4.8860271825549991E-3</c:v>
                </c:pt>
                <c:pt idx="150">
                  <c:v>-9.7720543651099779E-4</c:v>
                </c:pt>
                <c:pt idx="151">
                  <c:v>3.4202190277884612E-3</c:v>
                </c:pt>
                <c:pt idx="152">
                  <c:v>8.3062462103435184E-3</c:v>
                </c:pt>
                <c:pt idx="153">
                  <c:v>-9.7720543651099779E-4</c:v>
                </c:pt>
                <c:pt idx="154">
                  <c:v>4.3974244642994405E-3</c:v>
                </c:pt>
                <c:pt idx="155">
                  <c:v>3.9088217460439851E-3</c:v>
                </c:pt>
                <c:pt idx="156">
                  <c:v>0</c:v>
                </c:pt>
                <c:pt idx="157">
                  <c:v>9.7720543651099779E-4</c:v>
                </c:pt>
                <c:pt idx="158">
                  <c:v>-4.8860271825549991E-3</c:v>
                </c:pt>
                <c:pt idx="159">
                  <c:v>5.3746299008104424E-3</c:v>
                </c:pt>
                <c:pt idx="160">
                  <c:v>3.9088217460439851E-3</c:v>
                </c:pt>
                <c:pt idx="161">
                  <c:v>4.3974244642994405E-3</c:v>
                </c:pt>
                <c:pt idx="162">
                  <c:v>-9.7720543651099779E-4</c:v>
                </c:pt>
                <c:pt idx="163">
                  <c:v>2.9316163095329632E-3</c:v>
                </c:pt>
                <c:pt idx="164">
                  <c:v>3.9088217460439851E-3</c:v>
                </c:pt>
                <c:pt idx="165">
                  <c:v>1.4658081547664821E-3</c:v>
                </c:pt>
                <c:pt idx="166">
                  <c:v>-4.3974244642994405E-3</c:v>
                </c:pt>
                <c:pt idx="167">
                  <c:v>3.9088217460439851E-3</c:v>
                </c:pt>
                <c:pt idx="168">
                  <c:v>7.8176434920879528E-3</c:v>
                </c:pt>
                <c:pt idx="169">
                  <c:v>1.9544108730219904E-3</c:v>
                </c:pt>
                <c:pt idx="170">
                  <c:v>3.4202190277884612E-3</c:v>
                </c:pt>
                <c:pt idx="171">
                  <c:v>-4.8860271825550063E-4</c:v>
                </c:pt>
                <c:pt idx="172">
                  <c:v>4.8860271825550063E-4</c:v>
                </c:pt>
                <c:pt idx="173">
                  <c:v>-4.8860271825550063E-4</c:v>
                </c:pt>
                <c:pt idx="174">
                  <c:v>4.8860271825549991E-3</c:v>
                </c:pt>
                <c:pt idx="175">
                  <c:v>1.4658081547664821E-3</c:v>
                </c:pt>
                <c:pt idx="176">
                  <c:v>4.3974244642994405E-3</c:v>
                </c:pt>
                <c:pt idx="177">
                  <c:v>7.8176434920879528E-3</c:v>
                </c:pt>
                <c:pt idx="178">
                  <c:v>9.7720543651099779E-4</c:v>
                </c:pt>
                <c:pt idx="179">
                  <c:v>6.8404380555769128E-3</c:v>
                </c:pt>
                <c:pt idx="180">
                  <c:v>1.4658081547664821E-3</c:v>
                </c:pt>
                <c:pt idx="181">
                  <c:v>4.8860271825550063E-4</c:v>
                </c:pt>
                <c:pt idx="182">
                  <c:v>9.2834516468543807E-3</c:v>
                </c:pt>
                <c:pt idx="183">
                  <c:v>6.3518353373214166E-3</c:v>
                </c:pt>
                <c:pt idx="184">
                  <c:v>2.9316163095329632E-3</c:v>
                </c:pt>
                <c:pt idx="185">
                  <c:v>-2.9316163095329632E-3</c:v>
                </c:pt>
                <c:pt idx="186">
                  <c:v>4.3974244642994405E-3</c:v>
                </c:pt>
                <c:pt idx="187">
                  <c:v>6.3518353373214166E-3</c:v>
                </c:pt>
                <c:pt idx="188">
                  <c:v>-4.8860271825550063E-4</c:v>
                </c:pt>
                <c:pt idx="189">
                  <c:v>3.9088217460439851E-3</c:v>
                </c:pt>
                <c:pt idx="190">
                  <c:v>-1.9544108730219904E-3</c:v>
                </c:pt>
                <c:pt idx="191">
                  <c:v>4.8860271825550063E-4</c:v>
                </c:pt>
                <c:pt idx="192">
                  <c:v>1.0749259801620859E-2</c:v>
                </c:pt>
                <c:pt idx="193">
                  <c:v>7.3290407738324124E-3</c:v>
                </c:pt>
                <c:pt idx="194">
                  <c:v>2.4430135912774944E-3</c:v>
                </c:pt>
                <c:pt idx="195">
                  <c:v>2.4430135912774944E-3</c:v>
                </c:pt>
                <c:pt idx="196">
                  <c:v>6.8404380555769128E-3</c:v>
                </c:pt>
                <c:pt idx="197">
                  <c:v>5.8632326190659273E-3</c:v>
                </c:pt>
                <c:pt idx="198">
                  <c:v>1.4658081547664821E-3</c:v>
                </c:pt>
                <c:pt idx="199">
                  <c:v>4.8860271825550063E-4</c:v>
                </c:pt>
                <c:pt idx="200">
                  <c:v>7.3290407738324124E-3</c:v>
                </c:pt>
              </c:numCache>
            </c:numRef>
          </c:yVal>
        </c:ser>
        <c:ser>
          <c:idx val="1"/>
          <c:order val="1"/>
          <c:tx>
            <c:strRef>
              <c:f>'L = 2 oscillations'!$BT$87</c:f>
              <c:strCache>
                <c:ptCount val="1"/>
              </c:strCache>
            </c:strRef>
          </c:tx>
          <c:spPr>
            <a:ln w="95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'L = 2 oscillations'!$F$5:$F$215</c:f>
              <c:numCache>
                <c:formatCode>General</c:formatCode>
                <c:ptCount val="211"/>
                <c:pt idx="0">
                  <c:v>-5</c:v>
                </c:pt>
                <c:pt idx="1">
                  <c:v>-4.8099999999999996</c:v>
                </c:pt>
                <c:pt idx="2">
                  <c:v>-4.6099999999999985</c:v>
                </c:pt>
                <c:pt idx="3">
                  <c:v>-4.42</c:v>
                </c:pt>
                <c:pt idx="4">
                  <c:v>-4.22</c:v>
                </c:pt>
                <c:pt idx="5">
                  <c:v>-4.03</c:v>
                </c:pt>
                <c:pt idx="6">
                  <c:v>-3.8299999999999987</c:v>
                </c:pt>
                <c:pt idx="7">
                  <c:v>-3.6399999999999997</c:v>
                </c:pt>
                <c:pt idx="8">
                  <c:v>-3.44</c:v>
                </c:pt>
                <c:pt idx="9">
                  <c:v>-3.25</c:v>
                </c:pt>
                <c:pt idx="10">
                  <c:v>-3.05</c:v>
                </c:pt>
                <c:pt idx="11">
                  <c:v>-2.86</c:v>
                </c:pt>
                <c:pt idx="12">
                  <c:v>-2.66</c:v>
                </c:pt>
                <c:pt idx="13">
                  <c:v>-2.4699999999999998</c:v>
                </c:pt>
                <c:pt idx="14">
                  <c:v>-2.27</c:v>
                </c:pt>
                <c:pt idx="15">
                  <c:v>-2.08</c:v>
                </c:pt>
                <c:pt idx="16">
                  <c:v>-1.8800000000000001</c:v>
                </c:pt>
                <c:pt idx="17">
                  <c:v>-1.6900000000000064</c:v>
                </c:pt>
                <c:pt idx="18">
                  <c:v>-1.4900000000000002</c:v>
                </c:pt>
                <c:pt idx="19">
                  <c:v>-1.2999999999999905</c:v>
                </c:pt>
                <c:pt idx="20">
                  <c:v>-1.1000000000000001</c:v>
                </c:pt>
                <c:pt idx="21">
                  <c:v>-0.91000000000000014</c:v>
                </c:pt>
                <c:pt idx="22">
                  <c:v>-0.71000000000000063</c:v>
                </c:pt>
                <c:pt idx="23">
                  <c:v>-0.51999999999999968</c:v>
                </c:pt>
                <c:pt idx="24">
                  <c:v>-0.32000000000000206</c:v>
                </c:pt>
                <c:pt idx="25">
                  <c:v>-0.13</c:v>
                </c:pt>
                <c:pt idx="26">
                  <c:v>7.0000000000000312E-2</c:v>
                </c:pt>
                <c:pt idx="27">
                  <c:v>0.26</c:v>
                </c:pt>
                <c:pt idx="28">
                  <c:v>0.46</c:v>
                </c:pt>
                <c:pt idx="29">
                  <c:v>0.65000000000000413</c:v>
                </c:pt>
                <c:pt idx="30">
                  <c:v>0.84999999999999964</c:v>
                </c:pt>
                <c:pt idx="31">
                  <c:v>1.04</c:v>
                </c:pt>
                <c:pt idx="32">
                  <c:v>1.2400000000000002</c:v>
                </c:pt>
                <c:pt idx="33">
                  <c:v>1.4299999999999868</c:v>
                </c:pt>
                <c:pt idx="34">
                  <c:v>1.6300000000000001</c:v>
                </c:pt>
                <c:pt idx="35">
                  <c:v>1.8200000000000003</c:v>
                </c:pt>
                <c:pt idx="36">
                  <c:v>2.0199999999999987</c:v>
                </c:pt>
                <c:pt idx="37">
                  <c:v>2.21</c:v>
                </c:pt>
                <c:pt idx="38">
                  <c:v>2.4099999999999997</c:v>
                </c:pt>
                <c:pt idx="39">
                  <c:v>2.5999999999999988</c:v>
                </c:pt>
                <c:pt idx="40">
                  <c:v>2.8</c:v>
                </c:pt>
                <c:pt idx="41">
                  <c:v>2.9899999999999998</c:v>
                </c:pt>
                <c:pt idx="42">
                  <c:v>3.1899999999999995</c:v>
                </c:pt>
                <c:pt idx="43">
                  <c:v>3.3800000000000008</c:v>
                </c:pt>
                <c:pt idx="44">
                  <c:v>3.58</c:v>
                </c:pt>
                <c:pt idx="45">
                  <c:v>3.7699999999999996</c:v>
                </c:pt>
                <c:pt idx="46">
                  <c:v>3.9699999999999998</c:v>
                </c:pt>
                <c:pt idx="47">
                  <c:v>4.1599999999999975</c:v>
                </c:pt>
                <c:pt idx="48">
                  <c:v>4.3599999999999985</c:v>
                </c:pt>
                <c:pt idx="49">
                  <c:v>4.5500000000000007</c:v>
                </c:pt>
                <c:pt idx="50">
                  <c:v>4.75</c:v>
                </c:pt>
                <c:pt idx="51">
                  <c:v>4.9400000000000004</c:v>
                </c:pt>
                <c:pt idx="52">
                  <c:v>5.1400000000000006</c:v>
                </c:pt>
                <c:pt idx="53">
                  <c:v>5.33</c:v>
                </c:pt>
                <c:pt idx="54">
                  <c:v>5.5299999999999985</c:v>
                </c:pt>
                <c:pt idx="55">
                  <c:v>5.7200000000000006</c:v>
                </c:pt>
                <c:pt idx="56">
                  <c:v>5.92</c:v>
                </c:pt>
                <c:pt idx="57">
                  <c:v>6.1099999999999985</c:v>
                </c:pt>
                <c:pt idx="58">
                  <c:v>6.3100000000000005</c:v>
                </c:pt>
                <c:pt idx="59">
                  <c:v>6.5</c:v>
                </c:pt>
                <c:pt idx="60">
                  <c:v>6.6999999999999975</c:v>
                </c:pt>
                <c:pt idx="61">
                  <c:v>6.8900000000000006</c:v>
                </c:pt>
                <c:pt idx="62">
                  <c:v>7.09</c:v>
                </c:pt>
                <c:pt idx="63">
                  <c:v>7.2799999999999994</c:v>
                </c:pt>
                <c:pt idx="64">
                  <c:v>7.48</c:v>
                </c:pt>
                <c:pt idx="65">
                  <c:v>7.67</c:v>
                </c:pt>
                <c:pt idx="66">
                  <c:v>7.8699999999999966</c:v>
                </c:pt>
                <c:pt idx="67">
                  <c:v>8.06</c:v>
                </c:pt>
                <c:pt idx="68">
                  <c:v>8.26</c:v>
                </c:pt>
                <c:pt idx="69">
                  <c:v>8.4500000000000028</c:v>
                </c:pt>
                <c:pt idx="70">
                  <c:v>8.65</c:v>
                </c:pt>
                <c:pt idx="71">
                  <c:v>8.84</c:v>
                </c:pt>
                <c:pt idx="72">
                  <c:v>9.0400000000000009</c:v>
                </c:pt>
                <c:pt idx="73">
                  <c:v>9.2299999999999986</c:v>
                </c:pt>
                <c:pt idx="74">
                  <c:v>9.42</c:v>
                </c:pt>
                <c:pt idx="75">
                  <c:v>9.620000000000001</c:v>
                </c:pt>
                <c:pt idx="76">
                  <c:v>9.81</c:v>
                </c:pt>
                <c:pt idx="77">
                  <c:v>10.01</c:v>
                </c:pt>
                <c:pt idx="78">
                  <c:v>10.200000000000001</c:v>
                </c:pt>
                <c:pt idx="79">
                  <c:v>10.4</c:v>
                </c:pt>
                <c:pt idx="80">
                  <c:v>10.59</c:v>
                </c:pt>
                <c:pt idx="81">
                  <c:v>10.79</c:v>
                </c:pt>
                <c:pt idx="82">
                  <c:v>10.98</c:v>
                </c:pt>
                <c:pt idx="83">
                  <c:v>11.18</c:v>
                </c:pt>
                <c:pt idx="84">
                  <c:v>11.370000000000006</c:v>
                </c:pt>
                <c:pt idx="85">
                  <c:v>11.57</c:v>
                </c:pt>
                <c:pt idx="86">
                  <c:v>11.760000000000002</c:v>
                </c:pt>
                <c:pt idx="87">
                  <c:v>11.96</c:v>
                </c:pt>
                <c:pt idx="88">
                  <c:v>12.15</c:v>
                </c:pt>
                <c:pt idx="89">
                  <c:v>12.350000000000026</c:v>
                </c:pt>
                <c:pt idx="90">
                  <c:v>12.54</c:v>
                </c:pt>
                <c:pt idx="91">
                  <c:v>12.74</c:v>
                </c:pt>
                <c:pt idx="92">
                  <c:v>12.93</c:v>
                </c:pt>
                <c:pt idx="93">
                  <c:v>13.13</c:v>
                </c:pt>
                <c:pt idx="94">
                  <c:v>13.32</c:v>
                </c:pt>
                <c:pt idx="95">
                  <c:v>13.52</c:v>
                </c:pt>
                <c:pt idx="96">
                  <c:v>13.709999999999999</c:v>
                </c:pt>
                <c:pt idx="97">
                  <c:v>13.91</c:v>
                </c:pt>
                <c:pt idx="98">
                  <c:v>14.100000000000001</c:v>
                </c:pt>
                <c:pt idx="99">
                  <c:v>14.3</c:v>
                </c:pt>
                <c:pt idx="100">
                  <c:v>14.490000000000002</c:v>
                </c:pt>
                <c:pt idx="101">
                  <c:v>14.690000000000001</c:v>
                </c:pt>
                <c:pt idx="102">
                  <c:v>14.880000000000004</c:v>
                </c:pt>
                <c:pt idx="103">
                  <c:v>15.080000000000002</c:v>
                </c:pt>
                <c:pt idx="104">
                  <c:v>15.27</c:v>
                </c:pt>
                <c:pt idx="105">
                  <c:v>15.470000000000002</c:v>
                </c:pt>
                <c:pt idx="106">
                  <c:v>15.66</c:v>
                </c:pt>
                <c:pt idx="107">
                  <c:v>15.860000000000024</c:v>
                </c:pt>
                <c:pt idx="108">
                  <c:v>16.05</c:v>
                </c:pt>
                <c:pt idx="109">
                  <c:v>16.25</c:v>
                </c:pt>
                <c:pt idx="110">
                  <c:v>16.439999999999987</c:v>
                </c:pt>
                <c:pt idx="111">
                  <c:v>16.64</c:v>
                </c:pt>
                <c:pt idx="112">
                  <c:v>16.829999999999988</c:v>
                </c:pt>
                <c:pt idx="113">
                  <c:v>17.03</c:v>
                </c:pt>
                <c:pt idx="114">
                  <c:v>17.22</c:v>
                </c:pt>
                <c:pt idx="115">
                  <c:v>17.420000000000002</c:v>
                </c:pt>
                <c:pt idx="116">
                  <c:v>17.610000000000031</c:v>
                </c:pt>
                <c:pt idx="117">
                  <c:v>17.809999999999999</c:v>
                </c:pt>
                <c:pt idx="118">
                  <c:v>18</c:v>
                </c:pt>
                <c:pt idx="119">
                  <c:v>18.2</c:v>
                </c:pt>
                <c:pt idx="120">
                  <c:v>18.39</c:v>
                </c:pt>
                <c:pt idx="121">
                  <c:v>18.59</c:v>
                </c:pt>
                <c:pt idx="122">
                  <c:v>18.779999999999987</c:v>
                </c:pt>
                <c:pt idx="123">
                  <c:v>18.979999999999986</c:v>
                </c:pt>
                <c:pt idx="124">
                  <c:v>19.170000000000005</c:v>
                </c:pt>
                <c:pt idx="125">
                  <c:v>19.37</c:v>
                </c:pt>
                <c:pt idx="126">
                  <c:v>19.559999999999999</c:v>
                </c:pt>
                <c:pt idx="127">
                  <c:v>19.760000000000002</c:v>
                </c:pt>
                <c:pt idx="128">
                  <c:v>19.95</c:v>
                </c:pt>
                <c:pt idx="129">
                  <c:v>20.149999999999999</c:v>
                </c:pt>
                <c:pt idx="130">
                  <c:v>20.34</c:v>
                </c:pt>
                <c:pt idx="131">
                  <c:v>20.54</c:v>
                </c:pt>
                <c:pt idx="132">
                  <c:v>20.73</c:v>
                </c:pt>
                <c:pt idx="133">
                  <c:v>20.93</c:v>
                </c:pt>
                <c:pt idx="134">
                  <c:v>21.12</c:v>
                </c:pt>
                <c:pt idx="135">
                  <c:v>21.32</c:v>
                </c:pt>
                <c:pt idx="136">
                  <c:v>21.51</c:v>
                </c:pt>
                <c:pt idx="137">
                  <c:v>21.71</c:v>
                </c:pt>
                <c:pt idx="138">
                  <c:v>21.9</c:v>
                </c:pt>
                <c:pt idx="139">
                  <c:v>22.1</c:v>
                </c:pt>
                <c:pt idx="140">
                  <c:v>22.29</c:v>
                </c:pt>
                <c:pt idx="141">
                  <c:v>22.49</c:v>
                </c:pt>
                <c:pt idx="142">
                  <c:v>22.68</c:v>
                </c:pt>
                <c:pt idx="143">
                  <c:v>22.88</c:v>
                </c:pt>
                <c:pt idx="144">
                  <c:v>23.07</c:v>
                </c:pt>
                <c:pt idx="145">
                  <c:v>23.27</c:v>
                </c:pt>
                <c:pt idx="146">
                  <c:v>23.459999999999987</c:v>
                </c:pt>
                <c:pt idx="147">
                  <c:v>23.650000000000031</c:v>
                </c:pt>
                <c:pt idx="148">
                  <c:v>23.85</c:v>
                </c:pt>
                <c:pt idx="149">
                  <c:v>24.04</c:v>
                </c:pt>
                <c:pt idx="150">
                  <c:v>24.24</c:v>
                </c:pt>
                <c:pt idx="151">
                  <c:v>24.43</c:v>
                </c:pt>
                <c:pt idx="152">
                  <c:v>24.630000000000031</c:v>
                </c:pt>
                <c:pt idx="153">
                  <c:v>24.82</c:v>
                </c:pt>
                <c:pt idx="154">
                  <c:v>25.02</c:v>
                </c:pt>
                <c:pt idx="155">
                  <c:v>25.21</c:v>
                </c:pt>
                <c:pt idx="156">
                  <c:v>25.41</c:v>
                </c:pt>
                <c:pt idx="157">
                  <c:v>25.6</c:v>
                </c:pt>
                <c:pt idx="158">
                  <c:v>25.8</c:v>
                </c:pt>
                <c:pt idx="159">
                  <c:v>25.99</c:v>
                </c:pt>
                <c:pt idx="160">
                  <c:v>26.19</c:v>
                </c:pt>
                <c:pt idx="161">
                  <c:v>26.38</c:v>
                </c:pt>
                <c:pt idx="162">
                  <c:v>26.58</c:v>
                </c:pt>
                <c:pt idx="163">
                  <c:v>26.77</c:v>
                </c:pt>
                <c:pt idx="164">
                  <c:v>26.97</c:v>
                </c:pt>
                <c:pt idx="165">
                  <c:v>27.159999999999997</c:v>
                </c:pt>
                <c:pt idx="166">
                  <c:v>27.36</c:v>
                </c:pt>
                <c:pt idx="167">
                  <c:v>27.549999999999986</c:v>
                </c:pt>
                <c:pt idx="168">
                  <c:v>27.75</c:v>
                </c:pt>
                <c:pt idx="169">
                  <c:v>27.939999999999987</c:v>
                </c:pt>
                <c:pt idx="170">
                  <c:v>28.14</c:v>
                </c:pt>
                <c:pt idx="171">
                  <c:v>28.330000000000005</c:v>
                </c:pt>
                <c:pt idx="172">
                  <c:v>28.53</c:v>
                </c:pt>
                <c:pt idx="173">
                  <c:v>28.72</c:v>
                </c:pt>
                <c:pt idx="174">
                  <c:v>28.919999999999987</c:v>
                </c:pt>
                <c:pt idx="175">
                  <c:v>29.110000000000031</c:v>
                </c:pt>
                <c:pt idx="176">
                  <c:v>29.310000000000031</c:v>
                </c:pt>
                <c:pt idx="177">
                  <c:v>29.5</c:v>
                </c:pt>
                <c:pt idx="178">
                  <c:v>29.700000000000003</c:v>
                </c:pt>
                <c:pt idx="179">
                  <c:v>29.89</c:v>
                </c:pt>
                <c:pt idx="180">
                  <c:v>30.090000000000003</c:v>
                </c:pt>
                <c:pt idx="181">
                  <c:v>30.279999999999987</c:v>
                </c:pt>
                <c:pt idx="182">
                  <c:v>30.479999999999986</c:v>
                </c:pt>
                <c:pt idx="183">
                  <c:v>30.67</c:v>
                </c:pt>
                <c:pt idx="184">
                  <c:v>30.869999999999987</c:v>
                </c:pt>
                <c:pt idx="185">
                  <c:v>31.060000000000002</c:v>
                </c:pt>
                <c:pt idx="186">
                  <c:v>31.259999999999987</c:v>
                </c:pt>
                <c:pt idx="187">
                  <c:v>31.450000000000003</c:v>
                </c:pt>
                <c:pt idx="188">
                  <c:v>31.650000000000031</c:v>
                </c:pt>
                <c:pt idx="189">
                  <c:v>31.840000000000003</c:v>
                </c:pt>
                <c:pt idx="190">
                  <c:v>32.04</c:v>
                </c:pt>
                <c:pt idx="191">
                  <c:v>32.230000000000011</c:v>
                </c:pt>
                <c:pt idx="192">
                  <c:v>32.43</c:v>
                </c:pt>
                <c:pt idx="193">
                  <c:v>32.620000000000012</c:v>
                </c:pt>
                <c:pt idx="194">
                  <c:v>32.82</c:v>
                </c:pt>
                <c:pt idx="195">
                  <c:v>33.01</c:v>
                </c:pt>
                <c:pt idx="196">
                  <c:v>33.21</c:v>
                </c:pt>
                <c:pt idx="197">
                  <c:v>33.4</c:v>
                </c:pt>
                <c:pt idx="198">
                  <c:v>33.6</c:v>
                </c:pt>
                <c:pt idx="199">
                  <c:v>33.790000000000013</c:v>
                </c:pt>
                <c:pt idx="200">
                  <c:v>33.99</c:v>
                </c:pt>
              </c:numCache>
            </c:numRef>
          </c:xVal>
          <c:yVal>
            <c:numRef>
              <c:f>'L = 2 oscillations'!$BK$5:$BK$215</c:f>
              <c:numCache>
                <c:formatCode>General</c:formatCode>
                <c:ptCount val="211"/>
                <c:pt idx="0">
                  <c:v>0</c:v>
                </c:pt>
                <c:pt idx="1">
                  <c:v>-1.4927059607779962E-3</c:v>
                </c:pt>
                <c:pt idx="2">
                  <c:v>7.4635298038899821E-4</c:v>
                </c:pt>
                <c:pt idx="3">
                  <c:v>1.4927059607779962E-3</c:v>
                </c:pt>
                <c:pt idx="4">
                  <c:v>7.4635298038899821E-4</c:v>
                </c:pt>
                <c:pt idx="5">
                  <c:v>7.4635298038899821E-4</c:v>
                </c:pt>
                <c:pt idx="6">
                  <c:v>7.4635298038899821E-4</c:v>
                </c:pt>
                <c:pt idx="7">
                  <c:v>7.4635298038899821E-4</c:v>
                </c:pt>
                <c:pt idx="8">
                  <c:v>1.4927059607779962E-3</c:v>
                </c:pt>
                <c:pt idx="9">
                  <c:v>7.4635298038899821E-4</c:v>
                </c:pt>
                <c:pt idx="10">
                  <c:v>1.4927059607779962E-3</c:v>
                </c:pt>
                <c:pt idx="11">
                  <c:v>0</c:v>
                </c:pt>
                <c:pt idx="12">
                  <c:v>1.4927059607779962E-3</c:v>
                </c:pt>
                <c:pt idx="13">
                  <c:v>1.4927059607779962E-3</c:v>
                </c:pt>
                <c:pt idx="14">
                  <c:v>7.4635298038899821E-4</c:v>
                </c:pt>
                <c:pt idx="15">
                  <c:v>1.4927059607779962E-3</c:v>
                </c:pt>
                <c:pt idx="16">
                  <c:v>7.4635298038899821E-4</c:v>
                </c:pt>
                <c:pt idx="17">
                  <c:v>7.4635298038899821E-4</c:v>
                </c:pt>
                <c:pt idx="18">
                  <c:v>0</c:v>
                </c:pt>
                <c:pt idx="19">
                  <c:v>7.4635298038899821E-4</c:v>
                </c:pt>
                <c:pt idx="20">
                  <c:v>1.4927059607779962E-3</c:v>
                </c:pt>
                <c:pt idx="21">
                  <c:v>1.4927059607779962E-3</c:v>
                </c:pt>
                <c:pt idx="22">
                  <c:v>2.2390589411669815E-3</c:v>
                </c:pt>
                <c:pt idx="23">
                  <c:v>1.4927059607779962E-3</c:v>
                </c:pt>
                <c:pt idx="24">
                  <c:v>2.2390589411669815E-3</c:v>
                </c:pt>
                <c:pt idx="25">
                  <c:v>7.4635298038899821E-4</c:v>
                </c:pt>
                <c:pt idx="26">
                  <c:v>7.4635298038899821E-4</c:v>
                </c:pt>
                <c:pt idx="27">
                  <c:v>1.4927059607779962E-3</c:v>
                </c:pt>
                <c:pt idx="28">
                  <c:v>7.4635298038899821E-4</c:v>
                </c:pt>
                <c:pt idx="29">
                  <c:v>7.4635298038899821E-4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-7.4635298038899821E-4</c:v>
                </c:pt>
                <c:pt idx="34">
                  <c:v>-1.4927059607779962E-3</c:v>
                </c:pt>
                <c:pt idx="35">
                  <c:v>-7.4635298038899821E-4</c:v>
                </c:pt>
                <c:pt idx="36">
                  <c:v>-7.4635298038899821E-4</c:v>
                </c:pt>
                <c:pt idx="37">
                  <c:v>-7.4635298038899821E-4</c:v>
                </c:pt>
                <c:pt idx="38">
                  <c:v>-2.2390589411669815E-3</c:v>
                </c:pt>
                <c:pt idx="39">
                  <c:v>-7.4635298038899821E-4</c:v>
                </c:pt>
                <c:pt idx="40">
                  <c:v>1.4927059607779962E-3</c:v>
                </c:pt>
                <c:pt idx="41">
                  <c:v>-2.2390589411669815E-3</c:v>
                </c:pt>
                <c:pt idx="42">
                  <c:v>-1.4927059607779962E-3</c:v>
                </c:pt>
                <c:pt idx="43">
                  <c:v>-2.2390589411669815E-3</c:v>
                </c:pt>
                <c:pt idx="44">
                  <c:v>-7.4635298038899821E-4</c:v>
                </c:pt>
                <c:pt idx="45">
                  <c:v>7.4635298038899821E-4</c:v>
                </c:pt>
                <c:pt idx="46">
                  <c:v>2.9854119215559929E-3</c:v>
                </c:pt>
                <c:pt idx="47">
                  <c:v>7.4635298038899821E-4</c:v>
                </c:pt>
                <c:pt idx="48">
                  <c:v>2.2390589411669815E-3</c:v>
                </c:pt>
                <c:pt idx="49">
                  <c:v>0</c:v>
                </c:pt>
                <c:pt idx="50">
                  <c:v>-1.4927059607779962E-3</c:v>
                </c:pt>
                <c:pt idx="51">
                  <c:v>-1.4927059607779962E-3</c:v>
                </c:pt>
                <c:pt idx="52">
                  <c:v>7.4635298038899821E-4</c:v>
                </c:pt>
                <c:pt idx="53">
                  <c:v>7.4635298038899821E-4</c:v>
                </c:pt>
                <c:pt idx="54">
                  <c:v>7.4635298038899821E-4</c:v>
                </c:pt>
                <c:pt idx="55">
                  <c:v>7.4635298038899821E-4</c:v>
                </c:pt>
                <c:pt idx="56">
                  <c:v>1.4927059607779962E-3</c:v>
                </c:pt>
                <c:pt idx="57">
                  <c:v>7.4635298038899821E-4</c:v>
                </c:pt>
                <c:pt idx="58">
                  <c:v>-2.2390589411669815E-3</c:v>
                </c:pt>
                <c:pt idx="59">
                  <c:v>7.4635298038899433E-3</c:v>
                </c:pt>
                <c:pt idx="60">
                  <c:v>-1.1941647686223907E-2</c:v>
                </c:pt>
                <c:pt idx="61">
                  <c:v>-2.9854119215559929E-3</c:v>
                </c:pt>
                <c:pt idx="62">
                  <c:v>5.2244708627229575E-3</c:v>
                </c:pt>
                <c:pt idx="63">
                  <c:v>1.4927059607779962E-3</c:v>
                </c:pt>
                <c:pt idx="64">
                  <c:v>3.7317649019449925E-3</c:v>
                </c:pt>
                <c:pt idx="65">
                  <c:v>-2.9854119215559929E-3</c:v>
                </c:pt>
                <c:pt idx="66">
                  <c:v>2.9854119215559929E-3</c:v>
                </c:pt>
                <c:pt idx="67">
                  <c:v>-1.4927059607779962E-3</c:v>
                </c:pt>
                <c:pt idx="68">
                  <c:v>2.9854119215559929E-3</c:v>
                </c:pt>
                <c:pt idx="69">
                  <c:v>7.4635298038899821E-4</c:v>
                </c:pt>
                <c:pt idx="70">
                  <c:v>-3.7317649019449925E-3</c:v>
                </c:pt>
                <c:pt idx="71">
                  <c:v>-7.4635298038899821E-4</c:v>
                </c:pt>
                <c:pt idx="72">
                  <c:v>5.9708238431119909E-3</c:v>
                </c:pt>
                <c:pt idx="73">
                  <c:v>2.2390589411669815E-3</c:v>
                </c:pt>
                <c:pt idx="74">
                  <c:v>-2.9854119215559929E-3</c:v>
                </c:pt>
                <c:pt idx="75">
                  <c:v>8.9562357646680146E-3</c:v>
                </c:pt>
                <c:pt idx="76">
                  <c:v>7.4635298038899821E-4</c:v>
                </c:pt>
                <c:pt idx="77">
                  <c:v>1.2688000666613004E-2</c:v>
                </c:pt>
                <c:pt idx="78">
                  <c:v>-2.2390589411669815E-3</c:v>
                </c:pt>
                <c:pt idx="79">
                  <c:v>1.1195294705834908E-2</c:v>
                </c:pt>
                <c:pt idx="80">
                  <c:v>-5.2244708627229575E-3</c:v>
                </c:pt>
                <c:pt idx="81">
                  <c:v>3.7317649019449925E-3</c:v>
                </c:pt>
                <c:pt idx="82">
                  <c:v>-7.4635298038899433E-3</c:v>
                </c:pt>
                <c:pt idx="83">
                  <c:v>7.4635298038899821E-4</c:v>
                </c:pt>
                <c:pt idx="84">
                  <c:v>0</c:v>
                </c:pt>
                <c:pt idx="85">
                  <c:v>5.2244708627229575E-3</c:v>
                </c:pt>
                <c:pt idx="86">
                  <c:v>-1.4927059607779962E-3</c:v>
                </c:pt>
                <c:pt idx="87">
                  <c:v>9.7025887450569205E-3</c:v>
                </c:pt>
                <c:pt idx="88">
                  <c:v>7.4635298038899433E-3</c:v>
                </c:pt>
                <c:pt idx="89">
                  <c:v>-1.4927059607779962E-3</c:v>
                </c:pt>
                <c:pt idx="90">
                  <c:v>-3.7317649019449925E-3</c:v>
                </c:pt>
                <c:pt idx="91">
                  <c:v>0</c:v>
                </c:pt>
                <c:pt idx="92">
                  <c:v>7.4635298038899433E-3</c:v>
                </c:pt>
                <c:pt idx="93">
                  <c:v>8.9562357646680146E-3</c:v>
                </c:pt>
                <c:pt idx="94">
                  <c:v>-6.7171768235009454E-3</c:v>
                </c:pt>
                <c:pt idx="95">
                  <c:v>1.1941647686223907E-2</c:v>
                </c:pt>
                <c:pt idx="96">
                  <c:v>7.4635298038899821E-4</c:v>
                </c:pt>
                <c:pt idx="97">
                  <c:v>1.044894172544591E-2</c:v>
                </c:pt>
                <c:pt idx="98">
                  <c:v>1.5673412588168872E-2</c:v>
                </c:pt>
                <c:pt idx="99">
                  <c:v>0</c:v>
                </c:pt>
                <c:pt idx="100">
                  <c:v>3.4332237097893806E-2</c:v>
                </c:pt>
                <c:pt idx="101">
                  <c:v>-3.7317649019449925E-3</c:v>
                </c:pt>
                <c:pt idx="102">
                  <c:v>-1.4927059607779962E-3</c:v>
                </c:pt>
                <c:pt idx="103">
                  <c:v>-8.9562357646680146E-3</c:v>
                </c:pt>
                <c:pt idx="104">
                  <c:v>8.9562357646680146E-3</c:v>
                </c:pt>
                <c:pt idx="105">
                  <c:v>1.7912471529335883E-2</c:v>
                </c:pt>
                <c:pt idx="106">
                  <c:v>-5.9708238431119909E-3</c:v>
                </c:pt>
                <c:pt idx="107">
                  <c:v>-7.4635298038899821E-4</c:v>
                </c:pt>
                <c:pt idx="108">
                  <c:v>-1.044894172544591E-2</c:v>
                </c:pt>
                <c:pt idx="109">
                  <c:v>2.3136942392058803E-2</c:v>
                </c:pt>
                <c:pt idx="110">
                  <c:v>-2.5376001333225793E-2</c:v>
                </c:pt>
                <c:pt idx="111">
                  <c:v>1.044894172544591E-2</c:v>
                </c:pt>
                <c:pt idx="112">
                  <c:v>-2.0151530470502835E-2</c:v>
                </c:pt>
                <c:pt idx="113">
                  <c:v>-2.6868707294003792E-2</c:v>
                </c:pt>
                <c:pt idx="114">
                  <c:v>4.0303060941006143E-2</c:v>
                </c:pt>
                <c:pt idx="115">
                  <c:v>-4.9259296705673597E-2</c:v>
                </c:pt>
                <c:pt idx="116">
                  <c:v>2.1644236431280831E-2</c:v>
                </c:pt>
                <c:pt idx="117">
                  <c:v>-1.9405177490114011E-2</c:v>
                </c:pt>
                <c:pt idx="118">
                  <c:v>7.4635298038899821E-4</c:v>
                </c:pt>
                <c:pt idx="119">
                  <c:v>2.089788345089184E-2</c:v>
                </c:pt>
                <c:pt idx="120">
                  <c:v>-3.1346825176337745E-2</c:v>
                </c:pt>
                <c:pt idx="121">
                  <c:v>2.0151530470502835E-2</c:v>
                </c:pt>
                <c:pt idx="122">
                  <c:v>-1.4927059607779962E-3</c:v>
                </c:pt>
                <c:pt idx="123">
                  <c:v>-7.4635298038899821E-4</c:v>
                </c:pt>
                <c:pt idx="124">
                  <c:v>2.0151530470502835E-2</c:v>
                </c:pt>
                <c:pt idx="125">
                  <c:v>-3.8064001999838573E-2</c:v>
                </c:pt>
                <c:pt idx="126">
                  <c:v>2.1644236431280831E-2</c:v>
                </c:pt>
                <c:pt idx="127">
                  <c:v>-8.2098827842789508E-3</c:v>
                </c:pt>
                <c:pt idx="128">
                  <c:v>1.044894172544591E-2</c:v>
                </c:pt>
                <c:pt idx="129">
                  <c:v>2.3883295372447811E-2</c:v>
                </c:pt>
                <c:pt idx="130">
                  <c:v>-4.1795766901783812E-2</c:v>
                </c:pt>
                <c:pt idx="131">
                  <c:v>2.0151530470502835E-2</c:v>
                </c:pt>
                <c:pt idx="132">
                  <c:v>5.9708238431119909E-3</c:v>
                </c:pt>
                <c:pt idx="133">
                  <c:v>3.5078590078282713E-2</c:v>
                </c:pt>
                <c:pt idx="134">
                  <c:v>-3.283953113711581E-2</c:v>
                </c:pt>
                <c:pt idx="135">
                  <c:v>-3.283953113711581E-2</c:v>
                </c:pt>
                <c:pt idx="136">
                  <c:v>2.9107766235170762E-2</c:v>
                </c:pt>
                <c:pt idx="137">
                  <c:v>2.4629648352836798E-2</c:v>
                </c:pt>
                <c:pt idx="138">
                  <c:v>0</c:v>
                </c:pt>
                <c:pt idx="139">
                  <c:v>-2.9107766235170762E-2</c:v>
                </c:pt>
                <c:pt idx="140">
                  <c:v>5.9708238431119909E-3</c:v>
                </c:pt>
                <c:pt idx="141">
                  <c:v>2.089788345089184E-2</c:v>
                </c:pt>
                <c:pt idx="142">
                  <c:v>4.4781178823339934E-3</c:v>
                </c:pt>
                <c:pt idx="143">
                  <c:v>-1.6419765568557863E-2</c:v>
                </c:pt>
                <c:pt idx="144">
                  <c:v>-4.4781178823339934E-3</c:v>
                </c:pt>
                <c:pt idx="145">
                  <c:v>9.7025887450569205E-3</c:v>
                </c:pt>
                <c:pt idx="146">
                  <c:v>2.9854119215559929E-3</c:v>
                </c:pt>
                <c:pt idx="147">
                  <c:v>-1.044894172544591E-2</c:v>
                </c:pt>
                <c:pt idx="148">
                  <c:v>-8.2098827842789508E-3</c:v>
                </c:pt>
                <c:pt idx="149">
                  <c:v>-2.2390589411669815E-3</c:v>
                </c:pt>
                <c:pt idx="150">
                  <c:v>1.4927059607779962E-3</c:v>
                </c:pt>
                <c:pt idx="151">
                  <c:v>-4.4781178823339934E-3</c:v>
                </c:pt>
                <c:pt idx="152">
                  <c:v>-5.2244708627229575E-3</c:v>
                </c:pt>
                <c:pt idx="153">
                  <c:v>-2.2390589411669815E-3</c:v>
                </c:pt>
                <c:pt idx="154">
                  <c:v>-1.4927059607779962E-3</c:v>
                </c:pt>
                <c:pt idx="155">
                  <c:v>-2.9854119215559929E-3</c:v>
                </c:pt>
                <c:pt idx="156">
                  <c:v>-5.2244708627229575E-3</c:v>
                </c:pt>
                <c:pt idx="157">
                  <c:v>-3.7317649019449925E-3</c:v>
                </c:pt>
                <c:pt idx="158">
                  <c:v>-2.2390589411669815E-3</c:v>
                </c:pt>
                <c:pt idx="159">
                  <c:v>-4.4781178823339934E-3</c:v>
                </c:pt>
                <c:pt idx="160">
                  <c:v>-5.2244708627229575E-3</c:v>
                </c:pt>
                <c:pt idx="161">
                  <c:v>-7.4635298038899433E-3</c:v>
                </c:pt>
                <c:pt idx="162">
                  <c:v>0</c:v>
                </c:pt>
                <c:pt idx="163">
                  <c:v>-3.7317649019449925E-3</c:v>
                </c:pt>
                <c:pt idx="164">
                  <c:v>-6.7171768235009454E-3</c:v>
                </c:pt>
                <c:pt idx="165">
                  <c:v>-4.4781178823339934E-3</c:v>
                </c:pt>
                <c:pt idx="166">
                  <c:v>7.4635298038899821E-4</c:v>
                </c:pt>
                <c:pt idx="167">
                  <c:v>-2.9854119215559929E-3</c:v>
                </c:pt>
                <c:pt idx="168">
                  <c:v>-2.2390589411669815E-3</c:v>
                </c:pt>
                <c:pt idx="169">
                  <c:v>-5.2244708627229575E-3</c:v>
                </c:pt>
                <c:pt idx="170">
                  <c:v>-1.4927059607779962E-3</c:v>
                </c:pt>
                <c:pt idx="171">
                  <c:v>-5.9708238431119909E-3</c:v>
                </c:pt>
                <c:pt idx="172">
                  <c:v>-2.2390589411669815E-3</c:v>
                </c:pt>
                <c:pt idx="173">
                  <c:v>-2.2390589411669815E-3</c:v>
                </c:pt>
                <c:pt idx="174">
                  <c:v>-7.4635298038899821E-4</c:v>
                </c:pt>
                <c:pt idx="175">
                  <c:v>-2.2390589411669815E-3</c:v>
                </c:pt>
                <c:pt idx="176">
                  <c:v>-2.2390589411669815E-3</c:v>
                </c:pt>
                <c:pt idx="177">
                  <c:v>-6.7171768235009454E-3</c:v>
                </c:pt>
                <c:pt idx="178">
                  <c:v>-7.4635298038899821E-4</c:v>
                </c:pt>
                <c:pt idx="179">
                  <c:v>-2.2390589411669815E-3</c:v>
                </c:pt>
                <c:pt idx="180">
                  <c:v>-2.2390589411669815E-3</c:v>
                </c:pt>
                <c:pt idx="181">
                  <c:v>-3.7317649019449925E-3</c:v>
                </c:pt>
                <c:pt idx="182">
                  <c:v>-4.4781178823339934E-3</c:v>
                </c:pt>
                <c:pt idx="183">
                  <c:v>-4.4781178823339934E-3</c:v>
                </c:pt>
                <c:pt idx="184">
                  <c:v>-2.2390589411669815E-3</c:v>
                </c:pt>
                <c:pt idx="185">
                  <c:v>-2.2390589411669815E-3</c:v>
                </c:pt>
                <c:pt idx="186">
                  <c:v>-5.2244708627229575E-3</c:v>
                </c:pt>
                <c:pt idx="187">
                  <c:v>-2.9854119215559929E-3</c:v>
                </c:pt>
                <c:pt idx="188">
                  <c:v>-3.7317649019449925E-3</c:v>
                </c:pt>
                <c:pt idx="189">
                  <c:v>-5.2244708627229575E-3</c:v>
                </c:pt>
                <c:pt idx="190">
                  <c:v>-6.7171768235009454E-3</c:v>
                </c:pt>
                <c:pt idx="191">
                  <c:v>-3.7317649019449925E-3</c:v>
                </c:pt>
                <c:pt idx="192">
                  <c:v>-3.7317649019449925E-3</c:v>
                </c:pt>
                <c:pt idx="193">
                  <c:v>-8.2098827842789508E-3</c:v>
                </c:pt>
                <c:pt idx="194">
                  <c:v>-4.4781178823339934E-3</c:v>
                </c:pt>
                <c:pt idx="195">
                  <c:v>-4.4781178823339934E-3</c:v>
                </c:pt>
                <c:pt idx="196">
                  <c:v>-2.2390589411669815E-3</c:v>
                </c:pt>
                <c:pt idx="197">
                  <c:v>-2.9854119215559929E-3</c:v>
                </c:pt>
                <c:pt idx="198">
                  <c:v>-4.4781178823339934E-3</c:v>
                </c:pt>
                <c:pt idx="199">
                  <c:v>-4.4781178823339934E-3</c:v>
                </c:pt>
                <c:pt idx="200">
                  <c:v>-3.7317649019449925E-3</c:v>
                </c:pt>
              </c:numCache>
            </c:numRef>
          </c:yVal>
        </c:ser>
        <c:ser>
          <c:idx val="2"/>
          <c:order val="2"/>
          <c:tx>
            <c:strRef>
              <c:f>'L = 2 oscillations'!$BT$88</c:f>
              <c:strCache>
                <c:ptCount val="1"/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 = 2 oscillations'!$F$5:$F$215</c:f>
              <c:numCache>
                <c:formatCode>General</c:formatCode>
                <c:ptCount val="211"/>
                <c:pt idx="0">
                  <c:v>-5</c:v>
                </c:pt>
                <c:pt idx="1">
                  <c:v>-4.8099999999999996</c:v>
                </c:pt>
                <c:pt idx="2">
                  <c:v>-4.6099999999999985</c:v>
                </c:pt>
                <c:pt idx="3">
                  <c:v>-4.42</c:v>
                </c:pt>
                <c:pt idx="4">
                  <c:v>-4.22</c:v>
                </c:pt>
                <c:pt idx="5">
                  <c:v>-4.03</c:v>
                </c:pt>
                <c:pt idx="6">
                  <c:v>-3.8299999999999987</c:v>
                </c:pt>
                <c:pt idx="7">
                  <c:v>-3.6399999999999997</c:v>
                </c:pt>
                <c:pt idx="8">
                  <c:v>-3.44</c:v>
                </c:pt>
                <c:pt idx="9">
                  <c:v>-3.25</c:v>
                </c:pt>
                <c:pt idx="10">
                  <c:v>-3.05</c:v>
                </c:pt>
                <c:pt idx="11">
                  <c:v>-2.86</c:v>
                </c:pt>
                <c:pt idx="12">
                  <c:v>-2.66</c:v>
                </c:pt>
                <c:pt idx="13">
                  <c:v>-2.4699999999999998</c:v>
                </c:pt>
                <c:pt idx="14">
                  <c:v>-2.27</c:v>
                </c:pt>
                <c:pt idx="15">
                  <c:v>-2.08</c:v>
                </c:pt>
                <c:pt idx="16">
                  <c:v>-1.8800000000000001</c:v>
                </c:pt>
                <c:pt idx="17">
                  <c:v>-1.6900000000000064</c:v>
                </c:pt>
                <c:pt idx="18">
                  <c:v>-1.4900000000000002</c:v>
                </c:pt>
                <c:pt idx="19">
                  <c:v>-1.2999999999999905</c:v>
                </c:pt>
                <c:pt idx="20">
                  <c:v>-1.1000000000000001</c:v>
                </c:pt>
                <c:pt idx="21">
                  <c:v>-0.91000000000000014</c:v>
                </c:pt>
                <c:pt idx="22">
                  <c:v>-0.71000000000000063</c:v>
                </c:pt>
                <c:pt idx="23">
                  <c:v>-0.51999999999999968</c:v>
                </c:pt>
                <c:pt idx="24">
                  <c:v>-0.32000000000000206</c:v>
                </c:pt>
                <c:pt idx="25">
                  <c:v>-0.13</c:v>
                </c:pt>
                <c:pt idx="26">
                  <c:v>7.0000000000000312E-2</c:v>
                </c:pt>
                <c:pt idx="27">
                  <c:v>0.26</c:v>
                </c:pt>
                <c:pt idx="28">
                  <c:v>0.46</c:v>
                </c:pt>
                <c:pt idx="29">
                  <c:v>0.65000000000000413</c:v>
                </c:pt>
                <c:pt idx="30">
                  <c:v>0.84999999999999964</c:v>
                </c:pt>
                <c:pt idx="31">
                  <c:v>1.04</c:v>
                </c:pt>
                <c:pt idx="32">
                  <c:v>1.2400000000000002</c:v>
                </c:pt>
                <c:pt idx="33">
                  <c:v>1.4299999999999868</c:v>
                </c:pt>
                <c:pt idx="34">
                  <c:v>1.6300000000000001</c:v>
                </c:pt>
                <c:pt idx="35">
                  <c:v>1.8200000000000003</c:v>
                </c:pt>
                <c:pt idx="36">
                  <c:v>2.0199999999999987</c:v>
                </c:pt>
                <c:pt idx="37">
                  <c:v>2.21</c:v>
                </c:pt>
                <c:pt idx="38">
                  <c:v>2.4099999999999997</c:v>
                </c:pt>
                <c:pt idx="39">
                  <c:v>2.5999999999999988</c:v>
                </c:pt>
                <c:pt idx="40">
                  <c:v>2.8</c:v>
                </c:pt>
                <c:pt idx="41">
                  <c:v>2.9899999999999998</c:v>
                </c:pt>
                <c:pt idx="42">
                  <c:v>3.1899999999999995</c:v>
                </c:pt>
                <c:pt idx="43">
                  <c:v>3.3800000000000008</c:v>
                </c:pt>
                <c:pt idx="44">
                  <c:v>3.58</c:v>
                </c:pt>
                <c:pt idx="45">
                  <c:v>3.7699999999999996</c:v>
                </c:pt>
                <c:pt idx="46">
                  <c:v>3.9699999999999998</c:v>
                </c:pt>
                <c:pt idx="47">
                  <c:v>4.1599999999999975</c:v>
                </c:pt>
                <c:pt idx="48">
                  <c:v>4.3599999999999985</c:v>
                </c:pt>
                <c:pt idx="49">
                  <c:v>4.5500000000000007</c:v>
                </c:pt>
                <c:pt idx="50">
                  <c:v>4.75</c:v>
                </c:pt>
                <c:pt idx="51">
                  <c:v>4.9400000000000004</c:v>
                </c:pt>
                <c:pt idx="52">
                  <c:v>5.1400000000000006</c:v>
                </c:pt>
                <c:pt idx="53">
                  <c:v>5.33</c:v>
                </c:pt>
                <c:pt idx="54">
                  <c:v>5.5299999999999985</c:v>
                </c:pt>
                <c:pt idx="55">
                  <c:v>5.7200000000000006</c:v>
                </c:pt>
                <c:pt idx="56">
                  <c:v>5.92</c:v>
                </c:pt>
                <c:pt idx="57">
                  <c:v>6.1099999999999985</c:v>
                </c:pt>
                <c:pt idx="58">
                  <c:v>6.3100000000000005</c:v>
                </c:pt>
                <c:pt idx="59">
                  <c:v>6.5</c:v>
                </c:pt>
                <c:pt idx="60">
                  <c:v>6.6999999999999975</c:v>
                </c:pt>
                <c:pt idx="61">
                  <c:v>6.8900000000000006</c:v>
                </c:pt>
                <c:pt idx="62">
                  <c:v>7.09</c:v>
                </c:pt>
                <c:pt idx="63">
                  <c:v>7.2799999999999994</c:v>
                </c:pt>
                <c:pt idx="64">
                  <c:v>7.48</c:v>
                </c:pt>
                <c:pt idx="65">
                  <c:v>7.67</c:v>
                </c:pt>
                <c:pt idx="66">
                  <c:v>7.8699999999999966</c:v>
                </c:pt>
                <c:pt idx="67">
                  <c:v>8.06</c:v>
                </c:pt>
                <c:pt idx="68">
                  <c:v>8.26</c:v>
                </c:pt>
                <c:pt idx="69">
                  <c:v>8.4500000000000028</c:v>
                </c:pt>
                <c:pt idx="70">
                  <c:v>8.65</c:v>
                </c:pt>
                <c:pt idx="71">
                  <c:v>8.84</c:v>
                </c:pt>
                <c:pt idx="72">
                  <c:v>9.0400000000000009</c:v>
                </c:pt>
                <c:pt idx="73">
                  <c:v>9.2299999999999986</c:v>
                </c:pt>
                <c:pt idx="74">
                  <c:v>9.42</c:v>
                </c:pt>
                <c:pt idx="75">
                  <c:v>9.620000000000001</c:v>
                </c:pt>
                <c:pt idx="76">
                  <c:v>9.81</c:v>
                </c:pt>
                <c:pt idx="77">
                  <c:v>10.01</c:v>
                </c:pt>
                <c:pt idx="78">
                  <c:v>10.200000000000001</c:v>
                </c:pt>
                <c:pt idx="79">
                  <c:v>10.4</c:v>
                </c:pt>
                <c:pt idx="80">
                  <c:v>10.59</c:v>
                </c:pt>
                <c:pt idx="81">
                  <c:v>10.79</c:v>
                </c:pt>
                <c:pt idx="82">
                  <c:v>10.98</c:v>
                </c:pt>
                <c:pt idx="83">
                  <c:v>11.18</c:v>
                </c:pt>
                <c:pt idx="84">
                  <c:v>11.370000000000006</c:v>
                </c:pt>
                <c:pt idx="85">
                  <c:v>11.57</c:v>
                </c:pt>
                <c:pt idx="86">
                  <c:v>11.760000000000002</c:v>
                </c:pt>
                <c:pt idx="87">
                  <c:v>11.96</c:v>
                </c:pt>
                <c:pt idx="88">
                  <c:v>12.15</c:v>
                </c:pt>
                <c:pt idx="89">
                  <c:v>12.350000000000026</c:v>
                </c:pt>
                <c:pt idx="90">
                  <c:v>12.54</c:v>
                </c:pt>
                <c:pt idx="91">
                  <c:v>12.74</c:v>
                </c:pt>
                <c:pt idx="92">
                  <c:v>12.93</c:v>
                </c:pt>
                <c:pt idx="93">
                  <c:v>13.13</c:v>
                </c:pt>
                <c:pt idx="94">
                  <c:v>13.32</c:v>
                </c:pt>
                <c:pt idx="95">
                  <c:v>13.52</c:v>
                </c:pt>
                <c:pt idx="96">
                  <c:v>13.709999999999999</c:v>
                </c:pt>
                <c:pt idx="97">
                  <c:v>13.91</c:v>
                </c:pt>
                <c:pt idx="98">
                  <c:v>14.100000000000001</c:v>
                </c:pt>
                <c:pt idx="99">
                  <c:v>14.3</c:v>
                </c:pt>
                <c:pt idx="100">
                  <c:v>14.490000000000002</c:v>
                </c:pt>
                <c:pt idx="101">
                  <c:v>14.690000000000001</c:v>
                </c:pt>
                <c:pt idx="102">
                  <c:v>14.880000000000004</c:v>
                </c:pt>
                <c:pt idx="103">
                  <c:v>15.080000000000002</c:v>
                </c:pt>
                <c:pt idx="104">
                  <c:v>15.27</c:v>
                </c:pt>
                <c:pt idx="105">
                  <c:v>15.470000000000002</c:v>
                </c:pt>
                <c:pt idx="106">
                  <c:v>15.66</c:v>
                </c:pt>
                <c:pt idx="107">
                  <c:v>15.860000000000024</c:v>
                </c:pt>
                <c:pt idx="108">
                  <c:v>16.05</c:v>
                </c:pt>
                <c:pt idx="109">
                  <c:v>16.25</c:v>
                </c:pt>
                <c:pt idx="110">
                  <c:v>16.439999999999987</c:v>
                </c:pt>
                <c:pt idx="111">
                  <c:v>16.64</c:v>
                </c:pt>
                <c:pt idx="112">
                  <c:v>16.829999999999988</c:v>
                </c:pt>
                <c:pt idx="113">
                  <c:v>17.03</c:v>
                </c:pt>
                <c:pt idx="114">
                  <c:v>17.22</c:v>
                </c:pt>
                <c:pt idx="115">
                  <c:v>17.420000000000002</c:v>
                </c:pt>
                <c:pt idx="116">
                  <c:v>17.610000000000031</c:v>
                </c:pt>
                <c:pt idx="117">
                  <c:v>17.809999999999999</c:v>
                </c:pt>
                <c:pt idx="118">
                  <c:v>18</c:v>
                </c:pt>
                <c:pt idx="119">
                  <c:v>18.2</c:v>
                </c:pt>
                <c:pt idx="120">
                  <c:v>18.39</c:v>
                </c:pt>
                <c:pt idx="121">
                  <c:v>18.59</c:v>
                </c:pt>
                <c:pt idx="122">
                  <c:v>18.779999999999987</c:v>
                </c:pt>
                <c:pt idx="123">
                  <c:v>18.979999999999986</c:v>
                </c:pt>
                <c:pt idx="124">
                  <c:v>19.170000000000005</c:v>
                </c:pt>
                <c:pt idx="125">
                  <c:v>19.37</c:v>
                </c:pt>
                <c:pt idx="126">
                  <c:v>19.559999999999999</c:v>
                </c:pt>
                <c:pt idx="127">
                  <c:v>19.760000000000002</c:v>
                </c:pt>
                <c:pt idx="128">
                  <c:v>19.95</c:v>
                </c:pt>
                <c:pt idx="129">
                  <c:v>20.149999999999999</c:v>
                </c:pt>
                <c:pt idx="130">
                  <c:v>20.34</c:v>
                </c:pt>
                <c:pt idx="131">
                  <c:v>20.54</c:v>
                </c:pt>
                <c:pt idx="132">
                  <c:v>20.73</c:v>
                </c:pt>
                <c:pt idx="133">
                  <c:v>20.93</c:v>
                </c:pt>
                <c:pt idx="134">
                  <c:v>21.12</c:v>
                </c:pt>
                <c:pt idx="135">
                  <c:v>21.32</c:v>
                </c:pt>
                <c:pt idx="136">
                  <c:v>21.51</c:v>
                </c:pt>
                <c:pt idx="137">
                  <c:v>21.71</c:v>
                </c:pt>
                <c:pt idx="138">
                  <c:v>21.9</c:v>
                </c:pt>
                <c:pt idx="139">
                  <c:v>22.1</c:v>
                </c:pt>
                <c:pt idx="140">
                  <c:v>22.29</c:v>
                </c:pt>
                <c:pt idx="141">
                  <c:v>22.49</c:v>
                </c:pt>
                <c:pt idx="142">
                  <c:v>22.68</c:v>
                </c:pt>
                <c:pt idx="143">
                  <c:v>22.88</c:v>
                </c:pt>
                <c:pt idx="144">
                  <c:v>23.07</c:v>
                </c:pt>
                <c:pt idx="145">
                  <c:v>23.27</c:v>
                </c:pt>
                <c:pt idx="146">
                  <c:v>23.459999999999987</c:v>
                </c:pt>
                <c:pt idx="147">
                  <c:v>23.650000000000031</c:v>
                </c:pt>
                <c:pt idx="148">
                  <c:v>23.85</c:v>
                </c:pt>
                <c:pt idx="149">
                  <c:v>24.04</c:v>
                </c:pt>
                <c:pt idx="150">
                  <c:v>24.24</c:v>
                </c:pt>
                <c:pt idx="151">
                  <c:v>24.43</c:v>
                </c:pt>
                <c:pt idx="152">
                  <c:v>24.630000000000031</c:v>
                </c:pt>
                <c:pt idx="153">
                  <c:v>24.82</c:v>
                </c:pt>
                <c:pt idx="154">
                  <c:v>25.02</c:v>
                </c:pt>
                <c:pt idx="155">
                  <c:v>25.21</c:v>
                </c:pt>
                <c:pt idx="156">
                  <c:v>25.41</c:v>
                </c:pt>
                <c:pt idx="157">
                  <c:v>25.6</c:v>
                </c:pt>
                <c:pt idx="158">
                  <c:v>25.8</c:v>
                </c:pt>
                <c:pt idx="159">
                  <c:v>25.99</c:v>
                </c:pt>
                <c:pt idx="160">
                  <c:v>26.19</c:v>
                </c:pt>
                <c:pt idx="161">
                  <c:v>26.38</c:v>
                </c:pt>
                <c:pt idx="162">
                  <c:v>26.58</c:v>
                </c:pt>
                <c:pt idx="163">
                  <c:v>26.77</c:v>
                </c:pt>
                <c:pt idx="164">
                  <c:v>26.97</c:v>
                </c:pt>
                <c:pt idx="165">
                  <c:v>27.159999999999997</c:v>
                </c:pt>
                <c:pt idx="166">
                  <c:v>27.36</c:v>
                </c:pt>
                <c:pt idx="167">
                  <c:v>27.549999999999986</c:v>
                </c:pt>
                <c:pt idx="168">
                  <c:v>27.75</c:v>
                </c:pt>
                <c:pt idx="169">
                  <c:v>27.939999999999987</c:v>
                </c:pt>
                <c:pt idx="170">
                  <c:v>28.14</c:v>
                </c:pt>
                <c:pt idx="171">
                  <c:v>28.330000000000005</c:v>
                </c:pt>
                <c:pt idx="172">
                  <c:v>28.53</c:v>
                </c:pt>
                <c:pt idx="173">
                  <c:v>28.72</c:v>
                </c:pt>
                <c:pt idx="174">
                  <c:v>28.919999999999987</c:v>
                </c:pt>
                <c:pt idx="175">
                  <c:v>29.110000000000031</c:v>
                </c:pt>
                <c:pt idx="176">
                  <c:v>29.310000000000031</c:v>
                </c:pt>
                <c:pt idx="177">
                  <c:v>29.5</c:v>
                </c:pt>
                <c:pt idx="178">
                  <c:v>29.700000000000003</c:v>
                </c:pt>
                <c:pt idx="179">
                  <c:v>29.89</c:v>
                </c:pt>
                <c:pt idx="180">
                  <c:v>30.090000000000003</c:v>
                </c:pt>
                <c:pt idx="181">
                  <c:v>30.279999999999987</c:v>
                </c:pt>
                <c:pt idx="182">
                  <c:v>30.479999999999986</c:v>
                </c:pt>
                <c:pt idx="183">
                  <c:v>30.67</c:v>
                </c:pt>
                <c:pt idx="184">
                  <c:v>30.869999999999987</c:v>
                </c:pt>
                <c:pt idx="185">
                  <c:v>31.060000000000002</c:v>
                </c:pt>
                <c:pt idx="186">
                  <c:v>31.259999999999987</c:v>
                </c:pt>
                <c:pt idx="187">
                  <c:v>31.450000000000003</c:v>
                </c:pt>
                <c:pt idx="188">
                  <c:v>31.650000000000031</c:v>
                </c:pt>
                <c:pt idx="189">
                  <c:v>31.840000000000003</c:v>
                </c:pt>
                <c:pt idx="190">
                  <c:v>32.04</c:v>
                </c:pt>
                <c:pt idx="191">
                  <c:v>32.230000000000011</c:v>
                </c:pt>
                <c:pt idx="192">
                  <c:v>32.43</c:v>
                </c:pt>
                <c:pt idx="193">
                  <c:v>32.620000000000012</c:v>
                </c:pt>
                <c:pt idx="194">
                  <c:v>32.82</c:v>
                </c:pt>
                <c:pt idx="195">
                  <c:v>33.01</c:v>
                </c:pt>
                <c:pt idx="196">
                  <c:v>33.21</c:v>
                </c:pt>
                <c:pt idx="197">
                  <c:v>33.4</c:v>
                </c:pt>
                <c:pt idx="198">
                  <c:v>33.6</c:v>
                </c:pt>
                <c:pt idx="199">
                  <c:v>33.790000000000013</c:v>
                </c:pt>
                <c:pt idx="200">
                  <c:v>33.99</c:v>
                </c:pt>
              </c:numCache>
            </c:numRef>
          </c:xVal>
          <c:yVal>
            <c:numRef>
              <c:f>'L = 2 oscillations'!$BM$5:$BM$215</c:f>
              <c:numCache>
                <c:formatCode>General</c:formatCode>
                <c:ptCount val="211"/>
                <c:pt idx="0">
                  <c:v>-9.3560297476249273E-4</c:v>
                </c:pt>
                <c:pt idx="1">
                  <c:v>-9.3560297476249273E-4</c:v>
                </c:pt>
                <c:pt idx="2">
                  <c:v>0</c:v>
                </c:pt>
                <c:pt idx="3">
                  <c:v>-1.8712059495249787E-3</c:v>
                </c:pt>
                <c:pt idx="4">
                  <c:v>3.7424118990499579E-3</c:v>
                </c:pt>
                <c:pt idx="5">
                  <c:v>0</c:v>
                </c:pt>
                <c:pt idx="6">
                  <c:v>0</c:v>
                </c:pt>
                <c:pt idx="7">
                  <c:v>-1.8712059495249787E-3</c:v>
                </c:pt>
                <c:pt idx="8">
                  <c:v>0</c:v>
                </c:pt>
                <c:pt idx="9">
                  <c:v>-9.3560297476249273E-4</c:v>
                </c:pt>
                <c:pt idx="10">
                  <c:v>-9.3560297476249273E-4</c:v>
                </c:pt>
                <c:pt idx="11">
                  <c:v>2.8068089242874539E-3</c:v>
                </c:pt>
                <c:pt idx="12">
                  <c:v>0</c:v>
                </c:pt>
                <c:pt idx="13">
                  <c:v>1.8712059495249787E-3</c:v>
                </c:pt>
                <c:pt idx="14">
                  <c:v>0</c:v>
                </c:pt>
                <c:pt idx="15">
                  <c:v>0</c:v>
                </c:pt>
                <c:pt idx="16">
                  <c:v>9.3560297476249273E-4</c:v>
                </c:pt>
                <c:pt idx="17">
                  <c:v>0</c:v>
                </c:pt>
                <c:pt idx="18">
                  <c:v>9.3560297476249273E-4</c:v>
                </c:pt>
                <c:pt idx="19">
                  <c:v>0</c:v>
                </c:pt>
                <c:pt idx="20">
                  <c:v>9.3560297476249273E-4</c:v>
                </c:pt>
                <c:pt idx="21">
                  <c:v>9.3560297476249273E-4</c:v>
                </c:pt>
                <c:pt idx="22">
                  <c:v>-9.3560297476249273E-4</c:v>
                </c:pt>
                <c:pt idx="23">
                  <c:v>-1.8712059495249787E-3</c:v>
                </c:pt>
                <c:pt idx="24">
                  <c:v>-9.3560297476249273E-4</c:v>
                </c:pt>
                <c:pt idx="25">
                  <c:v>-1.8712059495249787E-3</c:v>
                </c:pt>
                <c:pt idx="26">
                  <c:v>9.3560297476249273E-4</c:v>
                </c:pt>
                <c:pt idx="27">
                  <c:v>-9.3560297476249273E-4</c:v>
                </c:pt>
                <c:pt idx="28">
                  <c:v>-9.3560297476249273E-4</c:v>
                </c:pt>
                <c:pt idx="29">
                  <c:v>2.8068089242874539E-3</c:v>
                </c:pt>
                <c:pt idx="30">
                  <c:v>0</c:v>
                </c:pt>
                <c:pt idx="31">
                  <c:v>9.3560297476249273E-4</c:v>
                </c:pt>
                <c:pt idx="32">
                  <c:v>9.3560297476249273E-4</c:v>
                </c:pt>
                <c:pt idx="33">
                  <c:v>2.8068089242874539E-3</c:v>
                </c:pt>
                <c:pt idx="34">
                  <c:v>9.3560297476249273E-4</c:v>
                </c:pt>
                <c:pt idx="35">
                  <c:v>2.8068089242874539E-3</c:v>
                </c:pt>
                <c:pt idx="36">
                  <c:v>1.8712059495249787E-3</c:v>
                </c:pt>
                <c:pt idx="37">
                  <c:v>1.8712059495249787E-3</c:v>
                </c:pt>
                <c:pt idx="38">
                  <c:v>2.8068089242874539E-3</c:v>
                </c:pt>
                <c:pt idx="39">
                  <c:v>3.7424118990499579E-3</c:v>
                </c:pt>
                <c:pt idx="40">
                  <c:v>-9.3560297476249273E-4</c:v>
                </c:pt>
                <c:pt idx="41">
                  <c:v>3.7424118990499579E-3</c:v>
                </c:pt>
                <c:pt idx="42">
                  <c:v>2.8068089242874539E-3</c:v>
                </c:pt>
                <c:pt idx="43">
                  <c:v>2.8068089242874539E-3</c:v>
                </c:pt>
                <c:pt idx="44">
                  <c:v>1.8712059495249787E-3</c:v>
                </c:pt>
                <c:pt idx="45">
                  <c:v>9.3560297476249273E-4</c:v>
                </c:pt>
                <c:pt idx="46">
                  <c:v>0</c:v>
                </c:pt>
                <c:pt idx="47">
                  <c:v>1.8712059495249787E-3</c:v>
                </c:pt>
                <c:pt idx="48">
                  <c:v>9.3560297476249273E-4</c:v>
                </c:pt>
                <c:pt idx="49">
                  <c:v>1.8712059495249787E-3</c:v>
                </c:pt>
                <c:pt idx="50">
                  <c:v>0</c:v>
                </c:pt>
                <c:pt idx="51">
                  <c:v>9.3560297476249273E-4</c:v>
                </c:pt>
                <c:pt idx="52">
                  <c:v>0</c:v>
                </c:pt>
                <c:pt idx="53">
                  <c:v>9.3560297476249273E-4</c:v>
                </c:pt>
                <c:pt idx="54">
                  <c:v>9.3560297476249273E-4</c:v>
                </c:pt>
                <c:pt idx="55">
                  <c:v>0</c:v>
                </c:pt>
                <c:pt idx="56">
                  <c:v>2.8068089242874539E-3</c:v>
                </c:pt>
                <c:pt idx="57">
                  <c:v>5.6136178485749078E-3</c:v>
                </c:pt>
                <c:pt idx="58">
                  <c:v>9.3560297476249273E-4</c:v>
                </c:pt>
                <c:pt idx="59">
                  <c:v>0</c:v>
                </c:pt>
                <c:pt idx="60">
                  <c:v>-4.6780148738124055E-3</c:v>
                </c:pt>
                <c:pt idx="61">
                  <c:v>8.4204267728623747E-3</c:v>
                </c:pt>
                <c:pt idx="62">
                  <c:v>3.7424118990499579E-3</c:v>
                </c:pt>
                <c:pt idx="63">
                  <c:v>-1.8712059495249787E-3</c:v>
                </c:pt>
                <c:pt idx="64">
                  <c:v>-1.8712059495249787E-3</c:v>
                </c:pt>
                <c:pt idx="65">
                  <c:v>1.1227235697149821E-2</c:v>
                </c:pt>
                <c:pt idx="66">
                  <c:v>1.4969647596199738E-2</c:v>
                </c:pt>
                <c:pt idx="67">
                  <c:v>1.1227235697149821E-2</c:v>
                </c:pt>
                <c:pt idx="68">
                  <c:v>2.8068089242874539E-3</c:v>
                </c:pt>
                <c:pt idx="69">
                  <c:v>9.3560297476249273E-4</c:v>
                </c:pt>
                <c:pt idx="70">
                  <c:v>-2.8068089242874539E-3</c:v>
                </c:pt>
                <c:pt idx="71">
                  <c:v>7.4848237980999289E-3</c:v>
                </c:pt>
                <c:pt idx="72">
                  <c:v>8.4204267728623747E-3</c:v>
                </c:pt>
                <c:pt idx="73">
                  <c:v>3.7424118990499579E-3</c:v>
                </c:pt>
                <c:pt idx="74">
                  <c:v>-9.3560297476249273E-4</c:v>
                </c:pt>
                <c:pt idx="75">
                  <c:v>-9.3560297476249273E-4</c:v>
                </c:pt>
                <c:pt idx="76">
                  <c:v>1.9647662470012185E-2</c:v>
                </c:pt>
                <c:pt idx="77">
                  <c:v>1.9647662470012185E-2</c:v>
                </c:pt>
                <c:pt idx="78">
                  <c:v>-6.5492208233374283E-3</c:v>
                </c:pt>
                <c:pt idx="79">
                  <c:v>-7.4848237980999289E-3</c:v>
                </c:pt>
                <c:pt idx="80">
                  <c:v>-5.6136178485749078E-3</c:v>
                </c:pt>
                <c:pt idx="81">
                  <c:v>1.4969647596199738E-2</c:v>
                </c:pt>
                <c:pt idx="82">
                  <c:v>9.3560297476249273E-4</c:v>
                </c:pt>
                <c:pt idx="83">
                  <c:v>4.6780148738124055E-3</c:v>
                </c:pt>
                <c:pt idx="84">
                  <c:v>-3.7424118990499579E-3</c:v>
                </c:pt>
                <c:pt idx="85">
                  <c:v>-8.4204267728623747E-3</c:v>
                </c:pt>
                <c:pt idx="86">
                  <c:v>1.3098441646674785E-2</c:v>
                </c:pt>
                <c:pt idx="87">
                  <c:v>2.7132486268112047E-2</c:v>
                </c:pt>
                <c:pt idx="88">
                  <c:v>1.4034044621437269E-2</c:v>
                </c:pt>
                <c:pt idx="89">
                  <c:v>4.6780148738124055E-3</c:v>
                </c:pt>
                <c:pt idx="90">
                  <c:v>-1.8712059495249787E-3</c:v>
                </c:pt>
                <c:pt idx="91">
                  <c:v>6.5492208233374283E-3</c:v>
                </c:pt>
                <c:pt idx="92">
                  <c:v>1.4034044621437269E-2</c:v>
                </c:pt>
                <c:pt idx="93">
                  <c:v>-1.8712059495249787E-3</c:v>
                </c:pt>
                <c:pt idx="94">
                  <c:v>9.3560297476249152E-3</c:v>
                </c:pt>
                <c:pt idx="95">
                  <c:v>-9.3560297476249273E-4</c:v>
                </c:pt>
                <c:pt idx="96">
                  <c:v>7.4848237980999289E-3</c:v>
                </c:pt>
                <c:pt idx="97">
                  <c:v>1.4969647596199738E-2</c:v>
                </c:pt>
                <c:pt idx="98">
                  <c:v>2.8068089242874539E-3</c:v>
                </c:pt>
                <c:pt idx="99">
                  <c:v>2.8068089242874537E-2</c:v>
                </c:pt>
                <c:pt idx="100">
                  <c:v>1.3098441646674785E-2</c:v>
                </c:pt>
                <c:pt idx="101">
                  <c:v>-1.3098441646674785E-2</c:v>
                </c:pt>
                <c:pt idx="102">
                  <c:v>-1.6840853545724763E-2</c:v>
                </c:pt>
                <c:pt idx="103">
                  <c:v>-1.2162838671912393E-2</c:v>
                </c:pt>
                <c:pt idx="104">
                  <c:v>1.9647662470012185E-2</c:v>
                </c:pt>
                <c:pt idx="105">
                  <c:v>4.6780148738124055E-3</c:v>
                </c:pt>
                <c:pt idx="106">
                  <c:v>3.7424118990499579E-3</c:v>
                </c:pt>
                <c:pt idx="107">
                  <c:v>6.5492208233374283E-3</c:v>
                </c:pt>
                <c:pt idx="108">
                  <c:v>2.8068089242874539E-3</c:v>
                </c:pt>
                <c:pt idx="109">
                  <c:v>8.4204267728623747E-3</c:v>
                </c:pt>
                <c:pt idx="110">
                  <c:v>7.4848237980999289E-3</c:v>
                </c:pt>
                <c:pt idx="111">
                  <c:v>0</c:v>
                </c:pt>
                <c:pt idx="112">
                  <c:v>9.3560297476249273E-4</c:v>
                </c:pt>
                <c:pt idx="113">
                  <c:v>1.0291632722387331E-2</c:v>
                </c:pt>
                <c:pt idx="114">
                  <c:v>-4.6780148738124055E-3</c:v>
                </c:pt>
                <c:pt idx="115">
                  <c:v>1.0291632722387331E-2</c:v>
                </c:pt>
                <c:pt idx="116">
                  <c:v>9.3560297476249273E-4</c:v>
                </c:pt>
                <c:pt idx="117">
                  <c:v>7.4848237980999289E-3</c:v>
                </c:pt>
                <c:pt idx="118">
                  <c:v>1.9647662470012185E-2</c:v>
                </c:pt>
                <c:pt idx="119">
                  <c:v>-7.4848237980999289E-3</c:v>
                </c:pt>
                <c:pt idx="120">
                  <c:v>2.8068089242874539E-3</c:v>
                </c:pt>
                <c:pt idx="121">
                  <c:v>-1.0291632722387331E-2</c:v>
                </c:pt>
                <c:pt idx="122">
                  <c:v>1.8712059495249705E-2</c:v>
                </c:pt>
                <c:pt idx="123">
                  <c:v>2.2454471394299628E-2</c:v>
                </c:pt>
                <c:pt idx="124">
                  <c:v>-1.8712059495249787E-3</c:v>
                </c:pt>
                <c:pt idx="125">
                  <c:v>6.5492208233374283E-3</c:v>
                </c:pt>
                <c:pt idx="126">
                  <c:v>-1.1227235697149821E-2</c:v>
                </c:pt>
                <c:pt idx="127">
                  <c:v>2.9939295192399611E-2</c:v>
                </c:pt>
                <c:pt idx="128">
                  <c:v>4.3037736839074504E-2</c:v>
                </c:pt>
                <c:pt idx="129">
                  <c:v>-9.3560297476249152E-3</c:v>
                </c:pt>
                <c:pt idx="130">
                  <c:v>1.8712059495249787E-3</c:v>
                </c:pt>
                <c:pt idx="131">
                  <c:v>-2.6196883293349571E-2</c:v>
                </c:pt>
                <c:pt idx="132">
                  <c:v>2.1518868419537152E-2</c:v>
                </c:pt>
                <c:pt idx="133">
                  <c:v>2.0583265444774904E-2</c:v>
                </c:pt>
                <c:pt idx="134">
                  <c:v>-4.6780148738124055E-3</c:v>
                </c:pt>
                <c:pt idx="135">
                  <c:v>-1.1227235697149821E-2</c:v>
                </c:pt>
                <c:pt idx="136">
                  <c:v>2.8068089242874539E-3</c:v>
                </c:pt>
                <c:pt idx="137">
                  <c:v>9.3560297476249152E-3</c:v>
                </c:pt>
                <c:pt idx="138">
                  <c:v>-4.6780148738124055E-3</c:v>
                </c:pt>
                <c:pt idx="139">
                  <c:v>-3.7424118990499579E-3</c:v>
                </c:pt>
                <c:pt idx="140">
                  <c:v>0</c:v>
                </c:pt>
                <c:pt idx="141">
                  <c:v>8.4204267728623747E-3</c:v>
                </c:pt>
                <c:pt idx="142">
                  <c:v>9.3560297476249273E-4</c:v>
                </c:pt>
                <c:pt idx="143">
                  <c:v>-3.7424118990499579E-3</c:v>
                </c:pt>
                <c:pt idx="144">
                  <c:v>-1.8712059495249787E-3</c:v>
                </c:pt>
                <c:pt idx="145">
                  <c:v>4.6780148738124055E-3</c:v>
                </c:pt>
                <c:pt idx="146">
                  <c:v>9.3560297476249273E-4</c:v>
                </c:pt>
                <c:pt idx="147">
                  <c:v>-2.8068089242874539E-3</c:v>
                </c:pt>
                <c:pt idx="148">
                  <c:v>0</c:v>
                </c:pt>
                <c:pt idx="149">
                  <c:v>4.6780148738124055E-3</c:v>
                </c:pt>
                <c:pt idx="150">
                  <c:v>1.8712059495249787E-3</c:v>
                </c:pt>
                <c:pt idx="151">
                  <c:v>1.8712059495249787E-3</c:v>
                </c:pt>
                <c:pt idx="152">
                  <c:v>-9.3560297476249273E-4</c:v>
                </c:pt>
                <c:pt idx="153">
                  <c:v>-9.3560297476249273E-4</c:v>
                </c:pt>
                <c:pt idx="154">
                  <c:v>0</c:v>
                </c:pt>
                <c:pt idx="155">
                  <c:v>0</c:v>
                </c:pt>
                <c:pt idx="156">
                  <c:v>9.3560297476249273E-4</c:v>
                </c:pt>
                <c:pt idx="157">
                  <c:v>0</c:v>
                </c:pt>
                <c:pt idx="158">
                  <c:v>-9.3560297476249273E-4</c:v>
                </c:pt>
                <c:pt idx="159">
                  <c:v>5.6136178485749078E-3</c:v>
                </c:pt>
                <c:pt idx="160">
                  <c:v>9.3560297476249273E-4</c:v>
                </c:pt>
                <c:pt idx="161">
                  <c:v>2.8068089242874539E-3</c:v>
                </c:pt>
                <c:pt idx="162">
                  <c:v>2.8068089242874539E-3</c:v>
                </c:pt>
                <c:pt idx="163">
                  <c:v>9.3560297476249273E-4</c:v>
                </c:pt>
                <c:pt idx="164">
                  <c:v>-1.8712059495249787E-3</c:v>
                </c:pt>
                <c:pt idx="165">
                  <c:v>9.3560297476249273E-4</c:v>
                </c:pt>
                <c:pt idx="166">
                  <c:v>-4.6780148738124055E-3</c:v>
                </c:pt>
                <c:pt idx="167">
                  <c:v>-1.8712059495249787E-3</c:v>
                </c:pt>
                <c:pt idx="168">
                  <c:v>9.3560297476249273E-4</c:v>
                </c:pt>
                <c:pt idx="169">
                  <c:v>-9.3560297476249273E-4</c:v>
                </c:pt>
                <c:pt idx="170">
                  <c:v>-2.8068089242874539E-3</c:v>
                </c:pt>
                <c:pt idx="171">
                  <c:v>2.8068089242874539E-3</c:v>
                </c:pt>
                <c:pt idx="172">
                  <c:v>-9.3560297476249273E-4</c:v>
                </c:pt>
                <c:pt idx="173">
                  <c:v>-2.8068089242874539E-3</c:v>
                </c:pt>
                <c:pt idx="174">
                  <c:v>-9.3560297476249273E-4</c:v>
                </c:pt>
                <c:pt idx="175">
                  <c:v>1.8712059495249787E-3</c:v>
                </c:pt>
                <c:pt idx="176">
                  <c:v>-3.7424118990499579E-3</c:v>
                </c:pt>
                <c:pt idx="177">
                  <c:v>6.5492208233374283E-3</c:v>
                </c:pt>
                <c:pt idx="178">
                  <c:v>2.8068089242874539E-3</c:v>
                </c:pt>
                <c:pt idx="179">
                  <c:v>-9.3560297476249273E-4</c:v>
                </c:pt>
                <c:pt idx="180">
                  <c:v>9.3560297476249273E-4</c:v>
                </c:pt>
                <c:pt idx="181">
                  <c:v>-1.8712059495249787E-3</c:v>
                </c:pt>
                <c:pt idx="182">
                  <c:v>0</c:v>
                </c:pt>
                <c:pt idx="183">
                  <c:v>0</c:v>
                </c:pt>
                <c:pt idx="184">
                  <c:v>-1.8712059495249787E-3</c:v>
                </c:pt>
                <c:pt idx="185">
                  <c:v>-1.8712059495249787E-3</c:v>
                </c:pt>
                <c:pt idx="186">
                  <c:v>0</c:v>
                </c:pt>
                <c:pt idx="187">
                  <c:v>-2.8068089242874539E-3</c:v>
                </c:pt>
                <c:pt idx="188">
                  <c:v>2.8068089242874539E-3</c:v>
                </c:pt>
                <c:pt idx="189">
                  <c:v>9.3560297476249273E-4</c:v>
                </c:pt>
                <c:pt idx="190">
                  <c:v>1.8712059495249787E-3</c:v>
                </c:pt>
                <c:pt idx="191">
                  <c:v>2.8068089242874539E-3</c:v>
                </c:pt>
                <c:pt idx="192">
                  <c:v>0</c:v>
                </c:pt>
                <c:pt idx="193">
                  <c:v>1.8712059495249787E-3</c:v>
                </c:pt>
                <c:pt idx="194">
                  <c:v>9.3560297476249273E-4</c:v>
                </c:pt>
                <c:pt idx="195">
                  <c:v>-2.8068089242874539E-3</c:v>
                </c:pt>
                <c:pt idx="196">
                  <c:v>-5.6136178485749078E-3</c:v>
                </c:pt>
                <c:pt idx="197">
                  <c:v>-2.8068089242874539E-3</c:v>
                </c:pt>
                <c:pt idx="198">
                  <c:v>-2.8068089242874539E-3</c:v>
                </c:pt>
                <c:pt idx="199">
                  <c:v>0</c:v>
                </c:pt>
                <c:pt idx="200">
                  <c:v>-2.8068089242874539E-3</c:v>
                </c:pt>
              </c:numCache>
            </c:numRef>
          </c:yVal>
        </c:ser>
        <c:axId val="34404224"/>
        <c:axId val="34405760"/>
      </c:scatterChart>
      <c:valAx>
        <c:axId val="34404224"/>
        <c:scaling>
          <c:orientation val="minMax"/>
          <c:max val="25"/>
          <c:min val="0"/>
        </c:scaling>
        <c:axPos val="b"/>
        <c:majorGridlines>
          <c:spPr>
            <a:ln w="9525">
              <a:solidFill>
                <a:schemeClr val="bg1">
                  <a:lumMod val="95000"/>
                  <a:alpha val="90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34405760"/>
        <c:crossesAt val="-4"/>
        <c:crossBetween val="midCat"/>
        <c:majorUnit val="5"/>
        <c:minorUnit val="1"/>
      </c:valAx>
      <c:valAx>
        <c:axId val="34405760"/>
        <c:scaling>
          <c:orientation val="minMax"/>
          <c:max val="1.2"/>
          <c:min val="-0.60000000000000064"/>
        </c:scaling>
        <c:axPos val="l"/>
        <c:majorGridlines>
          <c:spPr>
            <a:ln w="9525">
              <a:solidFill>
                <a:schemeClr val="bg1">
                  <a:lumMod val="95000"/>
                  <a:alpha val="90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34404224"/>
        <c:crossesAt val="0"/>
        <c:crossBetween val="midCat"/>
        <c:majorUnit val="0.60000000000000064"/>
        <c:minorUnit val="0.30000000000000032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Cambria Math" pitchFamily="18" charset="0"/>
          <a:ea typeface="Cambria Math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153237095363145"/>
          <c:y val="5.1400554097404488E-2"/>
          <c:w val="0.82052318460192231"/>
          <c:h val="0.82207849018872914"/>
        </c:manualLayout>
      </c:layout>
      <c:scatterChart>
        <c:scatterStyle val="smoothMarker"/>
        <c:ser>
          <c:idx val="0"/>
          <c:order val="0"/>
          <c:tx>
            <c:strRef>
              <c:f>'L = 2 oscillations'!$BU$86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 = 2 oscillations'!$F$5:$F$205</c:f>
              <c:numCache>
                <c:formatCode>General</c:formatCode>
                <c:ptCount val="201"/>
                <c:pt idx="0">
                  <c:v>-5</c:v>
                </c:pt>
                <c:pt idx="1">
                  <c:v>-4.8099999999999996</c:v>
                </c:pt>
                <c:pt idx="2">
                  <c:v>-4.6099999999999985</c:v>
                </c:pt>
                <c:pt idx="3">
                  <c:v>-4.42</c:v>
                </c:pt>
                <c:pt idx="4">
                  <c:v>-4.22</c:v>
                </c:pt>
                <c:pt idx="5">
                  <c:v>-4.03</c:v>
                </c:pt>
                <c:pt idx="6">
                  <c:v>-3.8299999999999987</c:v>
                </c:pt>
                <c:pt idx="7">
                  <c:v>-3.6399999999999997</c:v>
                </c:pt>
                <c:pt idx="8">
                  <c:v>-3.44</c:v>
                </c:pt>
                <c:pt idx="9">
                  <c:v>-3.25</c:v>
                </c:pt>
                <c:pt idx="10">
                  <c:v>-3.05</c:v>
                </c:pt>
                <c:pt idx="11">
                  <c:v>-2.86</c:v>
                </c:pt>
                <c:pt idx="12">
                  <c:v>-2.66</c:v>
                </c:pt>
                <c:pt idx="13">
                  <c:v>-2.4699999999999998</c:v>
                </c:pt>
                <c:pt idx="14">
                  <c:v>-2.27</c:v>
                </c:pt>
                <c:pt idx="15">
                  <c:v>-2.08</c:v>
                </c:pt>
                <c:pt idx="16">
                  <c:v>-1.8800000000000001</c:v>
                </c:pt>
                <c:pt idx="17">
                  <c:v>-1.6900000000000064</c:v>
                </c:pt>
                <c:pt idx="18">
                  <c:v>-1.4900000000000002</c:v>
                </c:pt>
                <c:pt idx="19">
                  <c:v>-1.2999999999999905</c:v>
                </c:pt>
                <c:pt idx="20">
                  <c:v>-1.1000000000000001</c:v>
                </c:pt>
                <c:pt idx="21">
                  <c:v>-0.91000000000000014</c:v>
                </c:pt>
                <c:pt idx="22">
                  <c:v>-0.71000000000000063</c:v>
                </c:pt>
                <c:pt idx="23">
                  <c:v>-0.51999999999999968</c:v>
                </c:pt>
                <c:pt idx="24">
                  <c:v>-0.32000000000000206</c:v>
                </c:pt>
                <c:pt idx="25">
                  <c:v>-0.13</c:v>
                </c:pt>
                <c:pt idx="26">
                  <c:v>7.0000000000000312E-2</c:v>
                </c:pt>
                <c:pt idx="27">
                  <c:v>0.26</c:v>
                </c:pt>
                <c:pt idx="28">
                  <c:v>0.46</c:v>
                </c:pt>
                <c:pt idx="29">
                  <c:v>0.65000000000000413</c:v>
                </c:pt>
                <c:pt idx="30">
                  <c:v>0.84999999999999964</c:v>
                </c:pt>
                <c:pt idx="31">
                  <c:v>1.04</c:v>
                </c:pt>
                <c:pt idx="32">
                  <c:v>1.2400000000000002</c:v>
                </c:pt>
                <c:pt idx="33">
                  <c:v>1.4299999999999868</c:v>
                </c:pt>
                <c:pt idx="34">
                  <c:v>1.6300000000000001</c:v>
                </c:pt>
                <c:pt idx="35">
                  <c:v>1.8200000000000003</c:v>
                </c:pt>
                <c:pt idx="36">
                  <c:v>2.0199999999999987</c:v>
                </c:pt>
                <c:pt idx="37">
                  <c:v>2.21</c:v>
                </c:pt>
                <c:pt idx="38">
                  <c:v>2.4099999999999997</c:v>
                </c:pt>
                <c:pt idx="39">
                  <c:v>2.5999999999999988</c:v>
                </c:pt>
                <c:pt idx="40">
                  <c:v>2.8</c:v>
                </c:pt>
                <c:pt idx="41">
                  <c:v>2.9899999999999998</c:v>
                </c:pt>
                <c:pt idx="42">
                  <c:v>3.1899999999999995</c:v>
                </c:pt>
                <c:pt idx="43">
                  <c:v>3.3800000000000008</c:v>
                </c:pt>
                <c:pt idx="44">
                  <c:v>3.58</c:v>
                </c:pt>
                <c:pt idx="45">
                  <c:v>3.7699999999999996</c:v>
                </c:pt>
                <c:pt idx="46">
                  <c:v>3.9699999999999998</c:v>
                </c:pt>
                <c:pt idx="47">
                  <c:v>4.1599999999999975</c:v>
                </c:pt>
                <c:pt idx="48">
                  <c:v>4.3599999999999985</c:v>
                </c:pt>
                <c:pt idx="49">
                  <c:v>4.5500000000000007</c:v>
                </c:pt>
                <c:pt idx="50">
                  <c:v>4.75</c:v>
                </c:pt>
                <c:pt idx="51">
                  <c:v>4.9400000000000004</c:v>
                </c:pt>
                <c:pt idx="52">
                  <c:v>5.1400000000000006</c:v>
                </c:pt>
                <c:pt idx="53">
                  <c:v>5.33</c:v>
                </c:pt>
                <c:pt idx="54">
                  <c:v>5.5299999999999985</c:v>
                </c:pt>
                <c:pt idx="55">
                  <c:v>5.7200000000000006</c:v>
                </c:pt>
                <c:pt idx="56">
                  <c:v>5.92</c:v>
                </c:pt>
                <c:pt idx="57">
                  <c:v>6.1099999999999985</c:v>
                </c:pt>
                <c:pt idx="58">
                  <c:v>6.3100000000000005</c:v>
                </c:pt>
                <c:pt idx="59">
                  <c:v>6.5</c:v>
                </c:pt>
                <c:pt idx="60">
                  <c:v>6.6999999999999975</c:v>
                </c:pt>
                <c:pt idx="61">
                  <c:v>6.8900000000000006</c:v>
                </c:pt>
                <c:pt idx="62">
                  <c:v>7.09</c:v>
                </c:pt>
                <c:pt idx="63">
                  <c:v>7.2799999999999994</c:v>
                </c:pt>
                <c:pt idx="64">
                  <c:v>7.48</c:v>
                </c:pt>
                <c:pt idx="65">
                  <c:v>7.67</c:v>
                </c:pt>
                <c:pt idx="66">
                  <c:v>7.8699999999999966</c:v>
                </c:pt>
                <c:pt idx="67">
                  <c:v>8.06</c:v>
                </c:pt>
                <c:pt idx="68">
                  <c:v>8.26</c:v>
                </c:pt>
                <c:pt idx="69">
                  <c:v>8.4500000000000028</c:v>
                </c:pt>
                <c:pt idx="70">
                  <c:v>8.65</c:v>
                </c:pt>
                <c:pt idx="71">
                  <c:v>8.84</c:v>
                </c:pt>
                <c:pt idx="72">
                  <c:v>9.0400000000000009</c:v>
                </c:pt>
                <c:pt idx="73">
                  <c:v>9.2299999999999986</c:v>
                </c:pt>
                <c:pt idx="74">
                  <c:v>9.42</c:v>
                </c:pt>
                <c:pt idx="75">
                  <c:v>9.620000000000001</c:v>
                </c:pt>
                <c:pt idx="76">
                  <c:v>9.81</c:v>
                </c:pt>
                <c:pt idx="77">
                  <c:v>10.01</c:v>
                </c:pt>
                <c:pt idx="78">
                  <c:v>10.200000000000001</c:v>
                </c:pt>
                <c:pt idx="79">
                  <c:v>10.4</c:v>
                </c:pt>
                <c:pt idx="80">
                  <c:v>10.59</c:v>
                </c:pt>
                <c:pt idx="81">
                  <c:v>10.79</c:v>
                </c:pt>
                <c:pt idx="82">
                  <c:v>10.98</c:v>
                </c:pt>
                <c:pt idx="83">
                  <c:v>11.18</c:v>
                </c:pt>
                <c:pt idx="84">
                  <c:v>11.370000000000006</c:v>
                </c:pt>
                <c:pt idx="85">
                  <c:v>11.57</c:v>
                </c:pt>
                <c:pt idx="86">
                  <c:v>11.760000000000002</c:v>
                </c:pt>
                <c:pt idx="87">
                  <c:v>11.96</c:v>
                </c:pt>
                <c:pt idx="88">
                  <c:v>12.15</c:v>
                </c:pt>
                <c:pt idx="89">
                  <c:v>12.350000000000026</c:v>
                </c:pt>
                <c:pt idx="90">
                  <c:v>12.54</c:v>
                </c:pt>
                <c:pt idx="91">
                  <c:v>12.74</c:v>
                </c:pt>
                <c:pt idx="92">
                  <c:v>12.93</c:v>
                </c:pt>
                <c:pt idx="93">
                  <c:v>13.13</c:v>
                </c:pt>
                <c:pt idx="94">
                  <c:v>13.32</c:v>
                </c:pt>
                <c:pt idx="95">
                  <c:v>13.52</c:v>
                </c:pt>
                <c:pt idx="96">
                  <c:v>13.709999999999999</c:v>
                </c:pt>
                <c:pt idx="97">
                  <c:v>13.91</c:v>
                </c:pt>
                <c:pt idx="98">
                  <c:v>14.100000000000001</c:v>
                </c:pt>
                <c:pt idx="99">
                  <c:v>14.3</c:v>
                </c:pt>
                <c:pt idx="100">
                  <c:v>14.490000000000002</c:v>
                </c:pt>
                <c:pt idx="101">
                  <c:v>14.690000000000001</c:v>
                </c:pt>
                <c:pt idx="102">
                  <c:v>14.880000000000004</c:v>
                </c:pt>
                <c:pt idx="103">
                  <c:v>15.080000000000002</c:v>
                </c:pt>
                <c:pt idx="104">
                  <c:v>15.27</c:v>
                </c:pt>
                <c:pt idx="105">
                  <c:v>15.470000000000002</c:v>
                </c:pt>
                <c:pt idx="106">
                  <c:v>15.66</c:v>
                </c:pt>
                <c:pt idx="107">
                  <c:v>15.860000000000024</c:v>
                </c:pt>
                <c:pt idx="108">
                  <c:v>16.05</c:v>
                </c:pt>
                <c:pt idx="109">
                  <c:v>16.25</c:v>
                </c:pt>
                <c:pt idx="110">
                  <c:v>16.439999999999987</c:v>
                </c:pt>
                <c:pt idx="111">
                  <c:v>16.64</c:v>
                </c:pt>
                <c:pt idx="112">
                  <c:v>16.829999999999988</c:v>
                </c:pt>
                <c:pt idx="113">
                  <c:v>17.03</c:v>
                </c:pt>
                <c:pt idx="114">
                  <c:v>17.22</c:v>
                </c:pt>
                <c:pt idx="115">
                  <c:v>17.420000000000002</c:v>
                </c:pt>
                <c:pt idx="116">
                  <c:v>17.610000000000031</c:v>
                </c:pt>
                <c:pt idx="117">
                  <c:v>17.809999999999999</c:v>
                </c:pt>
                <c:pt idx="118">
                  <c:v>18</c:v>
                </c:pt>
                <c:pt idx="119">
                  <c:v>18.2</c:v>
                </c:pt>
                <c:pt idx="120">
                  <c:v>18.39</c:v>
                </c:pt>
                <c:pt idx="121">
                  <c:v>18.59</c:v>
                </c:pt>
                <c:pt idx="122">
                  <c:v>18.779999999999987</c:v>
                </c:pt>
                <c:pt idx="123">
                  <c:v>18.979999999999986</c:v>
                </c:pt>
                <c:pt idx="124">
                  <c:v>19.170000000000005</c:v>
                </c:pt>
                <c:pt idx="125">
                  <c:v>19.37</c:v>
                </c:pt>
                <c:pt idx="126">
                  <c:v>19.559999999999999</c:v>
                </c:pt>
                <c:pt idx="127">
                  <c:v>19.760000000000002</c:v>
                </c:pt>
                <c:pt idx="128">
                  <c:v>19.95</c:v>
                </c:pt>
                <c:pt idx="129">
                  <c:v>20.149999999999999</c:v>
                </c:pt>
                <c:pt idx="130">
                  <c:v>20.34</c:v>
                </c:pt>
                <c:pt idx="131">
                  <c:v>20.54</c:v>
                </c:pt>
                <c:pt idx="132">
                  <c:v>20.73</c:v>
                </c:pt>
                <c:pt idx="133">
                  <c:v>20.93</c:v>
                </c:pt>
                <c:pt idx="134">
                  <c:v>21.12</c:v>
                </c:pt>
                <c:pt idx="135">
                  <c:v>21.32</c:v>
                </c:pt>
                <c:pt idx="136">
                  <c:v>21.51</c:v>
                </c:pt>
                <c:pt idx="137">
                  <c:v>21.71</c:v>
                </c:pt>
                <c:pt idx="138">
                  <c:v>21.9</c:v>
                </c:pt>
                <c:pt idx="139">
                  <c:v>22.1</c:v>
                </c:pt>
                <c:pt idx="140">
                  <c:v>22.29</c:v>
                </c:pt>
                <c:pt idx="141">
                  <c:v>22.49</c:v>
                </c:pt>
                <c:pt idx="142">
                  <c:v>22.68</c:v>
                </c:pt>
                <c:pt idx="143">
                  <c:v>22.88</c:v>
                </c:pt>
                <c:pt idx="144">
                  <c:v>23.07</c:v>
                </c:pt>
                <c:pt idx="145">
                  <c:v>23.27</c:v>
                </c:pt>
                <c:pt idx="146">
                  <c:v>23.459999999999987</c:v>
                </c:pt>
                <c:pt idx="147">
                  <c:v>23.650000000000031</c:v>
                </c:pt>
                <c:pt idx="148">
                  <c:v>23.85</c:v>
                </c:pt>
                <c:pt idx="149">
                  <c:v>24.04</c:v>
                </c:pt>
                <c:pt idx="150">
                  <c:v>24.24</c:v>
                </c:pt>
                <c:pt idx="151">
                  <c:v>24.43</c:v>
                </c:pt>
                <c:pt idx="152">
                  <c:v>24.630000000000031</c:v>
                </c:pt>
                <c:pt idx="153">
                  <c:v>24.82</c:v>
                </c:pt>
                <c:pt idx="154">
                  <c:v>25.02</c:v>
                </c:pt>
                <c:pt idx="155">
                  <c:v>25.21</c:v>
                </c:pt>
                <c:pt idx="156">
                  <c:v>25.41</c:v>
                </c:pt>
                <c:pt idx="157">
                  <c:v>25.6</c:v>
                </c:pt>
                <c:pt idx="158">
                  <c:v>25.8</c:v>
                </c:pt>
                <c:pt idx="159">
                  <c:v>25.99</c:v>
                </c:pt>
                <c:pt idx="160">
                  <c:v>26.19</c:v>
                </c:pt>
                <c:pt idx="161">
                  <c:v>26.38</c:v>
                </c:pt>
                <c:pt idx="162">
                  <c:v>26.58</c:v>
                </c:pt>
                <c:pt idx="163">
                  <c:v>26.77</c:v>
                </c:pt>
                <c:pt idx="164">
                  <c:v>26.97</c:v>
                </c:pt>
                <c:pt idx="165">
                  <c:v>27.159999999999997</c:v>
                </c:pt>
                <c:pt idx="166">
                  <c:v>27.36</c:v>
                </c:pt>
                <c:pt idx="167">
                  <c:v>27.549999999999986</c:v>
                </c:pt>
                <c:pt idx="168">
                  <c:v>27.75</c:v>
                </c:pt>
                <c:pt idx="169">
                  <c:v>27.939999999999987</c:v>
                </c:pt>
                <c:pt idx="170">
                  <c:v>28.14</c:v>
                </c:pt>
                <c:pt idx="171">
                  <c:v>28.330000000000005</c:v>
                </c:pt>
                <c:pt idx="172">
                  <c:v>28.53</c:v>
                </c:pt>
                <c:pt idx="173">
                  <c:v>28.72</c:v>
                </c:pt>
                <c:pt idx="174">
                  <c:v>28.919999999999987</c:v>
                </c:pt>
                <c:pt idx="175">
                  <c:v>29.110000000000031</c:v>
                </c:pt>
                <c:pt idx="176">
                  <c:v>29.310000000000031</c:v>
                </c:pt>
                <c:pt idx="177">
                  <c:v>29.5</c:v>
                </c:pt>
                <c:pt idx="178">
                  <c:v>29.700000000000003</c:v>
                </c:pt>
                <c:pt idx="179">
                  <c:v>29.89</c:v>
                </c:pt>
                <c:pt idx="180">
                  <c:v>30.090000000000003</c:v>
                </c:pt>
                <c:pt idx="181">
                  <c:v>30.279999999999987</c:v>
                </c:pt>
                <c:pt idx="182">
                  <c:v>30.479999999999986</c:v>
                </c:pt>
                <c:pt idx="183">
                  <c:v>30.67</c:v>
                </c:pt>
                <c:pt idx="184">
                  <c:v>30.869999999999987</c:v>
                </c:pt>
                <c:pt idx="185">
                  <c:v>31.060000000000002</c:v>
                </c:pt>
                <c:pt idx="186">
                  <c:v>31.259999999999987</c:v>
                </c:pt>
                <c:pt idx="187">
                  <c:v>31.450000000000003</c:v>
                </c:pt>
                <c:pt idx="188">
                  <c:v>31.650000000000031</c:v>
                </c:pt>
                <c:pt idx="189">
                  <c:v>31.840000000000003</c:v>
                </c:pt>
                <c:pt idx="190">
                  <c:v>32.04</c:v>
                </c:pt>
                <c:pt idx="191">
                  <c:v>32.230000000000011</c:v>
                </c:pt>
                <c:pt idx="192">
                  <c:v>32.43</c:v>
                </c:pt>
                <c:pt idx="193">
                  <c:v>32.620000000000012</c:v>
                </c:pt>
                <c:pt idx="194">
                  <c:v>32.82</c:v>
                </c:pt>
                <c:pt idx="195">
                  <c:v>33.01</c:v>
                </c:pt>
                <c:pt idx="196">
                  <c:v>33.21</c:v>
                </c:pt>
                <c:pt idx="197">
                  <c:v>33.4</c:v>
                </c:pt>
                <c:pt idx="198">
                  <c:v>33.6</c:v>
                </c:pt>
                <c:pt idx="199">
                  <c:v>33.790000000000013</c:v>
                </c:pt>
                <c:pt idx="200">
                  <c:v>33.99</c:v>
                </c:pt>
              </c:numCache>
            </c:numRef>
          </c:xVal>
          <c:yVal>
            <c:numRef>
              <c:f>'L = 2 oscillations'!$BH$5:$BH$215</c:f>
              <c:numCache>
                <c:formatCode>General</c:formatCode>
                <c:ptCount val="211"/>
                <c:pt idx="0">
                  <c:v>-5.6418982182318523E-4</c:v>
                </c:pt>
                <c:pt idx="1">
                  <c:v>-2.820949109115924E-4</c:v>
                </c:pt>
                <c:pt idx="2">
                  <c:v>-8.4628473273478863E-4</c:v>
                </c:pt>
                <c:pt idx="3">
                  <c:v>-1.6925694654695625E-3</c:v>
                </c:pt>
                <c:pt idx="4">
                  <c:v>-2.820949109115924E-4</c:v>
                </c:pt>
                <c:pt idx="5">
                  <c:v>-2.820949109115924E-4</c:v>
                </c:pt>
                <c:pt idx="6">
                  <c:v>0</c:v>
                </c:pt>
                <c:pt idx="7">
                  <c:v>5.6418982182318523E-4</c:v>
                </c:pt>
                <c:pt idx="8">
                  <c:v>-1.1283796436463741E-3</c:v>
                </c:pt>
                <c:pt idx="9">
                  <c:v>-1.1283796436463741E-3</c:v>
                </c:pt>
                <c:pt idx="10">
                  <c:v>-1.6925694654695625E-3</c:v>
                </c:pt>
                <c:pt idx="11">
                  <c:v>-1.4104745545579611E-3</c:v>
                </c:pt>
                <c:pt idx="12">
                  <c:v>-8.4628473273478863E-4</c:v>
                </c:pt>
                <c:pt idx="13">
                  <c:v>-8.4628473273478863E-4</c:v>
                </c:pt>
                <c:pt idx="14">
                  <c:v>-5.6418982182318523E-4</c:v>
                </c:pt>
                <c:pt idx="15">
                  <c:v>-1.6925694654695625E-3</c:v>
                </c:pt>
                <c:pt idx="16">
                  <c:v>-8.4628473273478863E-4</c:v>
                </c:pt>
                <c:pt idx="17">
                  <c:v>2.820949109115924E-4</c:v>
                </c:pt>
                <c:pt idx="18">
                  <c:v>2.820949109115924E-4</c:v>
                </c:pt>
                <c:pt idx="19">
                  <c:v>-2.820949109115924E-4</c:v>
                </c:pt>
                <c:pt idx="20">
                  <c:v>2.820949109115924E-4</c:v>
                </c:pt>
                <c:pt idx="21">
                  <c:v>5.6418982182318523E-4</c:v>
                </c:pt>
                <c:pt idx="22">
                  <c:v>2.820949109115924E-4</c:v>
                </c:pt>
                <c:pt idx="23">
                  <c:v>-8.4628473273478863E-4</c:v>
                </c:pt>
                <c:pt idx="24">
                  <c:v>2.820949109115924E-4</c:v>
                </c:pt>
                <c:pt idx="25">
                  <c:v>5.6418982182318523E-4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-2.820949109115924E-4</c:v>
                </c:pt>
                <c:pt idx="30">
                  <c:v>-2.820949109115924E-4</c:v>
                </c:pt>
                <c:pt idx="31">
                  <c:v>5.6418982182318523E-4</c:v>
                </c:pt>
                <c:pt idx="32">
                  <c:v>2.820949109115924E-4</c:v>
                </c:pt>
                <c:pt idx="33">
                  <c:v>5.6418982182318523E-4</c:v>
                </c:pt>
                <c:pt idx="34">
                  <c:v>2.820949109115924E-4</c:v>
                </c:pt>
                <c:pt idx="35">
                  <c:v>5.6418982182318523E-4</c:v>
                </c:pt>
                <c:pt idx="36">
                  <c:v>5.6418982182318523E-4</c:v>
                </c:pt>
                <c:pt idx="37">
                  <c:v>2.820949109115924E-4</c:v>
                </c:pt>
                <c:pt idx="38">
                  <c:v>-2.820949109115924E-4</c:v>
                </c:pt>
                <c:pt idx="39">
                  <c:v>8.4628473273478863E-4</c:v>
                </c:pt>
                <c:pt idx="40">
                  <c:v>0</c:v>
                </c:pt>
                <c:pt idx="41">
                  <c:v>8.4628473273478863E-4</c:v>
                </c:pt>
                <c:pt idx="42">
                  <c:v>1.1283796436463741E-3</c:v>
                </c:pt>
                <c:pt idx="43">
                  <c:v>5.6418982182318523E-4</c:v>
                </c:pt>
                <c:pt idx="44">
                  <c:v>5.6418982182318523E-4</c:v>
                </c:pt>
                <c:pt idx="45">
                  <c:v>1.1283796436463741E-3</c:v>
                </c:pt>
                <c:pt idx="46">
                  <c:v>1.1283796436463741E-3</c:v>
                </c:pt>
                <c:pt idx="47">
                  <c:v>-1.1283796436463741E-3</c:v>
                </c:pt>
                <c:pt idx="48">
                  <c:v>-3.3851389309391081E-3</c:v>
                </c:pt>
                <c:pt idx="49">
                  <c:v>-2.5388541982043298E-3</c:v>
                </c:pt>
                <c:pt idx="50">
                  <c:v>-1.0155416792817321E-2</c:v>
                </c:pt>
                <c:pt idx="51">
                  <c:v>-1.1283796436463741E-3</c:v>
                </c:pt>
                <c:pt idx="52">
                  <c:v>-2.820949109115924E-4</c:v>
                </c:pt>
                <c:pt idx="53">
                  <c:v>-8.4628473273478863E-4</c:v>
                </c:pt>
                <c:pt idx="54">
                  <c:v>-7.8986575055246377E-3</c:v>
                </c:pt>
                <c:pt idx="55">
                  <c:v>-7.6165625946130371E-3</c:v>
                </c:pt>
                <c:pt idx="56">
                  <c:v>-4.7674039944059089E-2</c:v>
                </c:pt>
                <c:pt idx="57">
                  <c:v>-3.8082812973065205E-2</c:v>
                </c:pt>
                <c:pt idx="58">
                  <c:v>-1.2412176080110061E-2</c:v>
                </c:pt>
                <c:pt idx="59">
                  <c:v>-1.6925694654695549E-2</c:v>
                </c:pt>
                <c:pt idx="60">
                  <c:v>-6.6292304064224164E-2</c:v>
                </c:pt>
                <c:pt idx="61">
                  <c:v>-0.12214709642471946</c:v>
                </c:pt>
                <c:pt idx="62">
                  <c:v>-3.5261863863949042E-2</c:v>
                </c:pt>
                <c:pt idx="63">
                  <c:v>-1.2694270991021646E-2</c:v>
                </c:pt>
                <c:pt idx="64">
                  <c:v>-2.0592928496546231E-2</c:v>
                </c:pt>
                <c:pt idx="65">
                  <c:v>-7.6165625946129911E-2</c:v>
                </c:pt>
                <c:pt idx="66">
                  <c:v>-0.15797315011049345</c:v>
                </c:pt>
                <c:pt idx="67">
                  <c:v>-6.3189260044196713E-2</c:v>
                </c:pt>
                <c:pt idx="68">
                  <c:v>-1.1283796436463701E-2</c:v>
                </c:pt>
                <c:pt idx="69">
                  <c:v>-3.0466250378451971E-2</c:v>
                </c:pt>
                <c:pt idx="70">
                  <c:v>-6.2342975311461914E-2</c:v>
                </c:pt>
                <c:pt idx="71">
                  <c:v>-0.17264208547789608</c:v>
                </c:pt>
                <c:pt idx="72">
                  <c:v>-9.5630174799030479E-2</c:v>
                </c:pt>
                <c:pt idx="73">
                  <c:v>-1.1283796436463701E-2</c:v>
                </c:pt>
                <c:pt idx="74">
                  <c:v>-3.3287199487567892E-2</c:v>
                </c:pt>
                <c:pt idx="75">
                  <c:v>-4.4288901013119983E-2</c:v>
                </c:pt>
                <c:pt idx="76">
                  <c:v>-0.17235999056698381</c:v>
                </c:pt>
                <c:pt idx="77">
                  <c:v>-0.14104745545579775</c:v>
                </c:pt>
                <c:pt idx="78">
                  <c:v>-1.3258460812844835E-2</c:v>
                </c:pt>
                <c:pt idx="79">
                  <c:v>-3.4697674042125842E-2</c:v>
                </c:pt>
                <c:pt idx="80">
                  <c:v>-2.0592928496546231E-2</c:v>
                </c:pt>
                <c:pt idx="81">
                  <c:v>-0.16220457377416553</c:v>
                </c:pt>
                <c:pt idx="82">
                  <c:v>-0.15994781448687456</c:v>
                </c:pt>
                <c:pt idx="83">
                  <c:v>-4.0057477349446688E-2</c:v>
                </c:pt>
                <c:pt idx="84">
                  <c:v>-1.6079409921960757E-2</c:v>
                </c:pt>
                <c:pt idx="85">
                  <c:v>-9.8733218819057368E-3</c:v>
                </c:pt>
                <c:pt idx="86">
                  <c:v>-0.15092077733770184</c:v>
                </c:pt>
                <c:pt idx="87">
                  <c:v>-0.17913026842886109</c:v>
                </c:pt>
                <c:pt idx="88">
                  <c:v>-5.7547361825964809E-2</c:v>
                </c:pt>
                <c:pt idx="89">
                  <c:v>-1.0437511703728915E-2</c:v>
                </c:pt>
                <c:pt idx="90">
                  <c:v>-1.4386840456491199E-2</c:v>
                </c:pt>
                <c:pt idx="91">
                  <c:v>-0.11312005927554852</c:v>
                </c:pt>
                <c:pt idx="92">
                  <c:v>-0.16700018725966259</c:v>
                </c:pt>
                <c:pt idx="93">
                  <c:v>-4.7956134854971195E-2</c:v>
                </c:pt>
                <c:pt idx="94">
                  <c:v>-1.4668935367402805E-2</c:v>
                </c:pt>
                <c:pt idx="95">
                  <c:v>-2.6799016536601272E-2</c:v>
                </c:pt>
                <c:pt idx="96">
                  <c:v>-9.7604839175411726E-2</c:v>
                </c:pt>
                <c:pt idx="97">
                  <c:v>-0.15599848573411246</c:v>
                </c:pt>
                <c:pt idx="98">
                  <c:v>-5.2751748340467752E-2</c:v>
                </c:pt>
                <c:pt idx="99">
                  <c:v>-1.2130081169198465E-2</c:v>
                </c:pt>
                <c:pt idx="100">
                  <c:v>-2.9902060556628782E-2</c:v>
                </c:pt>
                <c:pt idx="101">
                  <c:v>-9.3373415511737043E-2</c:v>
                </c:pt>
                <c:pt idx="102">
                  <c:v>-0.19379920379626547</c:v>
                </c:pt>
                <c:pt idx="103">
                  <c:v>-8.1243334342538484E-2</c:v>
                </c:pt>
                <c:pt idx="104">
                  <c:v>-1.7771979387430411E-2</c:v>
                </c:pt>
                <c:pt idx="105">
                  <c:v>-3.751862315124177E-2</c:v>
                </c:pt>
                <c:pt idx="106">
                  <c:v>-4.5135185745854657E-2</c:v>
                </c:pt>
                <c:pt idx="107">
                  <c:v>-0.14979239769405633</c:v>
                </c:pt>
                <c:pt idx="108">
                  <c:v>-8.0961239431626961E-2</c:v>
                </c:pt>
                <c:pt idx="109">
                  <c:v>-2.2285497962015982E-2</c:v>
                </c:pt>
                <c:pt idx="110">
                  <c:v>-3.4697674042125842E-2</c:v>
                </c:pt>
                <c:pt idx="111">
                  <c:v>-3.2440914754833343E-2</c:v>
                </c:pt>
                <c:pt idx="112">
                  <c:v>-0.174334654943364</c:v>
                </c:pt>
                <c:pt idx="113">
                  <c:v>-7.362677174792559E-2</c:v>
                </c:pt>
                <c:pt idx="114">
                  <c:v>-1.7489884476518721E-2</c:v>
                </c:pt>
                <c:pt idx="115">
                  <c:v>-3.3569294398479471E-2</c:v>
                </c:pt>
                <c:pt idx="116">
                  <c:v>-2.9902060556628782E-2</c:v>
                </c:pt>
                <c:pt idx="117">
                  <c:v>-0.14471468929764691</c:v>
                </c:pt>
                <c:pt idx="118">
                  <c:v>-8.7731517293504979E-2</c:v>
                </c:pt>
                <c:pt idx="119">
                  <c:v>-2.341387760566236E-2</c:v>
                </c:pt>
                <c:pt idx="120">
                  <c:v>-2.284968778383922E-2</c:v>
                </c:pt>
                <c:pt idx="121">
                  <c:v>-2.8209491091159222E-2</c:v>
                </c:pt>
                <c:pt idx="122">
                  <c:v>-0.14668935367402799</c:v>
                </c:pt>
                <c:pt idx="123">
                  <c:v>-9.9861598462703705E-2</c:v>
                </c:pt>
                <c:pt idx="124">
                  <c:v>-1.4386840456491199E-2</c:v>
                </c:pt>
                <c:pt idx="125">
                  <c:v>-2.7363206358424496E-2</c:v>
                </c:pt>
                <c:pt idx="126">
                  <c:v>-2.8773680912982397E-2</c:v>
                </c:pt>
                <c:pt idx="127">
                  <c:v>-0.14979239769405633</c:v>
                </c:pt>
                <c:pt idx="128">
                  <c:v>-0.13512346232665268</c:v>
                </c:pt>
                <c:pt idx="129">
                  <c:v>-1.918245394198841E-2</c:v>
                </c:pt>
                <c:pt idx="130">
                  <c:v>-3.4415579131214249E-2</c:v>
                </c:pt>
                <c:pt idx="131">
                  <c:v>-2.5952731803866484E-2</c:v>
                </c:pt>
                <c:pt idx="132">
                  <c:v>-4.0057477349446688E-2</c:v>
                </c:pt>
                <c:pt idx="133">
                  <c:v>-1.5233125189226001E-2</c:v>
                </c:pt>
                <c:pt idx="134">
                  <c:v>-1.8054074298341903E-2</c:v>
                </c:pt>
                <c:pt idx="135">
                  <c:v>-2.5106447071131705E-2</c:v>
                </c:pt>
                <c:pt idx="136">
                  <c:v>-1.3540555723756552E-2</c:v>
                </c:pt>
                <c:pt idx="137">
                  <c:v>-2.8209491091159221E-3</c:v>
                </c:pt>
                <c:pt idx="138">
                  <c:v>-2.1157118318369614E-2</c:v>
                </c:pt>
                <c:pt idx="139">
                  <c:v>-2.9337870734805611E-2</c:v>
                </c:pt>
                <c:pt idx="140">
                  <c:v>-1.9464548852899867E-2</c:v>
                </c:pt>
                <c:pt idx="141">
                  <c:v>-3.6672338418507395E-3</c:v>
                </c:pt>
                <c:pt idx="142">
                  <c:v>-6.2060880400550324E-3</c:v>
                </c:pt>
                <c:pt idx="143">
                  <c:v>-1.6643599743784106E-2</c:v>
                </c:pt>
                <c:pt idx="144">
                  <c:v>-1.83361692092536E-2</c:v>
                </c:pt>
                <c:pt idx="145">
                  <c:v>-7.334467683701446E-3</c:v>
                </c:pt>
                <c:pt idx="146">
                  <c:v>-1.1283796436463701E-2</c:v>
                </c:pt>
                <c:pt idx="147">
                  <c:v>-1.3822650634668169E-2</c:v>
                </c:pt>
                <c:pt idx="148">
                  <c:v>-1.9464548852899867E-2</c:v>
                </c:pt>
                <c:pt idx="149">
                  <c:v>-1.8054074298341903E-2</c:v>
                </c:pt>
                <c:pt idx="150">
                  <c:v>-1.5233125189226001E-2</c:v>
                </c:pt>
                <c:pt idx="151">
                  <c:v>-1.0437511703728915E-2</c:v>
                </c:pt>
                <c:pt idx="152">
                  <c:v>-1.4951030278314389E-2</c:v>
                </c:pt>
                <c:pt idx="153">
                  <c:v>-1.4951030278314389E-2</c:v>
                </c:pt>
                <c:pt idx="154">
                  <c:v>-1.0437511703728915E-2</c:v>
                </c:pt>
                <c:pt idx="155">
                  <c:v>-1.6643599743784106E-2</c:v>
                </c:pt>
                <c:pt idx="156">
                  <c:v>-2.1721308140192599E-2</c:v>
                </c:pt>
                <c:pt idx="157">
                  <c:v>-1.6361504832872475E-2</c:v>
                </c:pt>
                <c:pt idx="158">
                  <c:v>-9.8733218819057368E-3</c:v>
                </c:pt>
                <c:pt idx="159">
                  <c:v>-1.9746643763811463E-2</c:v>
                </c:pt>
                <c:pt idx="160">
                  <c:v>-2.454225724930853E-2</c:v>
                </c:pt>
                <c:pt idx="161">
                  <c:v>-1.4386840456491199E-2</c:v>
                </c:pt>
                <c:pt idx="162">
                  <c:v>-2.1721308140192599E-2</c:v>
                </c:pt>
                <c:pt idx="163">
                  <c:v>-1.4668935367402805E-2</c:v>
                </c:pt>
                <c:pt idx="164">
                  <c:v>-2.1157118318369614E-2</c:v>
                </c:pt>
                <c:pt idx="165">
                  <c:v>-1.83361692092536E-2</c:v>
                </c:pt>
                <c:pt idx="166">
                  <c:v>-1.7207789565607229E-2</c:v>
                </c:pt>
                <c:pt idx="167">
                  <c:v>-2.313178269475059E-2</c:v>
                </c:pt>
                <c:pt idx="168">
                  <c:v>-1.4386840456491199E-2</c:v>
                </c:pt>
                <c:pt idx="169">
                  <c:v>-1.918245394198841E-2</c:v>
                </c:pt>
                <c:pt idx="170">
                  <c:v>-2.341387760566236E-2</c:v>
                </c:pt>
                <c:pt idx="171">
                  <c:v>-2.6799016536601272E-2</c:v>
                </c:pt>
                <c:pt idx="172">
                  <c:v>-2.2003403051104212E-2</c:v>
                </c:pt>
                <c:pt idx="173">
                  <c:v>-2.5952731803866484E-2</c:v>
                </c:pt>
                <c:pt idx="174">
                  <c:v>-1.6361504832872475E-2</c:v>
                </c:pt>
                <c:pt idx="175">
                  <c:v>-1.8900359031076785E-2</c:v>
                </c:pt>
                <c:pt idx="176">
                  <c:v>-2.313178269475059E-2</c:v>
                </c:pt>
                <c:pt idx="177">
                  <c:v>-2.5106447071131705E-2</c:v>
                </c:pt>
                <c:pt idx="178">
                  <c:v>-2.426016233839693E-2</c:v>
                </c:pt>
                <c:pt idx="179">
                  <c:v>-1.7489884476518721E-2</c:v>
                </c:pt>
                <c:pt idx="180">
                  <c:v>-1.9464548852899867E-2</c:v>
                </c:pt>
                <c:pt idx="181">
                  <c:v>-2.0592928496546231E-2</c:v>
                </c:pt>
                <c:pt idx="182">
                  <c:v>-2.3978067427485452E-2</c:v>
                </c:pt>
                <c:pt idx="183">
                  <c:v>-2.5952731803866484E-2</c:v>
                </c:pt>
                <c:pt idx="184">
                  <c:v>-2.8491586002070808E-2</c:v>
                </c:pt>
                <c:pt idx="185">
                  <c:v>-3.1312535111186736E-2</c:v>
                </c:pt>
                <c:pt idx="186">
                  <c:v>-3.4697674042125842E-2</c:v>
                </c:pt>
                <c:pt idx="187">
                  <c:v>-3.1594630022098336E-2</c:v>
                </c:pt>
                <c:pt idx="188">
                  <c:v>-3.4979768953037435E-2</c:v>
                </c:pt>
                <c:pt idx="189">
                  <c:v>-2.9619965645717252E-2</c:v>
                </c:pt>
                <c:pt idx="190">
                  <c:v>-3.6390243507595482E-2</c:v>
                </c:pt>
                <c:pt idx="191">
                  <c:v>-3.4979768953037435E-2</c:v>
                </c:pt>
                <c:pt idx="192">
                  <c:v>-2.8209491091159222E-2</c:v>
                </c:pt>
                <c:pt idx="193">
                  <c:v>-2.7645301269336224E-2</c:v>
                </c:pt>
                <c:pt idx="194">
                  <c:v>-2.6516921625689676E-2</c:v>
                </c:pt>
                <c:pt idx="195">
                  <c:v>-3.7800718062153744E-2</c:v>
                </c:pt>
                <c:pt idx="196">
                  <c:v>-4.0339572260357677E-2</c:v>
                </c:pt>
                <c:pt idx="197">
                  <c:v>-4.0339572260357677E-2</c:v>
                </c:pt>
                <c:pt idx="198">
                  <c:v>-4.5135185745854657E-2</c:v>
                </c:pt>
                <c:pt idx="199">
                  <c:v>-4.5981470478589505E-2</c:v>
                </c:pt>
                <c:pt idx="200">
                  <c:v>-3.5543958774860829E-2</c:v>
                </c:pt>
              </c:numCache>
            </c:numRef>
          </c:yVal>
        </c:ser>
        <c:axId val="34498816"/>
        <c:axId val="34508800"/>
      </c:scatterChart>
      <c:valAx>
        <c:axId val="34498816"/>
        <c:scaling>
          <c:orientation val="minMax"/>
          <c:max val="25"/>
          <c:min val="0"/>
        </c:scaling>
        <c:axPos val="b"/>
        <c:majorGridlines>
          <c:spPr>
            <a:ln w="9525">
              <a:solidFill>
                <a:schemeClr val="bg1">
                  <a:lumMod val="95000"/>
                  <a:alpha val="90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34508800"/>
        <c:crossesAt val="-4"/>
        <c:crossBetween val="midCat"/>
        <c:majorUnit val="5"/>
        <c:minorUnit val="1"/>
      </c:valAx>
      <c:valAx>
        <c:axId val="34508800"/>
        <c:scaling>
          <c:orientation val="minMax"/>
          <c:max val="0.2"/>
          <c:min val="-0.30000000000000032"/>
        </c:scaling>
        <c:axPos val="l"/>
        <c:majorGridlines>
          <c:spPr>
            <a:ln w="9525">
              <a:solidFill>
                <a:schemeClr val="bg1">
                  <a:lumMod val="95000"/>
                  <a:alpha val="90000"/>
                </a:schemeClr>
              </a:solidFill>
            </a:ln>
          </c:spPr>
        </c:maj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34498816"/>
        <c:crossesAt val="0"/>
        <c:crossBetween val="midCat"/>
        <c:minorUnit val="5.0000000000000024E-2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Cambria Math" pitchFamily="18" charset="0"/>
          <a:ea typeface="Cambria Math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678215223097159"/>
          <c:y val="3.8469488188976386E-2"/>
          <c:w val="0.83527340332458866"/>
          <c:h val="0.83500937382827389"/>
        </c:manualLayout>
      </c:layout>
      <c:scatterChart>
        <c:scatterStyle val="smoothMarker"/>
        <c:ser>
          <c:idx val="0"/>
          <c:order val="0"/>
          <c:tx>
            <c:strRef>
              <c:f>'L = 2 oscillations'!$BU$86</c:f>
              <c:strCache>
                <c:ptCount val="1"/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 = 2 oscillations'!$F$5:$F$205</c:f>
              <c:numCache>
                <c:formatCode>General</c:formatCode>
                <c:ptCount val="201"/>
                <c:pt idx="0">
                  <c:v>-5</c:v>
                </c:pt>
                <c:pt idx="1">
                  <c:v>-4.8099999999999996</c:v>
                </c:pt>
                <c:pt idx="2">
                  <c:v>-4.6099999999999985</c:v>
                </c:pt>
                <c:pt idx="3">
                  <c:v>-4.42</c:v>
                </c:pt>
                <c:pt idx="4">
                  <c:v>-4.22</c:v>
                </c:pt>
                <c:pt idx="5">
                  <c:v>-4.03</c:v>
                </c:pt>
                <c:pt idx="6">
                  <c:v>-3.8299999999999987</c:v>
                </c:pt>
                <c:pt idx="7">
                  <c:v>-3.6399999999999997</c:v>
                </c:pt>
                <c:pt idx="8">
                  <c:v>-3.44</c:v>
                </c:pt>
                <c:pt idx="9">
                  <c:v>-3.25</c:v>
                </c:pt>
                <c:pt idx="10">
                  <c:v>-3.05</c:v>
                </c:pt>
                <c:pt idx="11">
                  <c:v>-2.86</c:v>
                </c:pt>
                <c:pt idx="12">
                  <c:v>-2.66</c:v>
                </c:pt>
                <c:pt idx="13">
                  <c:v>-2.4699999999999998</c:v>
                </c:pt>
                <c:pt idx="14">
                  <c:v>-2.27</c:v>
                </c:pt>
                <c:pt idx="15">
                  <c:v>-2.08</c:v>
                </c:pt>
                <c:pt idx="16">
                  <c:v>-1.8800000000000001</c:v>
                </c:pt>
                <c:pt idx="17">
                  <c:v>-1.6900000000000064</c:v>
                </c:pt>
                <c:pt idx="18">
                  <c:v>-1.4900000000000002</c:v>
                </c:pt>
                <c:pt idx="19">
                  <c:v>-1.2999999999999905</c:v>
                </c:pt>
                <c:pt idx="20">
                  <c:v>-1.1000000000000001</c:v>
                </c:pt>
                <c:pt idx="21">
                  <c:v>-0.91000000000000014</c:v>
                </c:pt>
                <c:pt idx="22">
                  <c:v>-0.71000000000000063</c:v>
                </c:pt>
                <c:pt idx="23">
                  <c:v>-0.51999999999999968</c:v>
                </c:pt>
                <c:pt idx="24">
                  <c:v>-0.32000000000000206</c:v>
                </c:pt>
                <c:pt idx="25">
                  <c:v>-0.13</c:v>
                </c:pt>
                <c:pt idx="26">
                  <c:v>7.0000000000000312E-2</c:v>
                </c:pt>
                <c:pt idx="27">
                  <c:v>0.26</c:v>
                </c:pt>
                <c:pt idx="28">
                  <c:v>0.46</c:v>
                </c:pt>
                <c:pt idx="29">
                  <c:v>0.65000000000000413</c:v>
                </c:pt>
                <c:pt idx="30">
                  <c:v>0.84999999999999964</c:v>
                </c:pt>
                <c:pt idx="31">
                  <c:v>1.04</c:v>
                </c:pt>
                <c:pt idx="32">
                  <c:v>1.2400000000000002</c:v>
                </c:pt>
                <c:pt idx="33">
                  <c:v>1.4299999999999868</c:v>
                </c:pt>
                <c:pt idx="34">
                  <c:v>1.6300000000000001</c:v>
                </c:pt>
                <c:pt idx="35">
                  <c:v>1.8200000000000003</c:v>
                </c:pt>
                <c:pt idx="36">
                  <c:v>2.0199999999999987</c:v>
                </c:pt>
                <c:pt idx="37">
                  <c:v>2.21</c:v>
                </c:pt>
                <c:pt idx="38">
                  <c:v>2.4099999999999997</c:v>
                </c:pt>
                <c:pt idx="39">
                  <c:v>2.5999999999999988</c:v>
                </c:pt>
                <c:pt idx="40">
                  <c:v>2.8</c:v>
                </c:pt>
                <c:pt idx="41">
                  <c:v>2.9899999999999998</c:v>
                </c:pt>
                <c:pt idx="42">
                  <c:v>3.1899999999999995</c:v>
                </c:pt>
                <c:pt idx="43">
                  <c:v>3.3800000000000008</c:v>
                </c:pt>
                <c:pt idx="44">
                  <c:v>3.58</c:v>
                </c:pt>
                <c:pt idx="45">
                  <c:v>3.7699999999999996</c:v>
                </c:pt>
                <c:pt idx="46">
                  <c:v>3.9699999999999998</c:v>
                </c:pt>
                <c:pt idx="47">
                  <c:v>4.1599999999999975</c:v>
                </c:pt>
                <c:pt idx="48">
                  <c:v>4.3599999999999985</c:v>
                </c:pt>
                <c:pt idx="49">
                  <c:v>4.5500000000000007</c:v>
                </c:pt>
                <c:pt idx="50">
                  <c:v>4.75</c:v>
                </c:pt>
                <c:pt idx="51">
                  <c:v>4.9400000000000004</c:v>
                </c:pt>
                <c:pt idx="52">
                  <c:v>5.1400000000000006</c:v>
                </c:pt>
                <c:pt idx="53">
                  <c:v>5.33</c:v>
                </c:pt>
                <c:pt idx="54">
                  <c:v>5.5299999999999985</c:v>
                </c:pt>
                <c:pt idx="55">
                  <c:v>5.7200000000000006</c:v>
                </c:pt>
                <c:pt idx="56">
                  <c:v>5.92</c:v>
                </c:pt>
                <c:pt idx="57">
                  <c:v>6.1099999999999985</c:v>
                </c:pt>
                <c:pt idx="58">
                  <c:v>6.3100000000000005</c:v>
                </c:pt>
                <c:pt idx="59">
                  <c:v>6.5</c:v>
                </c:pt>
                <c:pt idx="60">
                  <c:v>6.6999999999999975</c:v>
                </c:pt>
                <c:pt idx="61">
                  <c:v>6.8900000000000006</c:v>
                </c:pt>
                <c:pt idx="62">
                  <c:v>7.09</c:v>
                </c:pt>
                <c:pt idx="63">
                  <c:v>7.2799999999999994</c:v>
                </c:pt>
                <c:pt idx="64">
                  <c:v>7.48</c:v>
                </c:pt>
                <c:pt idx="65">
                  <c:v>7.67</c:v>
                </c:pt>
                <c:pt idx="66">
                  <c:v>7.8699999999999966</c:v>
                </c:pt>
                <c:pt idx="67">
                  <c:v>8.06</c:v>
                </c:pt>
                <c:pt idx="68">
                  <c:v>8.26</c:v>
                </c:pt>
                <c:pt idx="69">
                  <c:v>8.4500000000000028</c:v>
                </c:pt>
                <c:pt idx="70">
                  <c:v>8.65</c:v>
                </c:pt>
                <c:pt idx="71">
                  <c:v>8.84</c:v>
                </c:pt>
                <c:pt idx="72">
                  <c:v>9.0400000000000009</c:v>
                </c:pt>
                <c:pt idx="73">
                  <c:v>9.2299999999999986</c:v>
                </c:pt>
                <c:pt idx="74">
                  <c:v>9.42</c:v>
                </c:pt>
                <c:pt idx="75">
                  <c:v>9.620000000000001</c:v>
                </c:pt>
                <c:pt idx="76">
                  <c:v>9.81</c:v>
                </c:pt>
                <c:pt idx="77">
                  <c:v>10.01</c:v>
                </c:pt>
                <c:pt idx="78">
                  <c:v>10.200000000000001</c:v>
                </c:pt>
                <c:pt idx="79">
                  <c:v>10.4</c:v>
                </c:pt>
                <c:pt idx="80">
                  <c:v>10.59</c:v>
                </c:pt>
                <c:pt idx="81">
                  <c:v>10.79</c:v>
                </c:pt>
                <c:pt idx="82">
                  <c:v>10.98</c:v>
                </c:pt>
                <c:pt idx="83">
                  <c:v>11.18</c:v>
                </c:pt>
                <c:pt idx="84">
                  <c:v>11.370000000000006</c:v>
                </c:pt>
                <c:pt idx="85">
                  <c:v>11.57</c:v>
                </c:pt>
                <c:pt idx="86">
                  <c:v>11.760000000000002</c:v>
                </c:pt>
                <c:pt idx="87">
                  <c:v>11.96</c:v>
                </c:pt>
                <c:pt idx="88">
                  <c:v>12.15</c:v>
                </c:pt>
                <c:pt idx="89">
                  <c:v>12.350000000000026</c:v>
                </c:pt>
                <c:pt idx="90">
                  <c:v>12.54</c:v>
                </c:pt>
                <c:pt idx="91">
                  <c:v>12.74</c:v>
                </c:pt>
                <c:pt idx="92">
                  <c:v>12.93</c:v>
                </c:pt>
                <c:pt idx="93">
                  <c:v>13.13</c:v>
                </c:pt>
                <c:pt idx="94">
                  <c:v>13.32</c:v>
                </c:pt>
                <c:pt idx="95">
                  <c:v>13.52</c:v>
                </c:pt>
                <c:pt idx="96">
                  <c:v>13.709999999999999</c:v>
                </c:pt>
                <c:pt idx="97">
                  <c:v>13.91</c:v>
                </c:pt>
                <c:pt idx="98">
                  <c:v>14.100000000000001</c:v>
                </c:pt>
                <c:pt idx="99">
                  <c:v>14.3</c:v>
                </c:pt>
                <c:pt idx="100">
                  <c:v>14.490000000000002</c:v>
                </c:pt>
                <c:pt idx="101">
                  <c:v>14.690000000000001</c:v>
                </c:pt>
                <c:pt idx="102">
                  <c:v>14.880000000000004</c:v>
                </c:pt>
                <c:pt idx="103">
                  <c:v>15.080000000000002</c:v>
                </c:pt>
                <c:pt idx="104">
                  <c:v>15.27</c:v>
                </c:pt>
                <c:pt idx="105">
                  <c:v>15.470000000000002</c:v>
                </c:pt>
                <c:pt idx="106">
                  <c:v>15.66</c:v>
                </c:pt>
                <c:pt idx="107">
                  <c:v>15.860000000000024</c:v>
                </c:pt>
                <c:pt idx="108">
                  <c:v>16.05</c:v>
                </c:pt>
                <c:pt idx="109">
                  <c:v>16.25</c:v>
                </c:pt>
                <c:pt idx="110">
                  <c:v>16.439999999999987</c:v>
                </c:pt>
                <c:pt idx="111">
                  <c:v>16.64</c:v>
                </c:pt>
                <c:pt idx="112">
                  <c:v>16.829999999999988</c:v>
                </c:pt>
                <c:pt idx="113">
                  <c:v>17.03</c:v>
                </c:pt>
                <c:pt idx="114">
                  <c:v>17.22</c:v>
                </c:pt>
                <c:pt idx="115">
                  <c:v>17.420000000000002</c:v>
                </c:pt>
                <c:pt idx="116">
                  <c:v>17.610000000000031</c:v>
                </c:pt>
                <c:pt idx="117">
                  <c:v>17.809999999999999</c:v>
                </c:pt>
                <c:pt idx="118">
                  <c:v>18</c:v>
                </c:pt>
                <c:pt idx="119">
                  <c:v>18.2</c:v>
                </c:pt>
                <c:pt idx="120">
                  <c:v>18.39</c:v>
                </c:pt>
                <c:pt idx="121">
                  <c:v>18.59</c:v>
                </c:pt>
                <c:pt idx="122">
                  <c:v>18.779999999999987</c:v>
                </c:pt>
                <c:pt idx="123">
                  <c:v>18.979999999999986</c:v>
                </c:pt>
                <c:pt idx="124">
                  <c:v>19.170000000000005</c:v>
                </c:pt>
                <c:pt idx="125">
                  <c:v>19.37</c:v>
                </c:pt>
                <c:pt idx="126">
                  <c:v>19.559999999999999</c:v>
                </c:pt>
                <c:pt idx="127">
                  <c:v>19.760000000000002</c:v>
                </c:pt>
                <c:pt idx="128">
                  <c:v>19.95</c:v>
                </c:pt>
                <c:pt idx="129">
                  <c:v>20.149999999999999</c:v>
                </c:pt>
                <c:pt idx="130">
                  <c:v>20.34</c:v>
                </c:pt>
                <c:pt idx="131">
                  <c:v>20.54</c:v>
                </c:pt>
                <c:pt idx="132">
                  <c:v>20.73</c:v>
                </c:pt>
                <c:pt idx="133">
                  <c:v>20.93</c:v>
                </c:pt>
                <c:pt idx="134">
                  <c:v>21.12</c:v>
                </c:pt>
                <c:pt idx="135">
                  <c:v>21.32</c:v>
                </c:pt>
                <c:pt idx="136">
                  <c:v>21.51</c:v>
                </c:pt>
                <c:pt idx="137">
                  <c:v>21.71</c:v>
                </c:pt>
                <c:pt idx="138">
                  <c:v>21.9</c:v>
                </c:pt>
                <c:pt idx="139">
                  <c:v>22.1</c:v>
                </c:pt>
                <c:pt idx="140">
                  <c:v>22.29</c:v>
                </c:pt>
                <c:pt idx="141">
                  <c:v>22.49</c:v>
                </c:pt>
                <c:pt idx="142">
                  <c:v>22.68</c:v>
                </c:pt>
                <c:pt idx="143">
                  <c:v>22.88</c:v>
                </c:pt>
                <c:pt idx="144">
                  <c:v>23.07</c:v>
                </c:pt>
                <c:pt idx="145">
                  <c:v>23.27</c:v>
                </c:pt>
                <c:pt idx="146">
                  <c:v>23.459999999999987</c:v>
                </c:pt>
                <c:pt idx="147">
                  <c:v>23.650000000000031</c:v>
                </c:pt>
                <c:pt idx="148">
                  <c:v>23.85</c:v>
                </c:pt>
                <c:pt idx="149">
                  <c:v>24.04</c:v>
                </c:pt>
                <c:pt idx="150">
                  <c:v>24.24</c:v>
                </c:pt>
                <c:pt idx="151">
                  <c:v>24.43</c:v>
                </c:pt>
                <c:pt idx="152">
                  <c:v>24.630000000000031</c:v>
                </c:pt>
                <c:pt idx="153">
                  <c:v>24.82</c:v>
                </c:pt>
                <c:pt idx="154">
                  <c:v>25.02</c:v>
                </c:pt>
                <c:pt idx="155">
                  <c:v>25.21</c:v>
                </c:pt>
                <c:pt idx="156">
                  <c:v>25.41</c:v>
                </c:pt>
                <c:pt idx="157">
                  <c:v>25.6</c:v>
                </c:pt>
                <c:pt idx="158">
                  <c:v>25.8</c:v>
                </c:pt>
                <c:pt idx="159">
                  <c:v>25.99</c:v>
                </c:pt>
                <c:pt idx="160">
                  <c:v>26.19</c:v>
                </c:pt>
                <c:pt idx="161">
                  <c:v>26.38</c:v>
                </c:pt>
                <c:pt idx="162">
                  <c:v>26.58</c:v>
                </c:pt>
                <c:pt idx="163">
                  <c:v>26.77</c:v>
                </c:pt>
                <c:pt idx="164">
                  <c:v>26.97</c:v>
                </c:pt>
                <c:pt idx="165">
                  <c:v>27.159999999999997</c:v>
                </c:pt>
                <c:pt idx="166">
                  <c:v>27.36</c:v>
                </c:pt>
                <c:pt idx="167">
                  <c:v>27.549999999999986</c:v>
                </c:pt>
                <c:pt idx="168">
                  <c:v>27.75</c:v>
                </c:pt>
                <c:pt idx="169">
                  <c:v>27.939999999999987</c:v>
                </c:pt>
                <c:pt idx="170">
                  <c:v>28.14</c:v>
                </c:pt>
                <c:pt idx="171">
                  <c:v>28.330000000000005</c:v>
                </c:pt>
                <c:pt idx="172">
                  <c:v>28.53</c:v>
                </c:pt>
                <c:pt idx="173">
                  <c:v>28.72</c:v>
                </c:pt>
                <c:pt idx="174">
                  <c:v>28.919999999999987</c:v>
                </c:pt>
                <c:pt idx="175">
                  <c:v>29.110000000000031</c:v>
                </c:pt>
                <c:pt idx="176">
                  <c:v>29.310000000000031</c:v>
                </c:pt>
                <c:pt idx="177">
                  <c:v>29.5</c:v>
                </c:pt>
                <c:pt idx="178">
                  <c:v>29.700000000000003</c:v>
                </c:pt>
                <c:pt idx="179">
                  <c:v>29.89</c:v>
                </c:pt>
                <c:pt idx="180">
                  <c:v>30.090000000000003</c:v>
                </c:pt>
                <c:pt idx="181">
                  <c:v>30.279999999999987</c:v>
                </c:pt>
                <c:pt idx="182">
                  <c:v>30.479999999999986</c:v>
                </c:pt>
                <c:pt idx="183">
                  <c:v>30.67</c:v>
                </c:pt>
                <c:pt idx="184">
                  <c:v>30.869999999999987</c:v>
                </c:pt>
                <c:pt idx="185">
                  <c:v>31.060000000000002</c:v>
                </c:pt>
                <c:pt idx="186">
                  <c:v>31.259999999999987</c:v>
                </c:pt>
                <c:pt idx="187">
                  <c:v>31.450000000000003</c:v>
                </c:pt>
                <c:pt idx="188">
                  <c:v>31.650000000000031</c:v>
                </c:pt>
                <c:pt idx="189">
                  <c:v>31.840000000000003</c:v>
                </c:pt>
                <c:pt idx="190">
                  <c:v>32.04</c:v>
                </c:pt>
                <c:pt idx="191">
                  <c:v>32.230000000000011</c:v>
                </c:pt>
                <c:pt idx="192">
                  <c:v>32.43</c:v>
                </c:pt>
                <c:pt idx="193">
                  <c:v>32.620000000000012</c:v>
                </c:pt>
                <c:pt idx="194">
                  <c:v>32.82</c:v>
                </c:pt>
                <c:pt idx="195">
                  <c:v>33.01</c:v>
                </c:pt>
                <c:pt idx="196">
                  <c:v>33.21</c:v>
                </c:pt>
                <c:pt idx="197">
                  <c:v>33.4</c:v>
                </c:pt>
                <c:pt idx="198">
                  <c:v>33.6</c:v>
                </c:pt>
                <c:pt idx="199">
                  <c:v>33.790000000000013</c:v>
                </c:pt>
                <c:pt idx="200">
                  <c:v>33.99</c:v>
                </c:pt>
              </c:numCache>
            </c:numRef>
          </c:xVal>
          <c:yVal>
            <c:numRef>
              <c:f>'L = 2 oscillations'!$P$5:$P$215</c:f>
              <c:numCache>
                <c:formatCode>General</c:formatCode>
                <c:ptCount val="211"/>
                <c:pt idx="0">
                  <c:v>0.998</c:v>
                </c:pt>
                <c:pt idx="1">
                  <c:v>1</c:v>
                </c:pt>
                <c:pt idx="2">
                  <c:v>0.998</c:v>
                </c:pt>
                <c:pt idx="3">
                  <c:v>0.996</c:v>
                </c:pt>
                <c:pt idx="4">
                  <c:v>1</c:v>
                </c:pt>
                <c:pt idx="5">
                  <c:v>0.999</c:v>
                </c:pt>
                <c:pt idx="6">
                  <c:v>1</c:v>
                </c:pt>
                <c:pt idx="7">
                  <c:v>1.002</c:v>
                </c:pt>
                <c:pt idx="8">
                  <c:v>0.997</c:v>
                </c:pt>
                <c:pt idx="9">
                  <c:v>0.997</c:v>
                </c:pt>
                <c:pt idx="10">
                  <c:v>0.995</c:v>
                </c:pt>
                <c:pt idx="11">
                  <c:v>0.996</c:v>
                </c:pt>
                <c:pt idx="12">
                  <c:v>0.998</c:v>
                </c:pt>
                <c:pt idx="13">
                  <c:v>0.998</c:v>
                </c:pt>
                <c:pt idx="14">
                  <c:v>0.998</c:v>
                </c:pt>
                <c:pt idx="15">
                  <c:v>0.996</c:v>
                </c:pt>
                <c:pt idx="16">
                  <c:v>0.998</c:v>
                </c:pt>
                <c:pt idx="17">
                  <c:v>1.002</c:v>
                </c:pt>
                <c:pt idx="18">
                  <c:v>1.0009999999999928</c:v>
                </c:pt>
                <c:pt idx="19">
                  <c:v>1</c:v>
                </c:pt>
                <c:pt idx="20">
                  <c:v>1.0009999999999928</c:v>
                </c:pt>
                <c:pt idx="21">
                  <c:v>1.002</c:v>
                </c:pt>
                <c:pt idx="22">
                  <c:v>1.0009999999999928</c:v>
                </c:pt>
                <c:pt idx="23">
                  <c:v>0.998</c:v>
                </c:pt>
                <c:pt idx="24">
                  <c:v>1.0009999999999928</c:v>
                </c:pt>
                <c:pt idx="25">
                  <c:v>1.002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0.999</c:v>
                </c:pt>
                <c:pt idx="31">
                  <c:v>1.002</c:v>
                </c:pt>
                <c:pt idx="32">
                  <c:v>1.0009999999999928</c:v>
                </c:pt>
                <c:pt idx="33">
                  <c:v>1.002</c:v>
                </c:pt>
                <c:pt idx="34">
                  <c:v>1.0009999999999928</c:v>
                </c:pt>
                <c:pt idx="35">
                  <c:v>1.002</c:v>
                </c:pt>
                <c:pt idx="36">
                  <c:v>1.002</c:v>
                </c:pt>
                <c:pt idx="37">
                  <c:v>1.0009999999999928</c:v>
                </c:pt>
                <c:pt idx="38">
                  <c:v>1</c:v>
                </c:pt>
                <c:pt idx="39">
                  <c:v>1.0029999999999928</c:v>
                </c:pt>
                <c:pt idx="40">
                  <c:v>1</c:v>
                </c:pt>
                <c:pt idx="41">
                  <c:v>1.0029999999999928</c:v>
                </c:pt>
                <c:pt idx="42">
                  <c:v>1.004</c:v>
                </c:pt>
                <c:pt idx="43">
                  <c:v>1.002</c:v>
                </c:pt>
                <c:pt idx="44">
                  <c:v>1.002</c:v>
                </c:pt>
                <c:pt idx="45">
                  <c:v>1.0029999999999928</c:v>
                </c:pt>
                <c:pt idx="46">
                  <c:v>1.004</c:v>
                </c:pt>
                <c:pt idx="47">
                  <c:v>0.998</c:v>
                </c:pt>
                <c:pt idx="48">
                  <c:v>0.999</c:v>
                </c:pt>
                <c:pt idx="49">
                  <c:v>0.99399999999999999</c:v>
                </c:pt>
                <c:pt idx="50">
                  <c:v>0.97100000000000064</c:v>
                </c:pt>
                <c:pt idx="51">
                  <c:v>0.998</c:v>
                </c:pt>
                <c:pt idx="52">
                  <c:v>1</c:v>
                </c:pt>
                <c:pt idx="53">
                  <c:v>0.999</c:v>
                </c:pt>
                <c:pt idx="54">
                  <c:v>0.97700000000000065</c:v>
                </c:pt>
                <c:pt idx="55">
                  <c:v>0.97800000000000065</c:v>
                </c:pt>
                <c:pt idx="56">
                  <c:v>0.96100000000000063</c:v>
                </c:pt>
                <c:pt idx="57">
                  <c:v>0.996</c:v>
                </c:pt>
                <c:pt idx="58">
                  <c:v>0.96700000000000064</c:v>
                </c:pt>
                <c:pt idx="59">
                  <c:v>0.96500000000000064</c:v>
                </c:pt>
                <c:pt idx="60">
                  <c:v>0.94699999999999995</c:v>
                </c:pt>
                <c:pt idx="61">
                  <c:v>0.96700000000000064</c:v>
                </c:pt>
                <c:pt idx="62">
                  <c:v>0.97400000000000064</c:v>
                </c:pt>
                <c:pt idx="63">
                  <c:v>0.98699999999999999</c:v>
                </c:pt>
                <c:pt idx="64">
                  <c:v>0.97100000000000064</c:v>
                </c:pt>
                <c:pt idx="65">
                  <c:v>0.95900000000000063</c:v>
                </c:pt>
                <c:pt idx="66">
                  <c:v>0.94199999999999995</c:v>
                </c:pt>
                <c:pt idx="67">
                  <c:v>0.96300000000000063</c:v>
                </c:pt>
                <c:pt idx="68">
                  <c:v>0.98099999999999998</c:v>
                </c:pt>
                <c:pt idx="69">
                  <c:v>0.98199999999999998</c:v>
                </c:pt>
                <c:pt idx="70">
                  <c:v>0.94199999999999995</c:v>
                </c:pt>
                <c:pt idx="71">
                  <c:v>0.96800000000000064</c:v>
                </c:pt>
                <c:pt idx="72">
                  <c:v>0.96800000000000064</c:v>
                </c:pt>
                <c:pt idx="73">
                  <c:v>0.97200000000000064</c:v>
                </c:pt>
                <c:pt idx="74">
                  <c:v>0.996</c:v>
                </c:pt>
                <c:pt idx="75">
                  <c:v>0.92500000000000004</c:v>
                </c:pt>
                <c:pt idx="76">
                  <c:v>0.97200000000000064</c:v>
                </c:pt>
                <c:pt idx="77">
                  <c:v>0.93799999999999994</c:v>
                </c:pt>
                <c:pt idx="78">
                  <c:v>0.995</c:v>
                </c:pt>
                <c:pt idx="79">
                  <c:v>0.98799999999999999</c:v>
                </c:pt>
                <c:pt idx="80">
                  <c:v>0.95200000000000062</c:v>
                </c:pt>
                <c:pt idx="81">
                  <c:v>0.98699999999999999</c:v>
                </c:pt>
                <c:pt idx="82">
                  <c:v>0.97700000000000065</c:v>
                </c:pt>
                <c:pt idx="83">
                  <c:v>0.98099999999999998</c:v>
                </c:pt>
                <c:pt idx="84">
                  <c:v>0.995</c:v>
                </c:pt>
                <c:pt idx="85">
                  <c:v>0.97800000000000065</c:v>
                </c:pt>
                <c:pt idx="86">
                  <c:v>0.93500000000000005</c:v>
                </c:pt>
                <c:pt idx="87">
                  <c:v>0.94899999999999995</c:v>
                </c:pt>
                <c:pt idx="88">
                  <c:v>0.96900000000000064</c:v>
                </c:pt>
                <c:pt idx="89">
                  <c:v>0.99399999999999999</c:v>
                </c:pt>
                <c:pt idx="90">
                  <c:v>0.97800000000000065</c:v>
                </c:pt>
                <c:pt idx="91">
                  <c:v>0.97200000000000064</c:v>
                </c:pt>
                <c:pt idx="92">
                  <c:v>0.97800000000000065</c:v>
                </c:pt>
                <c:pt idx="93">
                  <c:v>0.999</c:v>
                </c:pt>
                <c:pt idx="94">
                  <c:v>0.97200000000000064</c:v>
                </c:pt>
                <c:pt idx="95">
                  <c:v>0.95800000000000063</c:v>
                </c:pt>
                <c:pt idx="96">
                  <c:v>0.95500000000000063</c:v>
                </c:pt>
                <c:pt idx="97">
                  <c:v>1.01</c:v>
                </c:pt>
                <c:pt idx="98">
                  <c:v>1.0089999999999928</c:v>
                </c:pt>
                <c:pt idx="99">
                  <c:v>0.97500000000000064</c:v>
                </c:pt>
                <c:pt idx="100">
                  <c:v>0.97500000000000064</c:v>
                </c:pt>
                <c:pt idx="101">
                  <c:v>0.91300000000000003</c:v>
                </c:pt>
                <c:pt idx="102">
                  <c:v>0.94000000000000061</c:v>
                </c:pt>
                <c:pt idx="103">
                  <c:v>0.99099999999999999</c:v>
                </c:pt>
                <c:pt idx="104">
                  <c:v>0.95500000000000063</c:v>
                </c:pt>
                <c:pt idx="105">
                  <c:v>0.96700000000000064</c:v>
                </c:pt>
                <c:pt idx="106">
                  <c:v>0.96500000000000064</c:v>
                </c:pt>
                <c:pt idx="107">
                  <c:v>1.008</c:v>
                </c:pt>
                <c:pt idx="108">
                  <c:v>0.99</c:v>
                </c:pt>
                <c:pt idx="109">
                  <c:v>0.94000000000000061</c:v>
                </c:pt>
                <c:pt idx="110">
                  <c:v>0.99299999999999999</c:v>
                </c:pt>
                <c:pt idx="111">
                  <c:v>0.97400000000000064</c:v>
                </c:pt>
                <c:pt idx="112">
                  <c:v>0.97600000000000064</c:v>
                </c:pt>
                <c:pt idx="113">
                  <c:v>1.044</c:v>
                </c:pt>
                <c:pt idx="114">
                  <c:v>0.95700000000000063</c:v>
                </c:pt>
                <c:pt idx="115">
                  <c:v>0.98099999999999998</c:v>
                </c:pt>
                <c:pt idx="116">
                  <c:v>0.94499999999999995</c:v>
                </c:pt>
                <c:pt idx="117">
                  <c:v>0.98599999999999999</c:v>
                </c:pt>
                <c:pt idx="118">
                  <c:v>0.997</c:v>
                </c:pt>
                <c:pt idx="119">
                  <c:v>0.94000000000000061</c:v>
                </c:pt>
                <c:pt idx="120">
                  <c:v>1.0129999999999928</c:v>
                </c:pt>
                <c:pt idx="121">
                  <c:v>0.93400000000000005</c:v>
                </c:pt>
                <c:pt idx="122">
                  <c:v>0.96200000000000063</c:v>
                </c:pt>
                <c:pt idx="123">
                  <c:v>0.98599999999999999</c:v>
                </c:pt>
                <c:pt idx="124">
                  <c:v>0.97500000000000064</c:v>
                </c:pt>
                <c:pt idx="125">
                  <c:v>0.98799999999999999</c:v>
                </c:pt>
                <c:pt idx="126">
                  <c:v>0.92100000000000004</c:v>
                </c:pt>
                <c:pt idx="127">
                  <c:v>0.90800000000000003</c:v>
                </c:pt>
                <c:pt idx="128">
                  <c:v>0.90300000000000002</c:v>
                </c:pt>
                <c:pt idx="129">
                  <c:v>0.97000000000000064</c:v>
                </c:pt>
                <c:pt idx="130">
                  <c:v>0.96400000000000063</c:v>
                </c:pt>
                <c:pt idx="131">
                  <c:v>0.93100000000000005</c:v>
                </c:pt>
                <c:pt idx="132">
                  <c:v>0.99199999999999999</c:v>
                </c:pt>
                <c:pt idx="133">
                  <c:v>0.98699999999999999</c:v>
                </c:pt>
                <c:pt idx="134">
                  <c:v>0.96400000000000063</c:v>
                </c:pt>
                <c:pt idx="135">
                  <c:v>0.94399999999999995</c:v>
                </c:pt>
                <c:pt idx="136">
                  <c:v>0.96700000000000064</c:v>
                </c:pt>
                <c:pt idx="137">
                  <c:v>1.0069999999999928</c:v>
                </c:pt>
                <c:pt idx="138">
                  <c:v>0.93799999999999994</c:v>
                </c:pt>
                <c:pt idx="139">
                  <c:v>0.92</c:v>
                </c:pt>
                <c:pt idx="140">
                  <c:v>0.94299999999999995</c:v>
                </c:pt>
                <c:pt idx="141">
                  <c:v>0.99299999999999999</c:v>
                </c:pt>
                <c:pt idx="142">
                  <c:v>0.98199999999999998</c:v>
                </c:pt>
                <c:pt idx="143">
                  <c:v>0.95300000000000062</c:v>
                </c:pt>
                <c:pt idx="144">
                  <c:v>0.94599999999999995</c:v>
                </c:pt>
                <c:pt idx="145">
                  <c:v>0.97900000000000065</c:v>
                </c:pt>
                <c:pt idx="146">
                  <c:v>0.96700000000000064</c:v>
                </c:pt>
                <c:pt idx="147">
                  <c:v>0.95900000000000063</c:v>
                </c:pt>
                <c:pt idx="148">
                  <c:v>0.94399999999999995</c:v>
                </c:pt>
                <c:pt idx="149">
                  <c:v>0.94799999999999995</c:v>
                </c:pt>
                <c:pt idx="150">
                  <c:v>0.95500000000000063</c:v>
                </c:pt>
                <c:pt idx="151">
                  <c:v>0.96900000000000064</c:v>
                </c:pt>
                <c:pt idx="152">
                  <c:v>0.95600000000000063</c:v>
                </c:pt>
                <c:pt idx="153">
                  <c:v>0.95600000000000063</c:v>
                </c:pt>
                <c:pt idx="154">
                  <c:v>0.96900000000000064</c:v>
                </c:pt>
                <c:pt idx="155">
                  <c:v>0.95200000000000062</c:v>
                </c:pt>
                <c:pt idx="156">
                  <c:v>0.93700000000000061</c:v>
                </c:pt>
                <c:pt idx="157">
                  <c:v>0.95200000000000062</c:v>
                </c:pt>
                <c:pt idx="158">
                  <c:v>0.97100000000000064</c:v>
                </c:pt>
                <c:pt idx="159">
                  <c:v>0.94299999999999995</c:v>
                </c:pt>
                <c:pt idx="160">
                  <c:v>0.92900000000000005</c:v>
                </c:pt>
                <c:pt idx="161">
                  <c:v>0.95800000000000063</c:v>
                </c:pt>
                <c:pt idx="162">
                  <c:v>0.93600000000000005</c:v>
                </c:pt>
                <c:pt idx="163">
                  <c:v>0.95700000000000063</c:v>
                </c:pt>
                <c:pt idx="164">
                  <c:v>0.93799999999999994</c:v>
                </c:pt>
                <c:pt idx="165">
                  <c:v>0.94599999999999995</c:v>
                </c:pt>
                <c:pt idx="166">
                  <c:v>0.95000000000000062</c:v>
                </c:pt>
                <c:pt idx="167">
                  <c:v>0.93300000000000005</c:v>
                </c:pt>
                <c:pt idx="168">
                  <c:v>0.95800000000000063</c:v>
                </c:pt>
                <c:pt idx="169">
                  <c:v>0.94399999999999995</c:v>
                </c:pt>
                <c:pt idx="170">
                  <c:v>0.93200000000000005</c:v>
                </c:pt>
                <c:pt idx="171">
                  <c:v>0.92300000000000004</c:v>
                </c:pt>
                <c:pt idx="172">
                  <c:v>0.93600000000000005</c:v>
                </c:pt>
                <c:pt idx="173">
                  <c:v>0.92500000000000004</c:v>
                </c:pt>
                <c:pt idx="174">
                  <c:v>0.95300000000000062</c:v>
                </c:pt>
                <c:pt idx="175">
                  <c:v>0.94499999999999995</c:v>
                </c:pt>
                <c:pt idx="176">
                  <c:v>0.93300000000000005</c:v>
                </c:pt>
                <c:pt idx="177">
                  <c:v>0.92800000000000005</c:v>
                </c:pt>
                <c:pt idx="178">
                  <c:v>0.92900000000000005</c:v>
                </c:pt>
                <c:pt idx="179">
                  <c:v>0.94899999999999995</c:v>
                </c:pt>
                <c:pt idx="180">
                  <c:v>0.94299999999999995</c:v>
                </c:pt>
                <c:pt idx="181">
                  <c:v>0.94000000000000061</c:v>
                </c:pt>
                <c:pt idx="182">
                  <c:v>0.93</c:v>
                </c:pt>
                <c:pt idx="183">
                  <c:v>0.92500000000000004</c:v>
                </c:pt>
                <c:pt idx="184">
                  <c:v>0.91700000000000004</c:v>
                </c:pt>
                <c:pt idx="185">
                  <c:v>0.91</c:v>
                </c:pt>
                <c:pt idx="186">
                  <c:v>0.9</c:v>
                </c:pt>
                <c:pt idx="187">
                  <c:v>0.90900000000000003</c:v>
                </c:pt>
                <c:pt idx="188">
                  <c:v>0.9</c:v>
                </c:pt>
                <c:pt idx="189">
                  <c:v>0.91500000000000004</c:v>
                </c:pt>
                <c:pt idx="190">
                  <c:v>0.89500000000000002</c:v>
                </c:pt>
                <c:pt idx="191">
                  <c:v>0.9</c:v>
                </c:pt>
                <c:pt idx="192">
                  <c:v>0.91900000000000004</c:v>
                </c:pt>
                <c:pt idx="193">
                  <c:v>0.92</c:v>
                </c:pt>
                <c:pt idx="194">
                  <c:v>0.92300000000000004</c:v>
                </c:pt>
                <c:pt idx="195">
                  <c:v>0.89200000000000002</c:v>
                </c:pt>
                <c:pt idx="196">
                  <c:v>0.88500000000000001</c:v>
                </c:pt>
                <c:pt idx="197">
                  <c:v>0.88500000000000001</c:v>
                </c:pt>
                <c:pt idx="198">
                  <c:v>0.87200000000000322</c:v>
                </c:pt>
                <c:pt idx="199">
                  <c:v>0.86900000000000321</c:v>
                </c:pt>
                <c:pt idx="200">
                  <c:v>0.89800000000000002</c:v>
                </c:pt>
              </c:numCache>
            </c:numRef>
          </c:yVal>
        </c:ser>
        <c:axId val="34597504"/>
        <c:axId val="34599296"/>
      </c:scatterChart>
      <c:valAx>
        <c:axId val="34597504"/>
        <c:scaling>
          <c:orientation val="minMax"/>
          <c:max val="25"/>
          <c:min val="0"/>
        </c:scaling>
        <c:axPos val="b"/>
        <c:majorGridlines>
          <c:spPr>
            <a:ln w="9525"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34599296"/>
        <c:crossesAt val="0.5"/>
        <c:crossBetween val="midCat"/>
        <c:majorUnit val="5"/>
        <c:minorUnit val="1"/>
      </c:valAx>
      <c:valAx>
        <c:axId val="34599296"/>
        <c:scaling>
          <c:orientation val="minMax"/>
          <c:max val="1.4"/>
          <c:min val="0.60000000000000064"/>
        </c:scaling>
        <c:axPos val="l"/>
        <c:majorGridlines>
          <c:spPr>
            <a:ln w="9525">
              <a:solidFill>
                <a:schemeClr val="bg1">
                  <a:lumMod val="95000"/>
                  <a:alpha val="90000"/>
                </a:schemeClr>
              </a:solidFill>
            </a:ln>
          </c:spPr>
        </c:majorGridlines>
        <c:minorGridlines>
          <c:spPr>
            <a:ln w="6350">
              <a:noFill/>
            </a:ln>
          </c:spPr>
        </c:min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34597504"/>
        <c:crossesAt val="0"/>
        <c:crossBetween val="midCat"/>
        <c:majorUnit val="0.2"/>
        <c:minorUnit val="0.1"/>
      </c:valAx>
      <c:spPr>
        <a:solidFill>
          <a:schemeClr val="bg1"/>
        </a:solidFill>
        <a:ln w="6350"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153237095363145"/>
          <c:y val="5.1400554097404488E-2"/>
          <c:w val="0.82052318460192231"/>
          <c:h val="0.83627671541057624"/>
        </c:manualLayout>
      </c:layout>
      <c:scatterChart>
        <c:scatterStyle val="smoothMarker"/>
        <c:ser>
          <c:idx val="0"/>
          <c:order val="0"/>
          <c:tx>
            <c:strRef>
              <c:f>'L = 2 oscillations'!$BS$86</c:f>
              <c:strCache>
                <c:ptCount val="1"/>
                <c:pt idx="0">
                  <c:v>l = 2</c:v>
                </c:pt>
              </c:strCache>
            </c:strRef>
          </c:tx>
          <c:spPr>
            <a:ln w="127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'L = 2 oscillations'!$BG$31:$BG$159</c:f>
              <c:numCache>
                <c:formatCode>General</c:formatCode>
                <c:ptCount val="129"/>
                <c:pt idx="0">
                  <c:v>7.0000000000000312E-2</c:v>
                </c:pt>
                <c:pt idx="1">
                  <c:v>0.26</c:v>
                </c:pt>
                <c:pt idx="2">
                  <c:v>0.46</c:v>
                </c:pt>
                <c:pt idx="3">
                  <c:v>0.65000000000000291</c:v>
                </c:pt>
                <c:pt idx="4">
                  <c:v>0.84999999999999964</c:v>
                </c:pt>
                <c:pt idx="5">
                  <c:v>1.04</c:v>
                </c:pt>
                <c:pt idx="6">
                  <c:v>1.2400000000000002</c:v>
                </c:pt>
                <c:pt idx="7">
                  <c:v>1.4299999999999913</c:v>
                </c:pt>
                <c:pt idx="8">
                  <c:v>1.6300000000000001</c:v>
                </c:pt>
                <c:pt idx="9">
                  <c:v>1.8200000000000003</c:v>
                </c:pt>
                <c:pt idx="10">
                  <c:v>2.0199999999999987</c:v>
                </c:pt>
                <c:pt idx="11">
                  <c:v>2.21</c:v>
                </c:pt>
                <c:pt idx="12">
                  <c:v>2.4099999999999997</c:v>
                </c:pt>
                <c:pt idx="13">
                  <c:v>2.5999999999999988</c:v>
                </c:pt>
                <c:pt idx="14">
                  <c:v>2.8</c:v>
                </c:pt>
                <c:pt idx="15">
                  <c:v>2.9899999999999998</c:v>
                </c:pt>
                <c:pt idx="16">
                  <c:v>3.1899999999999995</c:v>
                </c:pt>
                <c:pt idx="17">
                  <c:v>3.3800000000000008</c:v>
                </c:pt>
                <c:pt idx="18">
                  <c:v>3.58</c:v>
                </c:pt>
                <c:pt idx="19">
                  <c:v>3.7699999999999996</c:v>
                </c:pt>
                <c:pt idx="20">
                  <c:v>3.9699999999999998</c:v>
                </c:pt>
                <c:pt idx="21">
                  <c:v>4.1599999999999975</c:v>
                </c:pt>
                <c:pt idx="22">
                  <c:v>4.3599999999999985</c:v>
                </c:pt>
                <c:pt idx="23">
                  <c:v>4.5500000000000007</c:v>
                </c:pt>
                <c:pt idx="24">
                  <c:v>4.75</c:v>
                </c:pt>
                <c:pt idx="25">
                  <c:v>4.9400000000000004</c:v>
                </c:pt>
                <c:pt idx="26">
                  <c:v>5.1400000000000006</c:v>
                </c:pt>
                <c:pt idx="27">
                  <c:v>5.33</c:v>
                </c:pt>
                <c:pt idx="28">
                  <c:v>5.5299999999999985</c:v>
                </c:pt>
                <c:pt idx="29">
                  <c:v>5.7200000000000006</c:v>
                </c:pt>
                <c:pt idx="30">
                  <c:v>5.92</c:v>
                </c:pt>
                <c:pt idx="31">
                  <c:v>6.1099999999999985</c:v>
                </c:pt>
                <c:pt idx="32">
                  <c:v>6.3100000000000005</c:v>
                </c:pt>
                <c:pt idx="33">
                  <c:v>6.5</c:v>
                </c:pt>
                <c:pt idx="34">
                  <c:v>6.6999999999999975</c:v>
                </c:pt>
                <c:pt idx="35">
                  <c:v>6.8900000000000006</c:v>
                </c:pt>
                <c:pt idx="36">
                  <c:v>7.09</c:v>
                </c:pt>
                <c:pt idx="37">
                  <c:v>7.2799999999999994</c:v>
                </c:pt>
                <c:pt idx="38">
                  <c:v>7.48</c:v>
                </c:pt>
                <c:pt idx="39">
                  <c:v>7.67</c:v>
                </c:pt>
                <c:pt idx="40">
                  <c:v>7.8699999999999966</c:v>
                </c:pt>
                <c:pt idx="41">
                  <c:v>8.06</c:v>
                </c:pt>
                <c:pt idx="42">
                  <c:v>8.26</c:v>
                </c:pt>
                <c:pt idx="43">
                  <c:v>8.4500000000000028</c:v>
                </c:pt>
                <c:pt idx="44">
                  <c:v>8.65</c:v>
                </c:pt>
                <c:pt idx="45">
                  <c:v>8.84</c:v>
                </c:pt>
                <c:pt idx="46">
                  <c:v>9.0400000000000009</c:v>
                </c:pt>
                <c:pt idx="47">
                  <c:v>9.2299999999999986</c:v>
                </c:pt>
                <c:pt idx="48">
                  <c:v>9.42</c:v>
                </c:pt>
                <c:pt idx="49">
                  <c:v>9.620000000000001</c:v>
                </c:pt>
                <c:pt idx="50">
                  <c:v>9.81</c:v>
                </c:pt>
                <c:pt idx="51">
                  <c:v>10.01</c:v>
                </c:pt>
                <c:pt idx="52">
                  <c:v>10.200000000000001</c:v>
                </c:pt>
                <c:pt idx="53">
                  <c:v>10.4</c:v>
                </c:pt>
                <c:pt idx="54">
                  <c:v>10.59</c:v>
                </c:pt>
                <c:pt idx="55">
                  <c:v>10.79</c:v>
                </c:pt>
                <c:pt idx="56">
                  <c:v>10.98</c:v>
                </c:pt>
                <c:pt idx="57">
                  <c:v>11.18</c:v>
                </c:pt>
                <c:pt idx="58">
                  <c:v>11.370000000000006</c:v>
                </c:pt>
                <c:pt idx="59">
                  <c:v>11.57</c:v>
                </c:pt>
                <c:pt idx="60">
                  <c:v>11.760000000000002</c:v>
                </c:pt>
                <c:pt idx="61">
                  <c:v>11.96</c:v>
                </c:pt>
                <c:pt idx="62">
                  <c:v>12.15</c:v>
                </c:pt>
                <c:pt idx="63">
                  <c:v>12.350000000000026</c:v>
                </c:pt>
                <c:pt idx="64">
                  <c:v>12.54</c:v>
                </c:pt>
                <c:pt idx="65">
                  <c:v>12.74</c:v>
                </c:pt>
                <c:pt idx="66">
                  <c:v>12.93</c:v>
                </c:pt>
                <c:pt idx="67">
                  <c:v>13.13</c:v>
                </c:pt>
                <c:pt idx="68">
                  <c:v>13.32</c:v>
                </c:pt>
                <c:pt idx="69">
                  <c:v>13.52</c:v>
                </c:pt>
                <c:pt idx="70">
                  <c:v>13.709999999999999</c:v>
                </c:pt>
                <c:pt idx="71">
                  <c:v>13.91</c:v>
                </c:pt>
                <c:pt idx="72">
                  <c:v>14.100000000000001</c:v>
                </c:pt>
                <c:pt idx="73">
                  <c:v>14.3</c:v>
                </c:pt>
                <c:pt idx="74">
                  <c:v>14.490000000000002</c:v>
                </c:pt>
                <c:pt idx="75">
                  <c:v>14.690000000000001</c:v>
                </c:pt>
                <c:pt idx="76">
                  <c:v>14.880000000000004</c:v>
                </c:pt>
                <c:pt idx="77">
                  <c:v>15.080000000000002</c:v>
                </c:pt>
                <c:pt idx="78">
                  <c:v>15.27</c:v>
                </c:pt>
                <c:pt idx="79">
                  <c:v>15.470000000000002</c:v>
                </c:pt>
                <c:pt idx="80">
                  <c:v>15.66</c:v>
                </c:pt>
                <c:pt idx="81">
                  <c:v>15.860000000000024</c:v>
                </c:pt>
                <c:pt idx="82">
                  <c:v>16.05</c:v>
                </c:pt>
                <c:pt idx="83">
                  <c:v>16.25</c:v>
                </c:pt>
                <c:pt idx="84">
                  <c:v>16.439999999999987</c:v>
                </c:pt>
                <c:pt idx="85">
                  <c:v>16.64</c:v>
                </c:pt>
                <c:pt idx="86">
                  <c:v>16.829999999999988</c:v>
                </c:pt>
                <c:pt idx="87">
                  <c:v>17.03</c:v>
                </c:pt>
                <c:pt idx="88">
                  <c:v>17.22</c:v>
                </c:pt>
                <c:pt idx="89">
                  <c:v>17.420000000000002</c:v>
                </c:pt>
                <c:pt idx="90">
                  <c:v>17.610000000000031</c:v>
                </c:pt>
                <c:pt idx="91">
                  <c:v>17.809999999999999</c:v>
                </c:pt>
                <c:pt idx="92">
                  <c:v>18</c:v>
                </c:pt>
                <c:pt idx="93">
                  <c:v>18.2</c:v>
                </c:pt>
                <c:pt idx="94">
                  <c:v>18.39</c:v>
                </c:pt>
                <c:pt idx="95">
                  <c:v>18.59</c:v>
                </c:pt>
                <c:pt idx="96">
                  <c:v>18.779999999999987</c:v>
                </c:pt>
                <c:pt idx="97">
                  <c:v>18.979999999999986</c:v>
                </c:pt>
                <c:pt idx="98">
                  <c:v>19.170000000000005</c:v>
                </c:pt>
                <c:pt idx="99">
                  <c:v>19.37</c:v>
                </c:pt>
                <c:pt idx="100">
                  <c:v>19.559999999999999</c:v>
                </c:pt>
                <c:pt idx="101">
                  <c:v>19.760000000000002</c:v>
                </c:pt>
                <c:pt idx="102">
                  <c:v>19.95</c:v>
                </c:pt>
                <c:pt idx="103">
                  <c:v>20.149999999999999</c:v>
                </c:pt>
                <c:pt idx="104">
                  <c:v>20.34</c:v>
                </c:pt>
                <c:pt idx="105">
                  <c:v>20.54</c:v>
                </c:pt>
                <c:pt idx="106">
                  <c:v>20.73</c:v>
                </c:pt>
                <c:pt idx="107">
                  <c:v>20.93</c:v>
                </c:pt>
                <c:pt idx="108">
                  <c:v>21.12</c:v>
                </c:pt>
                <c:pt idx="109">
                  <c:v>21.32</c:v>
                </c:pt>
                <c:pt idx="110">
                  <c:v>21.51</c:v>
                </c:pt>
                <c:pt idx="111">
                  <c:v>21.71</c:v>
                </c:pt>
                <c:pt idx="112">
                  <c:v>21.9</c:v>
                </c:pt>
                <c:pt idx="113">
                  <c:v>22.1</c:v>
                </c:pt>
                <c:pt idx="114">
                  <c:v>22.29</c:v>
                </c:pt>
                <c:pt idx="115">
                  <c:v>22.49</c:v>
                </c:pt>
                <c:pt idx="116">
                  <c:v>22.68</c:v>
                </c:pt>
                <c:pt idx="117">
                  <c:v>22.88</c:v>
                </c:pt>
                <c:pt idx="118">
                  <c:v>23.07</c:v>
                </c:pt>
                <c:pt idx="119">
                  <c:v>23.27</c:v>
                </c:pt>
                <c:pt idx="120">
                  <c:v>23.459999999999987</c:v>
                </c:pt>
                <c:pt idx="121">
                  <c:v>23.650000000000031</c:v>
                </c:pt>
                <c:pt idx="122">
                  <c:v>23.85</c:v>
                </c:pt>
                <c:pt idx="123">
                  <c:v>24.04</c:v>
                </c:pt>
                <c:pt idx="124">
                  <c:v>24.24</c:v>
                </c:pt>
                <c:pt idx="125">
                  <c:v>24.43</c:v>
                </c:pt>
                <c:pt idx="126">
                  <c:v>24.630000000000031</c:v>
                </c:pt>
                <c:pt idx="127">
                  <c:v>24.82</c:v>
                </c:pt>
                <c:pt idx="128">
                  <c:v>25.02</c:v>
                </c:pt>
              </c:numCache>
            </c:numRef>
          </c:xVal>
          <c:yVal>
            <c:numRef>
              <c:f>'L = 2 oscillations'!$BJ$31:$BJ$159</c:f>
              <c:numCache>
                <c:formatCode>General</c:formatCode>
                <c:ptCount val="129"/>
                <c:pt idx="0">
                  <c:v>1.2615667938101318E-3</c:v>
                </c:pt>
                <c:pt idx="1">
                  <c:v>1.8923501907152141E-3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1.8923501907152141E-3</c:v>
                </c:pt>
                <c:pt idx="6">
                  <c:v>0</c:v>
                </c:pt>
                <c:pt idx="7">
                  <c:v>1.2615667938101318E-3</c:v>
                </c:pt>
                <c:pt idx="8">
                  <c:v>0</c:v>
                </c:pt>
                <c:pt idx="9">
                  <c:v>1.2615667938101318E-3</c:v>
                </c:pt>
                <c:pt idx="10">
                  <c:v>0</c:v>
                </c:pt>
                <c:pt idx="11">
                  <c:v>1.2615667938101318E-3</c:v>
                </c:pt>
                <c:pt idx="12">
                  <c:v>0</c:v>
                </c:pt>
                <c:pt idx="13">
                  <c:v>0</c:v>
                </c:pt>
                <c:pt idx="14">
                  <c:v>1.8923501907152141E-3</c:v>
                </c:pt>
                <c:pt idx="15">
                  <c:v>1.2615667938101318E-3</c:v>
                </c:pt>
                <c:pt idx="16">
                  <c:v>1.8923501907152141E-3</c:v>
                </c:pt>
                <c:pt idx="17">
                  <c:v>1.2615667938101318E-3</c:v>
                </c:pt>
                <c:pt idx="18">
                  <c:v>2.5231335876202891E-3</c:v>
                </c:pt>
                <c:pt idx="19">
                  <c:v>2.5231335876202891E-3</c:v>
                </c:pt>
                <c:pt idx="20">
                  <c:v>1.2615667938101318E-3</c:v>
                </c:pt>
                <c:pt idx="21">
                  <c:v>4.5416404577164893E-2</c:v>
                </c:pt>
                <c:pt idx="22">
                  <c:v>0.11732571182434251</c:v>
                </c:pt>
                <c:pt idx="23">
                  <c:v>4.7308754767880053E-2</c:v>
                </c:pt>
                <c:pt idx="24">
                  <c:v>-5.2355021943120986E-2</c:v>
                </c:pt>
                <c:pt idx="25">
                  <c:v>-3.9108570608114214E-2</c:v>
                </c:pt>
                <c:pt idx="26">
                  <c:v>3.658543702049407E-2</c:v>
                </c:pt>
                <c:pt idx="27">
                  <c:v>3.658543702049407E-2</c:v>
                </c:pt>
                <c:pt idx="28">
                  <c:v>-8.8309675566709874E-3</c:v>
                </c:pt>
                <c:pt idx="29">
                  <c:v>-1.7661935113341885E-2</c:v>
                </c:pt>
                <c:pt idx="30">
                  <c:v>0.4018090238285279</c:v>
                </c:pt>
                <c:pt idx="31">
                  <c:v>0.40117824043162276</c:v>
                </c:pt>
                <c:pt idx="32">
                  <c:v>5.1724238546215523E-2</c:v>
                </c:pt>
                <c:pt idx="33">
                  <c:v>-0.15895741602007774</c:v>
                </c:pt>
                <c:pt idx="34">
                  <c:v>0.46047187974070075</c:v>
                </c:pt>
                <c:pt idx="35">
                  <c:v>0.66926118411627644</c:v>
                </c:pt>
                <c:pt idx="36">
                  <c:v>0.35386948566374465</c:v>
                </c:pt>
                <c:pt idx="37">
                  <c:v>-0.20752773758176793</c:v>
                </c:pt>
                <c:pt idx="38">
                  <c:v>-0.23212829006106533</c:v>
                </c:pt>
                <c:pt idx="39">
                  <c:v>0.52039630244668067</c:v>
                </c:pt>
                <c:pt idx="40">
                  <c:v>0.71278523850272835</c:v>
                </c:pt>
                <c:pt idx="41">
                  <c:v>0.47813381485404138</c:v>
                </c:pt>
                <c:pt idx="42">
                  <c:v>-0.15517271563864582</c:v>
                </c:pt>
                <c:pt idx="43">
                  <c:v>-0.35134635207612253</c:v>
                </c:pt>
                <c:pt idx="44">
                  <c:v>0.44028681103973732</c:v>
                </c:pt>
                <c:pt idx="45">
                  <c:v>0.75946320987370108</c:v>
                </c:pt>
                <c:pt idx="46">
                  <c:v>0.59419795988457369</c:v>
                </c:pt>
                <c:pt idx="47">
                  <c:v>5.8032072515266334E-2</c:v>
                </c:pt>
                <c:pt idx="48">
                  <c:v>-0.39802432344709937</c:v>
                </c:pt>
                <c:pt idx="49">
                  <c:v>0.29520662975157158</c:v>
                </c:pt>
                <c:pt idx="50">
                  <c:v>0.76135556006441663</c:v>
                </c:pt>
                <c:pt idx="51">
                  <c:v>0.67872293506985515</c:v>
                </c:pt>
                <c:pt idx="52">
                  <c:v>0.22897437307653945</c:v>
                </c:pt>
                <c:pt idx="53">
                  <c:v>-0.38856257249352188</c:v>
                </c:pt>
                <c:pt idx="54">
                  <c:v>0.11227944464910199</c:v>
                </c:pt>
                <c:pt idx="55">
                  <c:v>0.76072477666751592</c:v>
                </c:pt>
                <c:pt idx="56">
                  <c:v>0.75252459250774562</c:v>
                </c:pt>
                <c:pt idx="57">
                  <c:v>0.39802432344709937</c:v>
                </c:pt>
                <c:pt idx="58">
                  <c:v>-0.26997529387537</c:v>
                </c:pt>
                <c:pt idx="59">
                  <c:v>-6.8124606865747311E-2</c:v>
                </c:pt>
                <c:pt idx="60">
                  <c:v>0.69953878716771956</c:v>
                </c:pt>
                <c:pt idx="61">
                  <c:v>0.76955574422418493</c:v>
                </c:pt>
                <c:pt idx="62">
                  <c:v>0.46299501332831944</c:v>
                </c:pt>
                <c:pt idx="63">
                  <c:v>-0.20626617078795759</c:v>
                </c:pt>
                <c:pt idx="64">
                  <c:v>-0.17914248472104008</c:v>
                </c:pt>
                <c:pt idx="65">
                  <c:v>0.64781454862150645</c:v>
                </c:pt>
                <c:pt idx="66">
                  <c:v>0.76703261063656458</c:v>
                </c:pt>
                <c:pt idx="67">
                  <c:v>0.46110266313760662</c:v>
                </c:pt>
                <c:pt idx="68">
                  <c:v>-0.15643428243245822</c:v>
                </c:pt>
                <c:pt idx="69">
                  <c:v>-0.24600552479297641</c:v>
                </c:pt>
                <c:pt idx="70">
                  <c:v>0.58852090931242507</c:v>
                </c:pt>
                <c:pt idx="71">
                  <c:v>0.7790174951777582</c:v>
                </c:pt>
                <c:pt idx="72">
                  <c:v>0.49958045034881526</c:v>
                </c:pt>
                <c:pt idx="73">
                  <c:v>-0.1274182461748247</c:v>
                </c:pt>
                <c:pt idx="74">
                  <c:v>-0.32800736639063693</c:v>
                </c:pt>
                <c:pt idx="75">
                  <c:v>0.5235502194312055</c:v>
                </c:pt>
                <c:pt idx="76">
                  <c:v>0.78469454574990349</c:v>
                </c:pt>
                <c:pt idx="77">
                  <c:v>0.56833584061146569</c:v>
                </c:pt>
                <c:pt idx="78">
                  <c:v>4.9201104958595455E-2</c:v>
                </c:pt>
                <c:pt idx="79">
                  <c:v>-0.3608081030297009</c:v>
                </c:pt>
                <c:pt idx="80">
                  <c:v>0.39550118985947963</c:v>
                </c:pt>
                <c:pt idx="81">
                  <c:v>0.76135556006441663</c:v>
                </c:pt>
                <c:pt idx="82">
                  <c:v>0.57338210778670351</c:v>
                </c:pt>
                <c:pt idx="83">
                  <c:v>3.8477787211209258E-2</c:v>
                </c:pt>
                <c:pt idx="84">
                  <c:v>-0.39928589024090955</c:v>
                </c:pt>
                <c:pt idx="85">
                  <c:v>0.3343152003596887</c:v>
                </c:pt>
                <c:pt idx="86">
                  <c:v>0.7796482785746679</c:v>
                </c:pt>
                <c:pt idx="87">
                  <c:v>0.61122911160101256</c:v>
                </c:pt>
                <c:pt idx="88">
                  <c:v>9.8402209917190495E-2</c:v>
                </c:pt>
                <c:pt idx="89">
                  <c:v>-0.3608081030297009</c:v>
                </c:pt>
                <c:pt idx="90">
                  <c:v>0.22518967269510887</c:v>
                </c:pt>
                <c:pt idx="91">
                  <c:v>0.72477012304392263</c:v>
                </c:pt>
                <c:pt idx="92">
                  <c:v>0.60176736064743419</c:v>
                </c:pt>
                <c:pt idx="93">
                  <c:v>0.11227944464910199</c:v>
                </c:pt>
                <c:pt idx="94">
                  <c:v>-0.36648515360184564</c:v>
                </c:pt>
                <c:pt idx="95">
                  <c:v>0.15075723186031226</c:v>
                </c:pt>
                <c:pt idx="96">
                  <c:v>0.7026927041522445</c:v>
                </c:pt>
                <c:pt idx="97">
                  <c:v>0.62195242934839889</c:v>
                </c:pt>
                <c:pt idx="98">
                  <c:v>0.1627421164015074</c:v>
                </c:pt>
                <c:pt idx="99">
                  <c:v>-0.33557676715349893</c:v>
                </c:pt>
                <c:pt idx="100">
                  <c:v>5.3616588736930731E-2</c:v>
                </c:pt>
                <c:pt idx="101">
                  <c:v>0.65349159919364974</c:v>
                </c:pt>
                <c:pt idx="102">
                  <c:v>0.62069086255459338</c:v>
                </c:pt>
                <c:pt idx="103">
                  <c:v>0.20563538739105244</c:v>
                </c:pt>
                <c:pt idx="104">
                  <c:v>-0.32485344940610972</c:v>
                </c:pt>
                <c:pt idx="105">
                  <c:v>7.6324791025513497E-2</c:v>
                </c:pt>
                <c:pt idx="106">
                  <c:v>0.39676275665328736</c:v>
                </c:pt>
                <c:pt idx="107">
                  <c:v>0.22140497231367862</c:v>
                </c:pt>
                <c:pt idx="108">
                  <c:v>-0.15391114884483748</c:v>
                </c:pt>
                <c:pt idx="109">
                  <c:v>-0.15138801525721621</c:v>
                </c:pt>
                <c:pt idx="110">
                  <c:v>9.6509859726475508E-2</c:v>
                </c:pt>
                <c:pt idx="111">
                  <c:v>0.13120294655625456</c:v>
                </c:pt>
                <c:pt idx="112">
                  <c:v>-6.3078339690506794E-4</c:v>
                </c:pt>
                <c:pt idx="113">
                  <c:v>-5.9293639309076676E-2</c:v>
                </c:pt>
                <c:pt idx="114">
                  <c:v>1.1354101144291221E-2</c:v>
                </c:pt>
                <c:pt idx="115">
                  <c:v>5.5508938927646231E-2</c:v>
                </c:pt>
                <c:pt idx="116">
                  <c:v>1.6400368319531823E-2</c:v>
                </c:pt>
                <c:pt idx="117">
                  <c:v>-1.4508018128816549E-2</c:v>
                </c:pt>
                <c:pt idx="118">
                  <c:v>1.2615667938101318E-3</c:v>
                </c:pt>
                <c:pt idx="119">
                  <c:v>2.0815852097867241E-2</c:v>
                </c:pt>
                <c:pt idx="120">
                  <c:v>1.9554285304057169E-2</c:v>
                </c:pt>
                <c:pt idx="121">
                  <c:v>7.5694007628608357E-3</c:v>
                </c:pt>
                <c:pt idx="122">
                  <c:v>1.009253435048108E-2</c:v>
                </c:pt>
                <c:pt idx="123">
                  <c:v>2.0815852097867241E-2</c:v>
                </c:pt>
                <c:pt idx="124">
                  <c:v>1.7661935113341885E-2</c:v>
                </c:pt>
                <c:pt idx="125">
                  <c:v>8.8309675566709874E-3</c:v>
                </c:pt>
                <c:pt idx="126">
                  <c:v>9.4617509535760268E-3</c:v>
                </c:pt>
                <c:pt idx="127">
                  <c:v>1.009253435048108E-2</c:v>
                </c:pt>
                <c:pt idx="128">
                  <c:v>9.4617509535760268E-3</c:v>
                </c:pt>
              </c:numCache>
            </c:numRef>
          </c:yVal>
        </c:ser>
        <c:ser>
          <c:idx val="1"/>
          <c:order val="1"/>
          <c:tx>
            <c:strRef>
              <c:f>'L = 2 oscillations'!$BS$87</c:f>
              <c:strCache>
                <c:ptCount val="1"/>
                <c:pt idx="0">
                  <c:v>l = 4</c:v>
                </c:pt>
              </c:strCache>
            </c:strRef>
          </c:tx>
          <c:spPr>
            <a:ln w="127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'L = 2 oscillations'!$BG$31:$BG$159</c:f>
              <c:numCache>
                <c:formatCode>General</c:formatCode>
                <c:ptCount val="129"/>
                <c:pt idx="0">
                  <c:v>7.0000000000000312E-2</c:v>
                </c:pt>
                <c:pt idx="1">
                  <c:v>0.26</c:v>
                </c:pt>
                <c:pt idx="2">
                  <c:v>0.46</c:v>
                </c:pt>
                <c:pt idx="3">
                  <c:v>0.65000000000000291</c:v>
                </c:pt>
                <c:pt idx="4">
                  <c:v>0.84999999999999964</c:v>
                </c:pt>
                <c:pt idx="5">
                  <c:v>1.04</c:v>
                </c:pt>
                <c:pt idx="6">
                  <c:v>1.2400000000000002</c:v>
                </c:pt>
                <c:pt idx="7">
                  <c:v>1.4299999999999913</c:v>
                </c:pt>
                <c:pt idx="8">
                  <c:v>1.6300000000000001</c:v>
                </c:pt>
                <c:pt idx="9">
                  <c:v>1.8200000000000003</c:v>
                </c:pt>
                <c:pt idx="10">
                  <c:v>2.0199999999999987</c:v>
                </c:pt>
                <c:pt idx="11">
                  <c:v>2.21</c:v>
                </c:pt>
                <c:pt idx="12">
                  <c:v>2.4099999999999997</c:v>
                </c:pt>
                <c:pt idx="13">
                  <c:v>2.5999999999999988</c:v>
                </c:pt>
                <c:pt idx="14">
                  <c:v>2.8</c:v>
                </c:pt>
                <c:pt idx="15">
                  <c:v>2.9899999999999998</c:v>
                </c:pt>
                <c:pt idx="16">
                  <c:v>3.1899999999999995</c:v>
                </c:pt>
                <c:pt idx="17">
                  <c:v>3.3800000000000008</c:v>
                </c:pt>
                <c:pt idx="18">
                  <c:v>3.58</c:v>
                </c:pt>
                <c:pt idx="19">
                  <c:v>3.7699999999999996</c:v>
                </c:pt>
                <c:pt idx="20">
                  <c:v>3.9699999999999998</c:v>
                </c:pt>
                <c:pt idx="21">
                  <c:v>4.1599999999999975</c:v>
                </c:pt>
                <c:pt idx="22">
                  <c:v>4.3599999999999985</c:v>
                </c:pt>
                <c:pt idx="23">
                  <c:v>4.5500000000000007</c:v>
                </c:pt>
                <c:pt idx="24">
                  <c:v>4.75</c:v>
                </c:pt>
                <c:pt idx="25">
                  <c:v>4.9400000000000004</c:v>
                </c:pt>
                <c:pt idx="26">
                  <c:v>5.1400000000000006</c:v>
                </c:pt>
                <c:pt idx="27">
                  <c:v>5.33</c:v>
                </c:pt>
                <c:pt idx="28">
                  <c:v>5.5299999999999985</c:v>
                </c:pt>
                <c:pt idx="29">
                  <c:v>5.7200000000000006</c:v>
                </c:pt>
                <c:pt idx="30">
                  <c:v>5.92</c:v>
                </c:pt>
                <c:pt idx="31">
                  <c:v>6.1099999999999985</c:v>
                </c:pt>
                <c:pt idx="32">
                  <c:v>6.3100000000000005</c:v>
                </c:pt>
                <c:pt idx="33">
                  <c:v>6.5</c:v>
                </c:pt>
                <c:pt idx="34">
                  <c:v>6.6999999999999975</c:v>
                </c:pt>
                <c:pt idx="35">
                  <c:v>6.8900000000000006</c:v>
                </c:pt>
                <c:pt idx="36">
                  <c:v>7.09</c:v>
                </c:pt>
                <c:pt idx="37">
                  <c:v>7.2799999999999994</c:v>
                </c:pt>
                <c:pt idx="38">
                  <c:v>7.48</c:v>
                </c:pt>
                <c:pt idx="39">
                  <c:v>7.67</c:v>
                </c:pt>
                <c:pt idx="40">
                  <c:v>7.8699999999999966</c:v>
                </c:pt>
                <c:pt idx="41">
                  <c:v>8.06</c:v>
                </c:pt>
                <c:pt idx="42">
                  <c:v>8.26</c:v>
                </c:pt>
                <c:pt idx="43">
                  <c:v>8.4500000000000028</c:v>
                </c:pt>
                <c:pt idx="44">
                  <c:v>8.65</c:v>
                </c:pt>
                <c:pt idx="45">
                  <c:v>8.84</c:v>
                </c:pt>
                <c:pt idx="46">
                  <c:v>9.0400000000000009</c:v>
                </c:pt>
                <c:pt idx="47">
                  <c:v>9.2299999999999986</c:v>
                </c:pt>
                <c:pt idx="48">
                  <c:v>9.42</c:v>
                </c:pt>
                <c:pt idx="49">
                  <c:v>9.620000000000001</c:v>
                </c:pt>
                <c:pt idx="50">
                  <c:v>9.81</c:v>
                </c:pt>
                <c:pt idx="51">
                  <c:v>10.01</c:v>
                </c:pt>
                <c:pt idx="52">
                  <c:v>10.200000000000001</c:v>
                </c:pt>
                <c:pt idx="53">
                  <c:v>10.4</c:v>
                </c:pt>
                <c:pt idx="54">
                  <c:v>10.59</c:v>
                </c:pt>
                <c:pt idx="55">
                  <c:v>10.79</c:v>
                </c:pt>
                <c:pt idx="56">
                  <c:v>10.98</c:v>
                </c:pt>
                <c:pt idx="57">
                  <c:v>11.18</c:v>
                </c:pt>
                <c:pt idx="58">
                  <c:v>11.370000000000006</c:v>
                </c:pt>
                <c:pt idx="59">
                  <c:v>11.57</c:v>
                </c:pt>
                <c:pt idx="60">
                  <c:v>11.760000000000002</c:v>
                </c:pt>
                <c:pt idx="61">
                  <c:v>11.96</c:v>
                </c:pt>
                <c:pt idx="62">
                  <c:v>12.15</c:v>
                </c:pt>
                <c:pt idx="63">
                  <c:v>12.350000000000026</c:v>
                </c:pt>
                <c:pt idx="64">
                  <c:v>12.54</c:v>
                </c:pt>
                <c:pt idx="65">
                  <c:v>12.74</c:v>
                </c:pt>
                <c:pt idx="66">
                  <c:v>12.93</c:v>
                </c:pt>
                <c:pt idx="67">
                  <c:v>13.13</c:v>
                </c:pt>
                <c:pt idx="68">
                  <c:v>13.32</c:v>
                </c:pt>
                <c:pt idx="69">
                  <c:v>13.52</c:v>
                </c:pt>
                <c:pt idx="70">
                  <c:v>13.709999999999999</c:v>
                </c:pt>
                <c:pt idx="71">
                  <c:v>13.91</c:v>
                </c:pt>
                <c:pt idx="72">
                  <c:v>14.100000000000001</c:v>
                </c:pt>
                <c:pt idx="73">
                  <c:v>14.3</c:v>
                </c:pt>
                <c:pt idx="74">
                  <c:v>14.490000000000002</c:v>
                </c:pt>
                <c:pt idx="75">
                  <c:v>14.690000000000001</c:v>
                </c:pt>
                <c:pt idx="76">
                  <c:v>14.880000000000004</c:v>
                </c:pt>
                <c:pt idx="77">
                  <c:v>15.080000000000002</c:v>
                </c:pt>
                <c:pt idx="78">
                  <c:v>15.27</c:v>
                </c:pt>
                <c:pt idx="79">
                  <c:v>15.470000000000002</c:v>
                </c:pt>
                <c:pt idx="80">
                  <c:v>15.66</c:v>
                </c:pt>
                <c:pt idx="81">
                  <c:v>15.860000000000024</c:v>
                </c:pt>
                <c:pt idx="82">
                  <c:v>16.05</c:v>
                </c:pt>
                <c:pt idx="83">
                  <c:v>16.25</c:v>
                </c:pt>
                <c:pt idx="84">
                  <c:v>16.439999999999987</c:v>
                </c:pt>
                <c:pt idx="85">
                  <c:v>16.64</c:v>
                </c:pt>
                <c:pt idx="86">
                  <c:v>16.829999999999988</c:v>
                </c:pt>
                <c:pt idx="87">
                  <c:v>17.03</c:v>
                </c:pt>
                <c:pt idx="88">
                  <c:v>17.22</c:v>
                </c:pt>
                <c:pt idx="89">
                  <c:v>17.420000000000002</c:v>
                </c:pt>
                <c:pt idx="90">
                  <c:v>17.610000000000031</c:v>
                </c:pt>
                <c:pt idx="91">
                  <c:v>17.809999999999999</c:v>
                </c:pt>
                <c:pt idx="92">
                  <c:v>18</c:v>
                </c:pt>
                <c:pt idx="93">
                  <c:v>18.2</c:v>
                </c:pt>
                <c:pt idx="94">
                  <c:v>18.39</c:v>
                </c:pt>
                <c:pt idx="95">
                  <c:v>18.59</c:v>
                </c:pt>
                <c:pt idx="96">
                  <c:v>18.779999999999987</c:v>
                </c:pt>
                <c:pt idx="97">
                  <c:v>18.979999999999986</c:v>
                </c:pt>
                <c:pt idx="98">
                  <c:v>19.170000000000005</c:v>
                </c:pt>
                <c:pt idx="99">
                  <c:v>19.37</c:v>
                </c:pt>
                <c:pt idx="100">
                  <c:v>19.559999999999999</c:v>
                </c:pt>
                <c:pt idx="101">
                  <c:v>19.760000000000002</c:v>
                </c:pt>
                <c:pt idx="102">
                  <c:v>19.95</c:v>
                </c:pt>
                <c:pt idx="103">
                  <c:v>20.149999999999999</c:v>
                </c:pt>
                <c:pt idx="104">
                  <c:v>20.34</c:v>
                </c:pt>
                <c:pt idx="105">
                  <c:v>20.54</c:v>
                </c:pt>
                <c:pt idx="106">
                  <c:v>20.73</c:v>
                </c:pt>
                <c:pt idx="107">
                  <c:v>20.93</c:v>
                </c:pt>
                <c:pt idx="108">
                  <c:v>21.12</c:v>
                </c:pt>
                <c:pt idx="109">
                  <c:v>21.32</c:v>
                </c:pt>
                <c:pt idx="110">
                  <c:v>21.51</c:v>
                </c:pt>
                <c:pt idx="111">
                  <c:v>21.71</c:v>
                </c:pt>
                <c:pt idx="112">
                  <c:v>21.9</c:v>
                </c:pt>
                <c:pt idx="113">
                  <c:v>22.1</c:v>
                </c:pt>
                <c:pt idx="114">
                  <c:v>22.29</c:v>
                </c:pt>
                <c:pt idx="115">
                  <c:v>22.49</c:v>
                </c:pt>
                <c:pt idx="116">
                  <c:v>22.68</c:v>
                </c:pt>
                <c:pt idx="117">
                  <c:v>22.88</c:v>
                </c:pt>
                <c:pt idx="118">
                  <c:v>23.07</c:v>
                </c:pt>
                <c:pt idx="119">
                  <c:v>23.27</c:v>
                </c:pt>
                <c:pt idx="120">
                  <c:v>23.459999999999987</c:v>
                </c:pt>
                <c:pt idx="121">
                  <c:v>23.650000000000031</c:v>
                </c:pt>
                <c:pt idx="122">
                  <c:v>23.85</c:v>
                </c:pt>
                <c:pt idx="123">
                  <c:v>24.04</c:v>
                </c:pt>
                <c:pt idx="124">
                  <c:v>24.24</c:v>
                </c:pt>
                <c:pt idx="125">
                  <c:v>24.43</c:v>
                </c:pt>
                <c:pt idx="126">
                  <c:v>24.630000000000031</c:v>
                </c:pt>
                <c:pt idx="127">
                  <c:v>24.82</c:v>
                </c:pt>
                <c:pt idx="128">
                  <c:v>25.02</c:v>
                </c:pt>
              </c:numCache>
            </c:numRef>
          </c:xVal>
          <c:yVal>
            <c:numRef>
              <c:f>'L = 2 oscillations'!$BL$31:$BL$159</c:f>
              <c:numCache>
                <c:formatCode>General</c:formatCode>
                <c:ptCount val="129"/>
                <c:pt idx="0">
                  <c:v>4.2314236636739194E-3</c:v>
                </c:pt>
                <c:pt idx="1">
                  <c:v>2.5388541982043298E-3</c:v>
                </c:pt>
                <c:pt idx="2">
                  <c:v>5.9239931291434579E-3</c:v>
                </c:pt>
                <c:pt idx="3">
                  <c:v>5.9239931291434579E-3</c:v>
                </c:pt>
                <c:pt idx="4">
                  <c:v>5.9239931291434579E-3</c:v>
                </c:pt>
                <c:pt idx="5">
                  <c:v>5.0777083964086891E-3</c:v>
                </c:pt>
                <c:pt idx="6">
                  <c:v>5.9239931291434579E-3</c:v>
                </c:pt>
                <c:pt idx="7">
                  <c:v>3.3851389309391081E-3</c:v>
                </c:pt>
                <c:pt idx="8">
                  <c:v>5.0777083964086891E-3</c:v>
                </c:pt>
                <c:pt idx="9">
                  <c:v>3.3851389309391081E-3</c:v>
                </c:pt>
                <c:pt idx="10">
                  <c:v>4.2314236636739194E-3</c:v>
                </c:pt>
                <c:pt idx="11">
                  <c:v>2.5388541982043298E-3</c:v>
                </c:pt>
                <c:pt idx="12">
                  <c:v>5.0777083964086891E-3</c:v>
                </c:pt>
                <c:pt idx="13">
                  <c:v>2.5388541982043298E-3</c:v>
                </c:pt>
                <c:pt idx="14">
                  <c:v>3.3851389309391081E-3</c:v>
                </c:pt>
                <c:pt idx="15">
                  <c:v>3.3851389309391081E-3</c:v>
                </c:pt>
                <c:pt idx="16">
                  <c:v>3.3851389309391081E-3</c:v>
                </c:pt>
                <c:pt idx="17">
                  <c:v>5.0777083964086891E-3</c:v>
                </c:pt>
                <c:pt idx="18">
                  <c:v>2.5388541982043298E-3</c:v>
                </c:pt>
                <c:pt idx="19">
                  <c:v>3.3851389309391081E-3</c:v>
                </c:pt>
                <c:pt idx="20">
                  <c:v>4.2314236636739194E-3</c:v>
                </c:pt>
                <c:pt idx="21">
                  <c:v>0</c:v>
                </c:pt>
                <c:pt idx="22">
                  <c:v>1.1001701525552146E-2</c:v>
                </c:pt>
                <c:pt idx="23">
                  <c:v>-8.4628473273478484E-4</c:v>
                </c:pt>
                <c:pt idx="24">
                  <c:v>9.3091320600825547E-3</c:v>
                </c:pt>
                <c:pt idx="25">
                  <c:v>0</c:v>
                </c:pt>
                <c:pt idx="26">
                  <c:v>2.5388541982043298E-3</c:v>
                </c:pt>
                <c:pt idx="27">
                  <c:v>3.3851389309391081E-3</c:v>
                </c:pt>
                <c:pt idx="28">
                  <c:v>1.6925694654695584E-3</c:v>
                </c:pt>
                <c:pt idx="29">
                  <c:v>2.5388541982043298E-3</c:v>
                </c:pt>
                <c:pt idx="30">
                  <c:v>1.6925694654695549E-2</c:v>
                </c:pt>
                <c:pt idx="31">
                  <c:v>0.1159410083846644</c:v>
                </c:pt>
                <c:pt idx="32">
                  <c:v>-7.362677174792559E-2</c:v>
                </c:pt>
                <c:pt idx="33">
                  <c:v>1.2694270991021646E-2</c:v>
                </c:pt>
                <c:pt idx="34">
                  <c:v>0.1117095847209905</c:v>
                </c:pt>
                <c:pt idx="35">
                  <c:v>0.23018944730385918</c:v>
                </c:pt>
                <c:pt idx="36">
                  <c:v>4.1467951904004104E-2</c:v>
                </c:pt>
                <c:pt idx="37">
                  <c:v>-5.9239931291434579E-3</c:v>
                </c:pt>
                <c:pt idx="38">
                  <c:v>-3.4697674042125842E-2</c:v>
                </c:pt>
                <c:pt idx="39">
                  <c:v>0.13540555723756426</c:v>
                </c:pt>
                <c:pt idx="40">
                  <c:v>0.31397163584460447</c:v>
                </c:pt>
                <c:pt idx="41">
                  <c:v>7.9550764877069011E-2</c:v>
                </c:pt>
                <c:pt idx="42">
                  <c:v>-4.0621667171269277E-2</c:v>
                </c:pt>
                <c:pt idx="43">
                  <c:v>2.2849687783839116E-2</c:v>
                </c:pt>
                <c:pt idx="44">
                  <c:v>5.5854792360495273E-2</c:v>
                </c:pt>
                <c:pt idx="45">
                  <c:v>0.36390243507595588</c:v>
                </c:pt>
                <c:pt idx="46">
                  <c:v>0.18787521066712107</c:v>
                </c:pt>
                <c:pt idx="47">
                  <c:v>-9.3091320600825547E-2</c:v>
                </c:pt>
                <c:pt idx="48">
                  <c:v>7.4473056480660327E-2</c:v>
                </c:pt>
                <c:pt idx="49">
                  <c:v>-5.1623368696821367E-2</c:v>
                </c:pt>
                <c:pt idx="50">
                  <c:v>0.36728757400689332</c:v>
                </c:pt>
                <c:pt idx="51">
                  <c:v>0.26065569768231117</c:v>
                </c:pt>
                <c:pt idx="52">
                  <c:v>-7.2780487015191173E-2</c:v>
                </c:pt>
                <c:pt idx="53">
                  <c:v>8.2089619075273332E-2</c:v>
                </c:pt>
                <c:pt idx="54">
                  <c:v>-0.12101871678107309</c:v>
                </c:pt>
                <c:pt idx="55">
                  <c:v>0.34613045568852324</c:v>
                </c:pt>
                <c:pt idx="56">
                  <c:v>0.32751219156836014</c:v>
                </c:pt>
                <c:pt idx="57">
                  <c:v>3.3851389309391064E-2</c:v>
                </c:pt>
                <c:pt idx="58">
                  <c:v>2.1157118318369545E-2</c:v>
                </c:pt>
                <c:pt idx="59">
                  <c:v>-0.12101871678107309</c:v>
                </c:pt>
                <c:pt idx="60">
                  <c:v>0.27927396180247815</c:v>
                </c:pt>
                <c:pt idx="61">
                  <c:v>0.33089733049929781</c:v>
                </c:pt>
                <c:pt idx="62">
                  <c:v>7.2780487015191173E-2</c:v>
                </c:pt>
                <c:pt idx="63">
                  <c:v>-1.7771979387430376E-2</c:v>
                </c:pt>
                <c:pt idx="64">
                  <c:v>-8.5474758006212501E-2</c:v>
                </c:pt>
                <c:pt idx="65">
                  <c:v>0.22849687783838971</c:v>
                </c:pt>
                <c:pt idx="66">
                  <c:v>0.34020646255938031</c:v>
                </c:pt>
                <c:pt idx="67">
                  <c:v>0.10832444579005168</c:v>
                </c:pt>
                <c:pt idx="68">
                  <c:v>-3.8082812973065094E-2</c:v>
                </c:pt>
                <c:pt idx="69">
                  <c:v>-5.7547361825964809E-2</c:v>
                </c:pt>
                <c:pt idx="70">
                  <c:v>0.17348837021062921</c:v>
                </c:pt>
                <c:pt idx="71">
                  <c:v>0.32328076790468785</c:v>
                </c:pt>
                <c:pt idx="72">
                  <c:v>0.11678729311739915</c:v>
                </c:pt>
                <c:pt idx="73">
                  <c:v>-5.9239931291434504E-2</c:v>
                </c:pt>
                <c:pt idx="74">
                  <c:v>-7.6165625946130145E-3</c:v>
                </c:pt>
                <c:pt idx="75">
                  <c:v>0.11509472365193023</c:v>
                </c:pt>
                <c:pt idx="76">
                  <c:v>0.36390243507595588</c:v>
                </c:pt>
                <c:pt idx="77">
                  <c:v>0.2039546205890812</c:v>
                </c:pt>
                <c:pt idx="78">
                  <c:v>-0.10832444579005168</c:v>
                </c:pt>
                <c:pt idx="79">
                  <c:v>5.0777083964086818E-2</c:v>
                </c:pt>
                <c:pt idx="80">
                  <c:v>9.3091320600825547E-3</c:v>
                </c:pt>
                <c:pt idx="81">
                  <c:v>0.3198956289737469</c:v>
                </c:pt>
                <c:pt idx="82">
                  <c:v>0.1760272244088335</c:v>
                </c:pt>
                <c:pt idx="83">
                  <c:v>-0.10493930685911228</c:v>
                </c:pt>
                <c:pt idx="84">
                  <c:v>7.5319341213395119E-2</c:v>
                </c:pt>
                <c:pt idx="85">
                  <c:v>-3.1312535111186729E-2</c:v>
                </c:pt>
                <c:pt idx="86">
                  <c:v>0.35036187935219903</c:v>
                </c:pt>
                <c:pt idx="87">
                  <c:v>0.19464548852899949</c:v>
                </c:pt>
                <c:pt idx="88">
                  <c:v>-8.0397049609803775E-2</c:v>
                </c:pt>
                <c:pt idx="89">
                  <c:v>6.5163924420577904E-2</c:v>
                </c:pt>
                <c:pt idx="90">
                  <c:v>-7.362677174792559E-2</c:v>
                </c:pt>
                <c:pt idx="91">
                  <c:v>0.31227906637913361</c:v>
                </c:pt>
                <c:pt idx="92">
                  <c:v>0.18533635646891641</c:v>
                </c:pt>
                <c:pt idx="93">
                  <c:v>-6.6010209153312599E-2</c:v>
                </c:pt>
                <c:pt idx="94">
                  <c:v>5.6701077093230114E-2</c:v>
                </c:pt>
                <c:pt idx="95">
                  <c:v>-8.6321042738947223E-2</c:v>
                </c:pt>
                <c:pt idx="96">
                  <c:v>0.30974021218092834</c:v>
                </c:pt>
                <c:pt idx="97">
                  <c:v>0.2107248984509594</c:v>
                </c:pt>
                <c:pt idx="98">
                  <c:v>-6.2625070222373458E-2</c:v>
                </c:pt>
                <c:pt idx="99">
                  <c:v>5.9239931291434504E-2</c:v>
                </c:pt>
                <c:pt idx="100">
                  <c:v>-8.5474758006212501E-2</c:v>
                </c:pt>
                <c:pt idx="101">
                  <c:v>0.28350538546615017</c:v>
                </c:pt>
                <c:pt idx="102">
                  <c:v>0.22003403051104253</c:v>
                </c:pt>
                <c:pt idx="103">
                  <c:v>-5.4162222895026105E-2</c:v>
                </c:pt>
                <c:pt idx="104">
                  <c:v>4.485309083494371E-2</c:v>
                </c:pt>
                <c:pt idx="105">
                  <c:v>-8.3782188540743027E-2</c:v>
                </c:pt>
                <c:pt idx="106">
                  <c:v>0.10070788319543804</c:v>
                </c:pt>
                <c:pt idx="107">
                  <c:v>-1.2694270991021646E-2</c:v>
                </c:pt>
                <c:pt idx="108">
                  <c:v>1.1847986258286881E-2</c:v>
                </c:pt>
                <c:pt idx="109">
                  <c:v>2.5388541982043298E-3</c:v>
                </c:pt>
                <c:pt idx="110">
                  <c:v>8.4628473273478484E-4</c:v>
                </c:pt>
                <c:pt idx="111">
                  <c:v>1.1001701525552146E-2</c:v>
                </c:pt>
                <c:pt idx="112">
                  <c:v>1.6925694654695584E-3</c:v>
                </c:pt>
                <c:pt idx="113">
                  <c:v>5.0777083964086891E-3</c:v>
                </c:pt>
                <c:pt idx="114">
                  <c:v>9.3091320600825547E-3</c:v>
                </c:pt>
                <c:pt idx="115">
                  <c:v>8.4628473273478371E-3</c:v>
                </c:pt>
                <c:pt idx="116">
                  <c:v>1.0155416792817321E-2</c:v>
                </c:pt>
                <c:pt idx="117">
                  <c:v>7.6165625946130145E-3</c:v>
                </c:pt>
                <c:pt idx="118">
                  <c:v>8.4628473273478371E-3</c:v>
                </c:pt>
                <c:pt idx="119">
                  <c:v>6.7702778618782336E-3</c:v>
                </c:pt>
                <c:pt idx="120">
                  <c:v>8.4628473273478371E-3</c:v>
                </c:pt>
                <c:pt idx="121">
                  <c:v>6.7702778618782336E-3</c:v>
                </c:pt>
                <c:pt idx="122">
                  <c:v>9.3091320600825547E-3</c:v>
                </c:pt>
                <c:pt idx="123">
                  <c:v>8.4628473273478484E-4</c:v>
                </c:pt>
                <c:pt idx="124">
                  <c:v>2.5388541982043298E-3</c:v>
                </c:pt>
                <c:pt idx="125">
                  <c:v>6.7702778618782336E-3</c:v>
                </c:pt>
                <c:pt idx="126">
                  <c:v>9.3091320600825547E-3</c:v>
                </c:pt>
                <c:pt idx="127">
                  <c:v>9.3091320600825547E-3</c:v>
                </c:pt>
                <c:pt idx="128">
                  <c:v>5.9239931291434579E-3</c:v>
                </c:pt>
              </c:numCache>
            </c:numRef>
          </c:yVal>
        </c:ser>
        <c:ser>
          <c:idx val="2"/>
          <c:order val="2"/>
          <c:tx>
            <c:strRef>
              <c:f>'L = 2 oscillations'!$BS$88</c:f>
              <c:strCache>
                <c:ptCount val="1"/>
                <c:pt idx="0">
                  <c:v>l = 6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 = 2 oscillations'!$BG$31:$BG$159</c:f>
              <c:numCache>
                <c:formatCode>General</c:formatCode>
                <c:ptCount val="129"/>
                <c:pt idx="0">
                  <c:v>7.0000000000000312E-2</c:v>
                </c:pt>
                <c:pt idx="1">
                  <c:v>0.26</c:v>
                </c:pt>
                <c:pt idx="2">
                  <c:v>0.46</c:v>
                </c:pt>
                <c:pt idx="3">
                  <c:v>0.65000000000000291</c:v>
                </c:pt>
                <c:pt idx="4">
                  <c:v>0.84999999999999964</c:v>
                </c:pt>
                <c:pt idx="5">
                  <c:v>1.04</c:v>
                </c:pt>
                <c:pt idx="6">
                  <c:v>1.2400000000000002</c:v>
                </c:pt>
                <c:pt idx="7">
                  <c:v>1.4299999999999913</c:v>
                </c:pt>
                <c:pt idx="8">
                  <c:v>1.6300000000000001</c:v>
                </c:pt>
                <c:pt idx="9">
                  <c:v>1.8200000000000003</c:v>
                </c:pt>
                <c:pt idx="10">
                  <c:v>2.0199999999999987</c:v>
                </c:pt>
                <c:pt idx="11">
                  <c:v>2.21</c:v>
                </c:pt>
                <c:pt idx="12">
                  <c:v>2.4099999999999997</c:v>
                </c:pt>
                <c:pt idx="13">
                  <c:v>2.5999999999999988</c:v>
                </c:pt>
                <c:pt idx="14">
                  <c:v>2.8</c:v>
                </c:pt>
                <c:pt idx="15">
                  <c:v>2.9899999999999998</c:v>
                </c:pt>
                <c:pt idx="16">
                  <c:v>3.1899999999999995</c:v>
                </c:pt>
                <c:pt idx="17">
                  <c:v>3.3800000000000008</c:v>
                </c:pt>
                <c:pt idx="18">
                  <c:v>3.58</c:v>
                </c:pt>
                <c:pt idx="19">
                  <c:v>3.7699999999999996</c:v>
                </c:pt>
                <c:pt idx="20">
                  <c:v>3.9699999999999998</c:v>
                </c:pt>
                <c:pt idx="21">
                  <c:v>4.1599999999999975</c:v>
                </c:pt>
                <c:pt idx="22">
                  <c:v>4.3599999999999985</c:v>
                </c:pt>
                <c:pt idx="23">
                  <c:v>4.5500000000000007</c:v>
                </c:pt>
                <c:pt idx="24">
                  <c:v>4.75</c:v>
                </c:pt>
                <c:pt idx="25">
                  <c:v>4.9400000000000004</c:v>
                </c:pt>
                <c:pt idx="26">
                  <c:v>5.1400000000000006</c:v>
                </c:pt>
                <c:pt idx="27">
                  <c:v>5.33</c:v>
                </c:pt>
                <c:pt idx="28">
                  <c:v>5.5299999999999985</c:v>
                </c:pt>
                <c:pt idx="29">
                  <c:v>5.7200000000000006</c:v>
                </c:pt>
                <c:pt idx="30">
                  <c:v>5.92</c:v>
                </c:pt>
                <c:pt idx="31">
                  <c:v>6.1099999999999985</c:v>
                </c:pt>
                <c:pt idx="32">
                  <c:v>6.3100000000000005</c:v>
                </c:pt>
                <c:pt idx="33">
                  <c:v>6.5</c:v>
                </c:pt>
                <c:pt idx="34">
                  <c:v>6.6999999999999975</c:v>
                </c:pt>
                <c:pt idx="35">
                  <c:v>6.8900000000000006</c:v>
                </c:pt>
                <c:pt idx="36">
                  <c:v>7.09</c:v>
                </c:pt>
                <c:pt idx="37">
                  <c:v>7.2799999999999994</c:v>
                </c:pt>
                <c:pt idx="38">
                  <c:v>7.48</c:v>
                </c:pt>
                <c:pt idx="39">
                  <c:v>7.67</c:v>
                </c:pt>
                <c:pt idx="40">
                  <c:v>7.8699999999999966</c:v>
                </c:pt>
                <c:pt idx="41">
                  <c:v>8.06</c:v>
                </c:pt>
                <c:pt idx="42">
                  <c:v>8.26</c:v>
                </c:pt>
                <c:pt idx="43">
                  <c:v>8.4500000000000028</c:v>
                </c:pt>
                <c:pt idx="44">
                  <c:v>8.65</c:v>
                </c:pt>
                <c:pt idx="45">
                  <c:v>8.84</c:v>
                </c:pt>
                <c:pt idx="46">
                  <c:v>9.0400000000000009</c:v>
                </c:pt>
                <c:pt idx="47">
                  <c:v>9.2299999999999986</c:v>
                </c:pt>
                <c:pt idx="48">
                  <c:v>9.42</c:v>
                </c:pt>
                <c:pt idx="49">
                  <c:v>9.620000000000001</c:v>
                </c:pt>
                <c:pt idx="50">
                  <c:v>9.81</c:v>
                </c:pt>
                <c:pt idx="51">
                  <c:v>10.01</c:v>
                </c:pt>
                <c:pt idx="52">
                  <c:v>10.200000000000001</c:v>
                </c:pt>
                <c:pt idx="53">
                  <c:v>10.4</c:v>
                </c:pt>
                <c:pt idx="54">
                  <c:v>10.59</c:v>
                </c:pt>
                <c:pt idx="55">
                  <c:v>10.79</c:v>
                </c:pt>
                <c:pt idx="56">
                  <c:v>10.98</c:v>
                </c:pt>
                <c:pt idx="57">
                  <c:v>11.18</c:v>
                </c:pt>
                <c:pt idx="58">
                  <c:v>11.370000000000006</c:v>
                </c:pt>
                <c:pt idx="59">
                  <c:v>11.57</c:v>
                </c:pt>
                <c:pt idx="60">
                  <c:v>11.760000000000002</c:v>
                </c:pt>
                <c:pt idx="61">
                  <c:v>11.96</c:v>
                </c:pt>
                <c:pt idx="62">
                  <c:v>12.15</c:v>
                </c:pt>
                <c:pt idx="63">
                  <c:v>12.350000000000026</c:v>
                </c:pt>
                <c:pt idx="64">
                  <c:v>12.54</c:v>
                </c:pt>
                <c:pt idx="65">
                  <c:v>12.74</c:v>
                </c:pt>
                <c:pt idx="66">
                  <c:v>12.93</c:v>
                </c:pt>
                <c:pt idx="67">
                  <c:v>13.13</c:v>
                </c:pt>
                <c:pt idx="68">
                  <c:v>13.32</c:v>
                </c:pt>
                <c:pt idx="69">
                  <c:v>13.52</c:v>
                </c:pt>
                <c:pt idx="70">
                  <c:v>13.709999999999999</c:v>
                </c:pt>
                <c:pt idx="71">
                  <c:v>13.91</c:v>
                </c:pt>
                <c:pt idx="72">
                  <c:v>14.100000000000001</c:v>
                </c:pt>
                <c:pt idx="73">
                  <c:v>14.3</c:v>
                </c:pt>
                <c:pt idx="74">
                  <c:v>14.490000000000002</c:v>
                </c:pt>
                <c:pt idx="75">
                  <c:v>14.690000000000001</c:v>
                </c:pt>
                <c:pt idx="76">
                  <c:v>14.880000000000004</c:v>
                </c:pt>
                <c:pt idx="77">
                  <c:v>15.080000000000002</c:v>
                </c:pt>
                <c:pt idx="78">
                  <c:v>15.27</c:v>
                </c:pt>
                <c:pt idx="79">
                  <c:v>15.470000000000002</c:v>
                </c:pt>
                <c:pt idx="80">
                  <c:v>15.66</c:v>
                </c:pt>
                <c:pt idx="81">
                  <c:v>15.860000000000024</c:v>
                </c:pt>
                <c:pt idx="82">
                  <c:v>16.05</c:v>
                </c:pt>
                <c:pt idx="83">
                  <c:v>16.25</c:v>
                </c:pt>
                <c:pt idx="84">
                  <c:v>16.439999999999987</c:v>
                </c:pt>
                <c:pt idx="85">
                  <c:v>16.64</c:v>
                </c:pt>
                <c:pt idx="86">
                  <c:v>16.829999999999988</c:v>
                </c:pt>
                <c:pt idx="87">
                  <c:v>17.03</c:v>
                </c:pt>
                <c:pt idx="88">
                  <c:v>17.22</c:v>
                </c:pt>
                <c:pt idx="89">
                  <c:v>17.420000000000002</c:v>
                </c:pt>
                <c:pt idx="90">
                  <c:v>17.610000000000031</c:v>
                </c:pt>
                <c:pt idx="91">
                  <c:v>17.809999999999999</c:v>
                </c:pt>
                <c:pt idx="92">
                  <c:v>18</c:v>
                </c:pt>
                <c:pt idx="93">
                  <c:v>18.2</c:v>
                </c:pt>
                <c:pt idx="94">
                  <c:v>18.39</c:v>
                </c:pt>
                <c:pt idx="95">
                  <c:v>18.59</c:v>
                </c:pt>
                <c:pt idx="96">
                  <c:v>18.779999999999987</c:v>
                </c:pt>
                <c:pt idx="97">
                  <c:v>18.979999999999986</c:v>
                </c:pt>
                <c:pt idx="98">
                  <c:v>19.170000000000005</c:v>
                </c:pt>
                <c:pt idx="99">
                  <c:v>19.37</c:v>
                </c:pt>
                <c:pt idx="100">
                  <c:v>19.559999999999999</c:v>
                </c:pt>
                <c:pt idx="101">
                  <c:v>19.760000000000002</c:v>
                </c:pt>
                <c:pt idx="102">
                  <c:v>19.95</c:v>
                </c:pt>
                <c:pt idx="103">
                  <c:v>20.149999999999999</c:v>
                </c:pt>
                <c:pt idx="104">
                  <c:v>20.34</c:v>
                </c:pt>
                <c:pt idx="105">
                  <c:v>20.54</c:v>
                </c:pt>
                <c:pt idx="106">
                  <c:v>20.73</c:v>
                </c:pt>
                <c:pt idx="107">
                  <c:v>20.93</c:v>
                </c:pt>
                <c:pt idx="108">
                  <c:v>21.12</c:v>
                </c:pt>
                <c:pt idx="109">
                  <c:v>21.32</c:v>
                </c:pt>
                <c:pt idx="110">
                  <c:v>21.51</c:v>
                </c:pt>
                <c:pt idx="111">
                  <c:v>21.71</c:v>
                </c:pt>
                <c:pt idx="112">
                  <c:v>21.9</c:v>
                </c:pt>
                <c:pt idx="113">
                  <c:v>22.1</c:v>
                </c:pt>
                <c:pt idx="114">
                  <c:v>22.29</c:v>
                </c:pt>
                <c:pt idx="115">
                  <c:v>22.49</c:v>
                </c:pt>
                <c:pt idx="116">
                  <c:v>22.68</c:v>
                </c:pt>
                <c:pt idx="117">
                  <c:v>22.88</c:v>
                </c:pt>
                <c:pt idx="118">
                  <c:v>23.07</c:v>
                </c:pt>
                <c:pt idx="119">
                  <c:v>23.27</c:v>
                </c:pt>
                <c:pt idx="120">
                  <c:v>23.459999999999987</c:v>
                </c:pt>
                <c:pt idx="121">
                  <c:v>23.650000000000031</c:v>
                </c:pt>
                <c:pt idx="122">
                  <c:v>23.85</c:v>
                </c:pt>
                <c:pt idx="123">
                  <c:v>24.04</c:v>
                </c:pt>
                <c:pt idx="124">
                  <c:v>24.24</c:v>
                </c:pt>
                <c:pt idx="125">
                  <c:v>24.43</c:v>
                </c:pt>
                <c:pt idx="126">
                  <c:v>24.630000000000031</c:v>
                </c:pt>
                <c:pt idx="127">
                  <c:v>24.82</c:v>
                </c:pt>
                <c:pt idx="128">
                  <c:v>25.02</c:v>
                </c:pt>
              </c:numCache>
            </c:numRef>
          </c:xVal>
          <c:yVal>
            <c:numRef>
              <c:f>'L = 2 oscillations'!$BN$31:$BN$159</c:f>
              <c:numCache>
                <c:formatCode>General</c:formatCode>
                <c:ptCount val="129"/>
                <c:pt idx="0">
                  <c:v>-1.0171076658391919E-3</c:v>
                </c:pt>
                <c:pt idx="1">
                  <c:v>1.0171076658391919E-3</c:v>
                </c:pt>
                <c:pt idx="2">
                  <c:v>1.0171076658391919E-3</c:v>
                </c:pt>
                <c:pt idx="3">
                  <c:v>1.0171076658391919E-3</c:v>
                </c:pt>
                <c:pt idx="4">
                  <c:v>-1.0171076658391919E-3</c:v>
                </c:pt>
                <c:pt idx="5">
                  <c:v>-1.0171076658391919E-3</c:v>
                </c:pt>
                <c:pt idx="6">
                  <c:v>-1.0171076658391919E-3</c:v>
                </c:pt>
                <c:pt idx="7">
                  <c:v>-1.0171076658391919E-3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-1.0171076658391919E-3</c:v>
                </c:pt>
                <c:pt idx="14">
                  <c:v>1.0171076658391919E-3</c:v>
                </c:pt>
                <c:pt idx="15">
                  <c:v>-3.0513229975175863E-3</c:v>
                </c:pt>
                <c:pt idx="16">
                  <c:v>-2.0342153316783838E-3</c:v>
                </c:pt>
                <c:pt idx="17">
                  <c:v>-3.0513229975175863E-3</c:v>
                </c:pt>
                <c:pt idx="18">
                  <c:v>-2.0342153316783838E-3</c:v>
                </c:pt>
                <c:pt idx="19">
                  <c:v>-2.0342153316783838E-3</c:v>
                </c:pt>
                <c:pt idx="20">
                  <c:v>-2.0342153316783838E-3</c:v>
                </c:pt>
                <c:pt idx="21">
                  <c:v>-2.0342153316783838E-3</c:v>
                </c:pt>
                <c:pt idx="22">
                  <c:v>1.0171076658391919E-3</c:v>
                </c:pt>
                <c:pt idx="23">
                  <c:v>1.0171076658391919E-3</c:v>
                </c:pt>
                <c:pt idx="24">
                  <c:v>-2.0342153316783838E-3</c:v>
                </c:pt>
                <c:pt idx="25">
                  <c:v>-2.0342153316783838E-3</c:v>
                </c:pt>
                <c:pt idx="26">
                  <c:v>-1.0171076658391919E-3</c:v>
                </c:pt>
                <c:pt idx="27">
                  <c:v>0</c:v>
                </c:pt>
                <c:pt idx="28">
                  <c:v>3.0513229975175863E-3</c:v>
                </c:pt>
                <c:pt idx="29">
                  <c:v>0</c:v>
                </c:pt>
                <c:pt idx="30">
                  <c:v>-1.2205291990070298E-2</c:v>
                </c:pt>
                <c:pt idx="31">
                  <c:v>3.2547445306854252E-2</c:v>
                </c:pt>
                <c:pt idx="32">
                  <c:v>-1.0171076658391919E-3</c:v>
                </c:pt>
                <c:pt idx="33">
                  <c:v>1.3222399655909501E-2</c:v>
                </c:pt>
                <c:pt idx="34">
                  <c:v>-1.1188184324231121E-2</c:v>
                </c:pt>
                <c:pt idx="35">
                  <c:v>3.4581660638532526E-2</c:v>
                </c:pt>
                <c:pt idx="36">
                  <c:v>-2.4410583980140597E-2</c:v>
                </c:pt>
                <c:pt idx="37">
                  <c:v>1.3222399655909501E-2</c:v>
                </c:pt>
                <c:pt idx="38">
                  <c:v>2.542769164597981E-2</c:v>
                </c:pt>
                <c:pt idx="39">
                  <c:v>-7.1197536608743712E-3</c:v>
                </c:pt>
                <c:pt idx="40">
                  <c:v>7.2214644274582629E-2</c:v>
                </c:pt>
                <c:pt idx="41">
                  <c:v>-3.2547445306854252E-2</c:v>
                </c:pt>
                <c:pt idx="42">
                  <c:v>2.13592609826232E-2</c:v>
                </c:pt>
                <c:pt idx="43">
                  <c:v>2.8479014643497391E-2</c:v>
                </c:pt>
                <c:pt idx="44">
                  <c:v>-4.9838275626120504E-2</c:v>
                </c:pt>
                <c:pt idx="45">
                  <c:v>9.3573905257205728E-2</c:v>
                </c:pt>
                <c:pt idx="46">
                  <c:v>1.5256614987587879E-2</c:v>
                </c:pt>
                <c:pt idx="47">
                  <c:v>2.0342153316783838E-3</c:v>
                </c:pt>
                <c:pt idx="48">
                  <c:v>-1.0171076658391919E-3</c:v>
                </c:pt>
                <c:pt idx="49">
                  <c:v>-5.1872490957799111E-2</c:v>
                </c:pt>
                <c:pt idx="50">
                  <c:v>8.7471259262170489E-2</c:v>
                </c:pt>
                <c:pt idx="51">
                  <c:v>4.1701414299406922E-2</c:v>
                </c:pt>
                <c:pt idx="52">
                  <c:v>-3.7632983636050096E-2</c:v>
                </c:pt>
                <c:pt idx="53">
                  <c:v>-5.0855383291959575E-3</c:v>
                </c:pt>
                <c:pt idx="54">
                  <c:v>-2.7461906977658285E-2</c:v>
                </c:pt>
                <c:pt idx="55">
                  <c:v>7.7300182603778578E-2</c:v>
                </c:pt>
                <c:pt idx="56">
                  <c:v>6.7129105945386694E-2</c:v>
                </c:pt>
                <c:pt idx="57">
                  <c:v>-5.5940921621155562E-2</c:v>
                </c:pt>
                <c:pt idx="58">
                  <c:v>1.8307937985105452E-2</c:v>
                </c:pt>
                <c:pt idx="59">
                  <c:v>2.2376368648462291E-2</c:v>
                </c:pt>
                <c:pt idx="60">
                  <c:v>4.0684306633567667E-2</c:v>
                </c:pt>
                <c:pt idx="61">
                  <c:v>5.8992244618673133E-2</c:v>
                </c:pt>
                <c:pt idx="62">
                  <c:v>-4.0684306633567667E-2</c:v>
                </c:pt>
                <c:pt idx="63">
                  <c:v>2.6444799311818985E-2</c:v>
                </c:pt>
                <c:pt idx="64">
                  <c:v>4.1701414299406922E-2</c:v>
                </c:pt>
                <c:pt idx="65">
                  <c:v>1.4239507321748678E-2</c:v>
                </c:pt>
                <c:pt idx="66">
                  <c:v>6.6111998279547474E-2</c:v>
                </c:pt>
                <c:pt idx="67">
                  <c:v>-2.7461906977658285E-2</c:v>
                </c:pt>
                <c:pt idx="68">
                  <c:v>3.2547445306854252E-2</c:v>
                </c:pt>
                <c:pt idx="69">
                  <c:v>4.7804060294442022E-2</c:v>
                </c:pt>
                <c:pt idx="70">
                  <c:v>-9.1539689925527259E-3</c:v>
                </c:pt>
                <c:pt idx="71">
                  <c:v>5.2889598623637971E-2</c:v>
                </c:pt>
                <c:pt idx="72">
                  <c:v>-2.6444799311818985E-2</c:v>
                </c:pt>
                <c:pt idx="73">
                  <c:v>2.7461906977658285E-2</c:v>
                </c:pt>
                <c:pt idx="74">
                  <c:v>3.9667198967728481E-2</c:v>
                </c:pt>
                <c:pt idx="75">
                  <c:v>-2.7461906977658285E-2</c:v>
                </c:pt>
                <c:pt idx="76">
                  <c:v>7.6283074937939524E-2</c:v>
                </c:pt>
                <c:pt idx="77">
                  <c:v>2.542769164597981E-2</c:v>
                </c:pt>
                <c:pt idx="78">
                  <c:v>6.1026459950351778E-3</c:v>
                </c:pt>
                <c:pt idx="79">
                  <c:v>1.3222399655909501E-2</c:v>
                </c:pt>
                <c:pt idx="80">
                  <c:v>-5.6958029286994741E-2</c:v>
                </c:pt>
                <c:pt idx="81">
                  <c:v>4.9838275626120504E-2</c:v>
                </c:pt>
                <c:pt idx="82">
                  <c:v>2.4410583980140597E-2</c:v>
                </c:pt>
                <c:pt idx="83">
                  <c:v>1.3222399655909501E-2</c:v>
                </c:pt>
                <c:pt idx="84">
                  <c:v>6.1026459950351778E-3</c:v>
                </c:pt>
                <c:pt idx="85">
                  <c:v>-6.3060675282029882E-2</c:v>
                </c:pt>
                <c:pt idx="86">
                  <c:v>6.1026459950351532E-2</c:v>
                </c:pt>
                <c:pt idx="87">
                  <c:v>2.8479014643497391E-2</c:v>
                </c:pt>
                <c:pt idx="88">
                  <c:v>2.0342153316783838E-3</c:v>
                </c:pt>
                <c:pt idx="89">
                  <c:v>-3.0513229975175863E-3</c:v>
                </c:pt>
                <c:pt idx="90">
                  <c:v>-4.2718521965246538E-2</c:v>
                </c:pt>
                <c:pt idx="91">
                  <c:v>6.8146213611225873E-2</c:v>
                </c:pt>
                <c:pt idx="92">
                  <c:v>1.2205291990070298E-2</c:v>
                </c:pt>
                <c:pt idx="93">
                  <c:v>-8.1368613267135109E-3</c:v>
                </c:pt>
                <c:pt idx="94">
                  <c:v>-6.1026459950351778E-3</c:v>
                </c:pt>
                <c:pt idx="95">
                  <c:v>-2.4410583980140597E-2</c:v>
                </c:pt>
                <c:pt idx="96">
                  <c:v>7.0180428942904424E-2</c:v>
                </c:pt>
                <c:pt idx="97">
                  <c:v>2.2376368648462291E-2</c:v>
                </c:pt>
                <c:pt idx="98">
                  <c:v>-1.9325045650944644E-2</c:v>
                </c:pt>
                <c:pt idx="99">
                  <c:v>-8.1368613267135109E-3</c:v>
                </c:pt>
                <c:pt idx="100">
                  <c:v>-8.1368613267135109E-3</c:v>
                </c:pt>
                <c:pt idx="101">
                  <c:v>6.4077782947869102E-2</c:v>
                </c:pt>
                <c:pt idx="102">
                  <c:v>3.6615875970211105E-2</c:v>
                </c:pt>
                <c:pt idx="103">
                  <c:v>-2.0342153316783837E-2</c:v>
                </c:pt>
                <c:pt idx="104">
                  <c:v>-2.0342153316783838E-3</c:v>
                </c:pt>
                <c:pt idx="105">
                  <c:v>-1.2205291990070298E-2</c:v>
                </c:pt>
                <c:pt idx="106">
                  <c:v>2.13592609826232E-2</c:v>
                </c:pt>
                <c:pt idx="107">
                  <c:v>-1.3222399655909501E-2</c:v>
                </c:pt>
                <c:pt idx="108">
                  <c:v>1.0171076658391919E-3</c:v>
                </c:pt>
                <c:pt idx="109">
                  <c:v>-1.0171076658391919E-3</c:v>
                </c:pt>
                <c:pt idx="110">
                  <c:v>0</c:v>
                </c:pt>
                <c:pt idx="111">
                  <c:v>1.0171076658391919E-3</c:v>
                </c:pt>
                <c:pt idx="112">
                  <c:v>-2.0342153316783838E-3</c:v>
                </c:pt>
                <c:pt idx="113">
                  <c:v>-2.0342153316783838E-3</c:v>
                </c:pt>
                <c:pt idx="114">
                  <c:v>-3.0513229975175863E-3</c:v>
                </c:pt>
                <c:pt idx="115">
                  <c:v>2.0342153316783838E-3</c:v>
                </c:pt>
                <c:pt idx="116">
                  <c:v>-1.0171076658391919E-3</c:v>
                </c:pt>
                <c:pt idx="117">
                  <c:v>0</c:v>
                </c:pt>
                <c:pt idx="118">
                  <c:v>0</c:v>
                </c:pt>
                <c:pt idx="119">
                  <c:v>3.0513229975175863E-3</c:v>
                </c:pt>
                <c:pt idx="120">
                  <c:v>-1.0171076658391919E-3</c:v>
                </c:pt>
                <c:pt idx="121">
                  <c:v>-5.0855383291959575E-3</c:v>
                </c:pt>
                <c:pt idx="122">
                  <c:v>4.0684306633567676E-3</c:v>
                </c:pt>
                <c:pt idx="123">
                  <c:v>0</c:v>
                </c:pt>
                <c:pt idx="124">
                  <c:v>8.1368613267135109E-3</c:v>
                </c:pt>
                <c:pt idx="125">
                  <c:v>-3.0513229975175863E-3</c:v>
                </c:pt>
                <c:pt idx="126">
                  <c:v>-1.0171076658391919E-3</c:v>
                </c:pt>
                <c:pt idx="127">
                  <c:v>0</c:v>
                </c:pt>
                <c:pt idx="128">
                  <c:v>-1.0171076658391919E-3</c:v>
                </c:pt>
              </c:numCache>
            </c:numRef>
          </c:yVal>
        </c:ser>
        <c:axId val="34652928"/>
        <c:axId val="34654464"/>
      </c:scatterChart>
      <c:valAx>
        <c:axId val="34652928"/>
        <c:scaling>
          <c:orientation val="minMax"/>
          <c:max val="25"/>
          <c:min val="0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in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34654464"/>
        <c:crossesAt val="-4"/>
        <c:crossBetween val="midCat"/>
        <c:majorUnit val="5"/>
        <c:minorUnit val="1"/>
      </c:valAx>
      <c:valAx>
        <c:axId val="34654464"/>
        <c:scaling>
          <c:orientation val="minMax"/>
          <c:max val="1.2"/>
          <c:min val="-0.60000000000000064"/>
        </c:scaling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#,##0.0" sourceLinked="0"/>
        <c:minorTickMark val="out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800" b="0">
                <a:latin typeface="Cambria Math" pitchFamily="18" charset="0"/>
                <a:ea typeface="Cambria Math" pitchFamily="18" charset="0"/>
              </a:defRPr>
            </a:pPr>
            <a:endParaRPr lang="en-US"/>
          </a:p>
        </c:txPr>
        <c:crossAx val="34652928"/>
        <c:crossesAt val="0"/>
        <c:crossBetween val="midCat"/>
        <c:majorUnit val="0.60000000000000064"/>
        <c:minorUnit val="0.30000000000000032"/>
      </c:valAx>
      <c:spPr>
        <a:solidFill>
          <a:schemeClr val="bg1"/>
        </a:solidFill>
        <a:ln w="6350"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638081-2C1E-4501-96F2-8E5B9BC414A3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65884-DCB6-4CD9-A734-828EE9FEB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0071EC-732D-4CF8-9812-2231DC4E819B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6" tIns="46148" rIns="92296" bIns="461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296" tIns="46148" rIns="92296" bIns="461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54F7EA-08E1-41D5-924A-8D0197C92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59277C1-9BA6-44D6-8E52-90CE087B9C02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0557324C-2F37-4C31-9275-537C4E19E160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B94299D-CC7D-4219-BFDA-FE3593DD5162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A8EEB0E-6D4F-4B67-9A18-DF25DFA1FE5D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5459EF3-2393-485F-A959-6EA94BAE4C50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542AAE7-C4F4-49CF-9632-BD60B6655D07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97DCE3E-FFCD-4BFC-AB29-14C64C525218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5BA9-6E80-4659-BA67-6E13261EA4F7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4943-F99F-4001-9D11-1AA1EF86C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8BB5-10F2-4ABC-937F-7C25F3070AD9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25A3-AB09-41FE-8BA1-315B46AC6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ED93-56CA-40CF-B923-39B5FDC7517F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E48F-3382-44DB-92AE-083EFE9DF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5F6D-6BB6-4EC1-A018-10986ED1CB6F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5F68-8DFF-4A33-B37E-D260985D8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6F35-D35B-44D1-AEEE-7F518949BCFC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BD54-6AD3-4290-B014-D8A9D1AF4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1AA4-CC8E-4319-84A1-CAF9423C3871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2790-6EC4-4A1F-9E90-818B6DD0E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F3EE-DB9E-4B28-AA8F-FE3E4BB8E6AD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F1C4-82DC-4DE7-BD27-96D1D1A87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94E3-7A75-48C3-98FD-8A5C7873366F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0E6A-4AA7-48AB-BF42-78F1CD025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FA5D-F7ED-482B-8637-EB7F546C20EB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7272-6F7D-47E6-9CC9-B2E3A6CAC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02D-3589-4959-A606-BC7C5C470834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2895-0690-4D2E-9A3B-7A0925A32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CEA7-4FBD-4F2F-BCEA-F60EBFE09297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25B2-5075-4CEF-8CBB-10F8AB4F3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244F08-0F59-4BF4-88EB-887F4DCAD0E8}" type="datetimeFigureOut">
              <a:rPr lang="en-US"/>
              <a:pPr>
                <a:defRPr/>
              </a:pPr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82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8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B701A0-023F-4E83-8E9D-5B9323114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image" Target="../media/image23.png"/><Relationship Id="rId4" Type="http://schemas.openxmlformats.org/officeDocument/2006/relationships/chart" Target="../charts/chart5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lock 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2811463"/>
            <a:ext cx="1371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7013" y="2774950"/>
            <a:ext cx="15605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31838" y="930275"/>
            <a:ext cx="7772400" cy="1333500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ctr" defTabSz="101599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n-lt"/>
              </a:rPr>
              <a:t>Plasma Formation in Deformed Gas Bubbles</a:t>
            </a:r>
            <a:endParaRPr lang="en-US" sz="4400" dirty="0">
              <a:latin typeface="+mn-lt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819400" y="2949575"/>
            <a:ext cx="2955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>
              <a:spcAft>
                <a:spcPts val="1075"/>
              </a:spcAft>
            </a:pPr>
            <a:r>
              <a:rPr lang="en-US" sz="2400">
                <a:latin typeface="Times New Roman" pitchFamily="18" charset="0"/>
              </a:rPr>
              <a:t>Bradley S. Sommers</a:t>
            </a:r>
            <a:r>
              <a:rPr lang="en-US" sz="2400" baseline="30000">
                <a:latin typeface="Times New Roman" pitchFamily="18" charset="0"/>
              </a:rPr>
              <a:t>a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John E. Foster</a:t>
            </a:r>
            <a:r>
              <a:rPr lang="en-US" sz="2400" baseline="30000">
                <a:latin typeface="Times New Roman" pitchFamily="18" charset="0"/>
              </a:rPr>
              <a:t>b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1371600" y="4953000"/>
            <a:ext cx="62182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Presented at the 3</a:t>
            </a:r>
            <a:r>
              <a:rPr lang="en-US" sz="2400" b="1" i="1" baseline="3000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MIPSE Graduate Symposium</a:t>
            </a:r>
          </a:p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East Lansing, MI, USA</a:t>
            </a:r>
          </a:p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Wednesday, October 3</a:t>
            </a:r>
            <a:r>
              <a:rPr lang="en-US" sz="2400" b="1" i="1" baseline="3000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, 2012</a:t>
            </a:r>
          </a:p>
          <a:p>
            <a:pPr algn="ctr"/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800100" y="3978275"/>
            <a:ext cx="73374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</a:rPr>
              <a:t> </a:t>
            </a:r>
          </a:p>
          <a:p>
            <a:pPr algn="ctr"/>
            <a:r>
              <a:rPr lang="en-US" sz="1300">
                <a:latin typeface="Times New Roman" pitchFamily="18" charset="0"/>
              </a:rPr>
              <a:t>(a) Dept. of Nuclear Engineering, University of Michigan, Ann Arbor, USA,</a:t>
            </a:r>
            <a:r>
              <a:rPr lang="en-US" sz="1300" i="1">
                <a:latin typeface="Times New Roman" pitchFamily="18" charset="0"/>
              </a:rPr>
              <a:t> </a:t>
            </a:r>
            <a:r>
              <a:rPr lang="en-US" sz="1300" i="1" u="sng">
                <a:latin typeface="Times New Roman" pitchFamily="18" charset="0"/>
              </a:rPr>
              <a:t>bsso@umich.edu</a:t>
            </a:r>
            <a:endParaRPr lang="en-US" sz="1300">
              <a:latin typeface="Times New Roman" pitchFamily="18" charset="0"/>
            </a:endParaRPr>
          </a:p>
          <a:p>
            <a:pPr algn="ctr"/>
            <a:r>
              <a:rPr lang="en-US" sz="1300">
                <a:latin typeface="Times New Roman" pitchFamily="18" charset="0"/>
              </a:rPr>
              <a:t>(b) Dept. of Nuclear Engineering, University of Michigan, Ann Arbor, USA, </a:t>
            </a:r>
            <a:r>
              <a:rPr lang="en-US" sz="1300" i="1" u="sng">
                <a:latin typeface="Times New Roman" pitchFamily="18" charset="0"/>
              </a:rPr>
              <a:t>jefoster@umich.edu</a:t>
            </a:r>
            <a:endParaRPr lang="en-US" sz="1300">
              <a:latin typeface="Times New Roman" pitchFamily="18" charset="0"/>
            </a:endParaRPr>
          </a:p>
          <a:p>
            <a:pPr algn="ctr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950" y="179388"/>
            <a:ext cx="8389938" cy="887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034" name="Picture 58"/>
          <p:cNvPicPr>
            <a:picLocks noChangeAspect="1"/>
          </p:cNvPicPr>
          <p:nvPr/>
        </p:nvPicPr>
        <p:blipFill>
          <a:blip r:embed="rId3"/>
          <a:srcRect t="26788" b="28006"/>
          <a:stretch>
            <a:fillRect/>
          </a:stretch>
        </p:blipFill>
        <p:spPr bwMode="auto">
          <a:xfrm>
            <a:off x="5445125" y="4837113"/>
            <a:ext cx="3241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57200"/>
            <a:ext cx="8693150" cy="64135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Experimental Approach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48125" cy="3429000"/>
          </a:xfrm>
        </p:spPr>
        <p:txBody>
          <a:bodyPr/>
          <a:lstStyle/>
          <a:p>
            <a:r>
              <a:rPr lang="en-US" sz="1600" b="1" smtClean="0"/>
              <a:t>Purpose</a:t>
            </a:r>
            <a:r>
              <a:rPr lang="en-US" sz="1600" smtClean="0"/>
              <a:t>: </a:t>
            </a:r>
          </a:p>
          <a:p>
            <a:pPr lvl="1"/>
            <a:r>
              <a:rPr lang="en-US" sz="1400" smtClean="0"/>
              <a:t>study isolated bubble under repeatable conditions</a:t>
            </a:r>
          </a:p>
          <a:p>
            <a:pPr lvl="1"/>
            <a:r>
              <a:rPr lang="en-US" sz="1400" smtClean="0"/>
              <a:t>measure shape distortion from an applied electric field</a:t>
            </a:r>
          </a:p>
          <a:p>
            <a:pPr lvl="1"/>
            <a:r>
              <a:rPr lang="en-US" sz="1400" smtClean="0"/>
              <a:t>Ignite plasma in isolated bubbles</a:t>
            </a:r>
          </a:p>
          <a:p>
            <a:r>
              <a:rPr lang="en-US" sz="1600" b="1" smtClean="0"/>
              <a:t>Approach</a:t>
            </a:r>
          </a:p>
          <a:p>
            <a:pPr lvl="1"/>
            <a:r>
              <a:rPr lang="en-US" sz="1400" smtClean="0"/>
              <a:t>Acoustic wave excited by ultrasonic transducer</a:t>
            </a:r>
          </a:p>
          <a:p>
            <a:pPr lvl="1"/>
            <a:r>
              <a:rPr lang="en-US" sz="1400" smtClean="0"/>
              <a:t>Bubble trapped in the node of a 26.4 kHz sound field</a:t>
            </a:r>
          </a:p>
          <a:p>
            <a:pPr lvl="1"/>
            <a:r>
              <a:rPr lang="en-US" sz="1400" smtClean="0"/>
              <a:t>Electrodes placed around bubble and used to drive shape distortions with electric field</a:t>
            </a:r>
          </a:p>
          <a:p>
            <a:pPr lvl="1"/>
            <a:endParaRPr lang="en-US" sz="1400" smtClean="0">
              <a:ea typeface="ＭＳ Ｐゴシック"/>
              <a:cs typeface="ＭＳ Ｐゴシック"/>
            </a:endParaRPr>
          </a:p>
          <a:p>
            <a:endParaRPr lang="en-US" sz="1600" smtClean="0">
              <a:ea typeface="ＭＳ Ｐゴシック"/>
              <a:cs typeface="ＭＳ Ｐゴシック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-179388"/>
            <a:ext cx="166688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4" tIns="41148" rIns="82294" bIns="41148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-179388"/>
            <a:ext cx="166688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4" tIns="41148" rIns="82294" bIns="41148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0" y="25400"/>
            <a:ext cx="166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4" tIns="41148" rIns="82294" bIns="41148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0" y="1266825"/>
            <a:ext cx="166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4" tIns="41148" rIns="82294" bIns="41148" anchor="ctr">
            <a:spAutoFit/>
          </a:bodyPr>
          <a:lstStyle/>
          <a:p>
            <a:pPr defTabSz="822325"/>
            <a:endParaRPr lang="en-US" sz="1600">
              <a:cs typeface="Arial" charset="0"/>
            </a:endParaRPr>
          </a:p>
        </p:txBody>
      </p:sp>
      <p:pic>
        <p:nvPicPr>
          <p:cNvPr id="44041" name="Picture 2" descr="\\storage.adsroot.itcs.umich.edu\home\windat.v2\Desktop\IMG_0929.JPG"/>
          <p:cNvPicPr>
            <a:picLocks noChangeAspect="1" noChangeArrowheads="1"/>
          </p:cNvPicPr>
          <p:nvPr/>
        </p:nvPicPr>
        <p:blipFill>
          <a:blip r:embed="rId4"/>
          <a:srcRect l="19637" t="26717" r="7210" b="21046"/>
          <a:stretch>
            <a:fillRect/>
          </a:stretch>
        </p:blipFill>
        <p:spPr bwMode="auto">
          <a:xfrm>
            <a:off x="5359400" y="1322388"/>
            <a:ext cx="35575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152400" y="228600"/>
            <a:ext cx="166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4" tIns="41148" rIns="82294" bIns="41148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772400" y="2312988"/>
            <a:ext cx="76200" cy="368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41"/>
          <p:cNvSpPr txBox="1">
            <a:spLocks noChangeArrowheads="1"/>
          </p:cNvSpPr>
          <p:nvPr/>
        </p:nvSpPr>
        <p:spPr bwMode="auto">
          <a:xfrm>
            <a:off x="7162800" y="2781300"/>
            <a:ext cx="1462088" cy="45243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2-D positioning stage</a:t>
            </a:r>
          </a:p>
        </p:txBody>
      </p:sp>
      <p:pic>
        <p:nvPicPr>
          <p:cNvPr id="44045" name="Picture 3" descr="\\storage.adsroot.itcs.umich.edu\home\windat.v2\Desktop\IMG_0918.JPG"/>
          <p:cNvPicPr>
            <a:picLocks noChangeAspect="1" noChangeArrowheads="1"/>
          </p:cNvPicPr>
          <p:nvPr/>
        </p:nvPicPr>
        <p:blipFill>
          <a:blip r:embed="rId5"/>
          <a:srcRect l="39890" t="44003" r="31108" b="32184"/>
          <a:stretch>
            <a:fillRect/>
          </a:stretch>
        </p:blipFill>
        <p:spPr bwMode="auto">
          <a:xfrm>
            <a:off x="3352800" y="5105400"/>
            <a:ext cx="15700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>
          <a:xfrm flipV="1">
            <a:off x="4348163" y="3429000"/>
            <a:ext cx="2128837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5" idx="3"/>
          </p:cNvCxnSpPr>
          <p:nvPr/>
        </p:nvCxnSpPr>
        <p:spPr>
          <a:xfrm flipV="1">
            <a:off x="4922838" y="3429000"/>
            <a:ext cx="1554162" cy="219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TextBox 48"/>
          <p:cNvSpPr txBox="1">
            <a:spLocks noChangeArrowheads="1"/>
          </p:cNvSpPr>
          <p:nvPr/>
        </p:nvSpPr>
        <p:spPr bwMode="auto">
          <a:xfrm>
            <a:off x="4100513" y="6253163"/>
            <a:ext cx="1462087" cy="45243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wire mesh electrodes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724400" y="5619750"/>
            <a:ext cx="304800" cy="628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074863" y="5638800"/>
            <a:ext cx="2039937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74863" y="5006975"/>
            <a:ext cx="2039937" cy="63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59"/>
          <p:cNvSpPr txBox="1">
            <a:spLocks noChangeArrowheads="1"/>
          </p:cNvSpPr>
          <p:nvPr/>
        </p:nvSpPr>
        <p:spPr bwMode="auto">
          <a:xfrm>
            <a:off x="5638800" y="6056313"/>
            <a:ext cx="2895600" cy="26828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telescoping lens     +    high speed camera</a:t>
            </a:r>
          </a:p>
        </p:txBody>
      </p:sp>
      <p:sp>
        <p:nvSpPr>
          <p:cNvPr id="44053" name="TextBox 60"/>
          <p:cNvSpPr txBox="1">
            <a:spLocks noChangeArrowheads="1"/>
          </p:cNvSpPr>
          <p:nvPr/>
        </p:nvSpPr>
        <p:spPr bwMode="auto">
          <a:xfrm>
            <a:off x="7391400" y="3962400"/>
            <a:ext cx="1462088" cy="45243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ultrasonic transducer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858000" y="4038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5" name="Picture 3"/>
          <p:cNvPicPr>
            <a:picLocks noChangeAspect="1" noChangeArrowheads="1"/>
          </p:cNvPicPr>
          <p:nvPr/>
        </p:nvPicPr>
        <p:blipFill>
          <a:blip r:embed="rId6"/>
          <a:srcRect r="46906"/>
          <a:stretch>
            <a:fillRect/>
          </a:stretch>
        </p:blipFill>
        <p:spPr bwMode="auto">
          <a:xfrm>
            <a:off x="381000" y="5006975"/>
            <a:ext cx="169386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600" dirty="0">
                <a:latin typeface="+mn-lt"/>
                <a:ea typeface="+mj-ea"/>
                <a:cs typeface="+mj-cs"/>
              </a:rPr>
              <a:t>Bubble Breakup at High Field Strengths</a:t>
            </a:r>
            <a:endParaRPr lang="en-US" sz="3600" dirty="0">
              <a:latin typeface="+mn-lt"/>
              <a:ea typeface="+mj-ea"/>
              <a:cs typeface="+mj-cs"/>
            </a:endParaRPr>
          </a:p>
        </p:txBody>
      </p:sp>
      <p:pic>
        <p:nvPicPr>
          <p:cNvPr id="46082" name="Picture 2" descr="\\storage.adsroot.itcs.umich.edu\home\windat.V2\Desktop\MIPSE Files\Run_41_000044.tif"/>
          <p:cNvPicPr>
            <a:picLocks noChangeAspect="1" noChangeArrowheads="1"/>
          </p:cNvPicPr>
          <p:nvPr/>
        </p:nvPicPr>
        <p:blipFill>
          <a:blip r:embed="rId2">
            <a:lum bright="-4000" contrast="30000"/>
          </a:blip>
          <a:srcRect/>
          <a:stretch>
            <a:fillRect/>
          </a:stretch>
        </p:blipFill>
        <p:spPr bwMode="auto">
          <a:xfrm>
            <a:off x="8215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\\storage.adsroot.itcs.umich.edu\home\windat.V2\Desktop\MIPSE Files\Run_41_000034.tif"/>
          <p:cNvPicPr>
            <a:picLocks noChangeAspect="1" noChangeArrowheads="1"/>
          </p:cNvPicPr>
          <p:nvPr/>
        </p:nvPicPr>
        <p:blipFill>
          <a:blip r:embed="rId3">
            <a:lum bright="-4000" contrast="30000"/>
          </a:blip>
          <a:srcRect/>
          <a:stretch>
            <a:fillRect/>
          </a:stretch>
        </p:blipFill>
        <p:spPr bwMode="auto">
          <a:xfrm>
            <a:off x="1357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\\storage.adsroot.itcs.umich.edu\home\windat.V2\Desktop\MIPSE Files\Run_41_000036.tif"/>
          <p:cNvPicPr>
            <a:picLocks noChangeAspect="1" noChangeArrowheads="1"/>
          </p:cNvPicPr>
          <p:nvPr/>
        </p:nvPicPr>
        <p:blipFill>
          <a:blip r:embed="rId4">
            <a:lum bright="-4000" contrast="30000"/>
          </a:blip>
          <a:srcRect/>
          <a:stretch>
            <a:fillRect/>
          </a:stretch>
        </p:blipFill>
        <p:spPr bwMode="auto">
          <a:xfrm>
            <a:off x="2119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\\storage.adsroot.itcs.umich.edu\home\windat.V2\Desktop\MIPSE Files\Run_41_000037.tif"/>
          <p:cNvPicPr>
            <a:picLocks noChangeAspect="1" noChangeArrowheads="1"/>
          </p:cNvPicPr>
          <p:nvPr/>
        </p:nvPicPr>
        <p:blipFill>
          <a:blip r:embed="rId5">
            <a:lum bright="-4000" contrast="30000"/>
          </a:blip>
          <a:srcRect/>
          <a:stretch>
            <a:fillRect/>
          </a:stretch>
        </p:blipFill>
        <p:spPr bwMode="auto">
          <a:xfrm>
            <a:off x="2881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\\storage.adsroot.itcs.umich.edu\home\windat.V2\Desktop\MIPSE Files\Run_41_000038.tif"/>
          <p:cNvPicPr>
            <a:picLocks noChangeAspect="1" noChangeArrowheads="1"/>
          </p:cNvPicPr>
          <p:nvPr/>
        </p:nvPicPr>
        <p:blipFill>
          <a:blip r:embed="rId6">
            <a:lum bright="-4000" contrast="30000"/>
          </a:blip>
          <a:srcRect/>
          <a:stretch>
            <a:fillRect/>
          </a:stretch>
        </p:blipFill>
        <p:spPr bwMode="auto">
          <a:xfrm>
            <a:off x="3643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\\storage.adsroot.itcs.umich.edu\home\windat.V2\Desktop\MIPSE Files\Run_41_000039.tif"/>
          <p:cNvPicPr>
            <a:picLocks noChangeAspect="1" noChangeArrowheads="1"/>
          </p:cNvPicPr>
          <p:nvPr/>
        </p:nvPicPr>
        <p:blipFill>
          <a:blip r:embed="rId7">
            <a:lum bright="-4000" contrast="30000"/>
          </a:blip>
          <a:srcRect/>
          <a:stretch>
            <a:fillRect/>
          </a:stretch>
        </p:blipFill>
        <p:spPr bwMode="auto">
          <a:xfrm>
            <a:off x="4405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9" descr="\\storage.adsroot.itcs.umich.edu\home\windat.V2\Desktop\MIPSE Files\Run_41_000040.tif"/>
          <p:cNvPicPr>
            <a:picLocks noChangeAspect="1" noChangeArrowheads="1"/>
          </p:cNvPicPr>
          <p:nvPr/>
        </p:nvPicPr>
        <p:blipFill>
          <a:blip r:embed="rId8">
            <a:lum bright="-4000" contrast="30000"/>
          </a:blip>
          <a:srcRect/>
          <a:stretch>
            <a:fillRect/>
          </a:stretch>
        </p:blipFill>
        <p:spPr bwMode="auto">
          <a:xfrm>
            <a:off x="5167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0" descr="\\storage.adsroot.itcs.umich.edu\home\windat.V2\Desktop\MIPSE Files\Run_41_000041.tif"/>
          <p:cNvPicPr>
            <a:picLocks noChangeAspect="1" noChangeArrowheads="1"/>
          </p:cNvPicPr>
          <p:nvPr/>
        </p:nvPicPr>
        <p:blipFill>
          <a:blip r:embed="rId9">
            <a:lum bright="-4000" contrast="30000"/>
          </a:blip>
          <a:srcRect/>
          <a:stretch>
            <a:fillRect/>
          </a:stretch>
        </p:blipFill>
        <p:spPr bwMode="auto">
          <a:xfrm>
            <a:off x="5929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1" descr="\\storage.adsroot.itcs.umich.edu\home\windat.V2\Desktop\MIPSE Files\Run_41_000042.tif"/>
          <p:cNvPicPr>
            <a:picLocks noChangeAspect="1" noChangeArrowheads="1"/>
          </p:cNvPicPr>
          <p:nvPr/>
        </p:nvPicPr>
        <p:blipFill>
          <a:blip r:embed="rId10">
            <a:lum bright="-4000" contrast="30000"/>
          </a:blip>
          <a:srcRect/>
          <a:stretch>
            <a:fillRect/>
          </a:stretch>
        </p:blipFill>
        <p:spPr bwMode="auto">
          <a:xfrm>
            <a:off x="6691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2" descr="\\storage.adsroot.itcs.umich.edu\home\windat.V2\Desktop\MIPSE Files\Run_41_000043.tif"/>
          <p:cNvPicPr>
            <a:picLocks noChangeAspect="1" noChangeArrowheads="1"/>
          </p:cNvPicPr>
          <p:nvPr/>
        </p:nvPicPr>
        <p:blipFill>
          <a:blip r:embed="rId11">
            <a:lum bright="-4000" contrast="30000"/>
          </a:blip>
          <a:srcRect/>
          <a:stretch>
            <a:fillRect/>
          </a:stretch>
        </p:blipFill>
        <p:spPr bwMode="auto">
          <a:xfrm>
            <a:off x="7453313" y="4327525"/>
            <a:ext cx="776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33600" y="44196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 = 25 kV cm</a:t>
            </a: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-1</a:t>
            </a:r>
            <a:endParaRPr lang="en-US" b="1" baseline="30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6324600"/>
            <a:ext cx="83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 us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6324600"/>
            <a:ext cx="83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360 us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6324600"/>
            <a:ext cx="83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160 us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4419600"/>
            <a:ext cx="0" cy="22098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7" name="TextBox 20"/>
          <p:cNvSpPr txBox="1">
            <a:spLocks noChangeArrowheads="1"/>
          </p:cNvSpPr>
          <p:nvPr/>
        </p:nvSpPr>
        <p:spPr bwMode="auto">
          <a:xfrm>
            <a:off x="1066800" y="4038600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3.0 mm</a:t>
            </a:r>
          </a:p>
        </p:txBody>
      </p:sp>
      <p:sp>
        <p:nvSpPr>
          <p:cNvPr id="46098" name="TextBox 23"/>
          <p:cNvSpPr txBox="1">
            <a:spLocks noChangeArrowheads="1"/>
          </p:cNvSpPr>
          <p:nvPr/>
        </p:nvSpPr>
        <p:spPr bwMode="auto">
          <a:xfrm>
            <a:off x="381000" y="46482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3.0 mm</a:t>
            </a:r>
          </a:p>
        </p:txBody>
      </p:sp>
      <p:sp>
        <p:nvSpPr>
          <p:cNvPr id="46099" name="TextBox 24"/>
          <p:cNvSpPr txBox="1">
            <a:spLocks noChangeArrowheads="1"/>
          </p:cNvSpPr>
          <p:nvPr/>
        </p:nvSpPr>
        <p:spPr bwMode="auto">
          <a:xfrm>
            <a:off x="1295400" y="4005263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40 us per frame</a:t>
            </a:r>
          </a:p>
        </p:txBody>
      </p:sp>
      <p:sp>
        <p:nvSpPr>
          <p:cNvPr id="46100" name="TextBox 25"/>
          <p:cNvSpPr txBox="1">
            <a:spLocks noChangeArrowheads="1"/>
          </p:cNvSpPr>
          <p:nvPr/>
        </p:nvSpPr>
        <p:spPr bwMode="auto">
          <a:xfrm>
            <a:off x="228600" y="3302000"/>
            <a:ext cx="1752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E = 7.3 kV cm</a:t>
            </a:r>
            <a:r>
              <a:rPr lang="en-US" sz="1600" b="1" baseline="30000">
                <a:latin typeface="Times New Roman" pitchFamily="18" charset="0"/>
              </a:rPr>
              <a:t>-1</a:t>
            </a:r>
            <a:r>
              <a:rPr lang="en-US" sz="1600" b="1">
                <a:latin typeface="Times New Roman" pitchFamily="18" charset="0"/>
              </a:rPr>
              <a:t> </a:t>
            </a:r>
          </a:p>
          <a:p>
            <a:r>
              <a:rPr lang="en-US" sz="1600" b="1">
                <a:latin typeface="Times New Roman" pitchFamily="18" charset="0"/>
              </a:rPr>
              <a:t>W</a:t>
            </a:r>
            <a:r>
              <a:rPr lang="en-US" sz="1600" b="1" baseline="-25000"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 = 2.6</a:t>
            </a:r>
            <a:endParaRPr lang="en-US" sz="1600" b="1" baseline="30000">
              <a:latin typeface="Times New Roman" pitchFamily="18" charset="0"/>
            </a:endParaRPr>
          </a:p>
        </p:txBody>
      </p:sp>
      <p:sp>
        <p:nvSpPr>
          <p:cNvPr id="46101" name="TextBox 26"/>
          <p:cNvSpPr txBox="1">
            <a:spLocks noChangeArrowheads="1"/>
          </p:cNvSpPr>
          <p:nvPr/>
        </p:nvSpPr>
        <p:spPr bwMode="auto">
          <a:xfrm>
            <a:off x="2209800" y="3302000"/>
            <a:ext cx="1752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E = 14.6 kV cm</a:t>
            </a:r>
            <a:r>
              <a:rPr lang="en-US" sz="1600" b="1" baseline="30000">
                <a:latin typeface="Times New Roman" pitchFamily="18" charset="0"/>
              </a:rPr>
              <a:t>-1</a:t>
            </a:r>
            <a:r>
              <a:rPr lang="en-US" sz="1600" b="1">
                <a:latin typeface="Times New Roman" pitchFamily="18" charset="0"/>
              </a:rPr>
              <a:t> </a:t>
            </a:r>
          </a:p>
          <a:p>
            <a:r>
              <a:rPr lang="en-US" sz="1600" b="1">
                <a:latin typeface="Times New Roman" pitchFamily="18" charset="0"/>
              </a:rPr>
              <a:t>W</a:t>
            </a:r>
            <a:r>
              <a:rPr lang="en-US" sz="1600" b="1" baseline="-25000"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 = 9.7</a:t>
            </a:r>
            <a:endParaRPr lang="en-US" sz="1600" b="1" baseline="30000">
              <a:latin typeface="Times New Roman" pitchFamily="18" charset="0"/>
            </a:endParaRPr>
          </a:p>
        </p:txBody>
      </p:sp>
      <p:sp>
        <p:nvSpPr>
          <p:cNvPr id="46102" name="TextBox 27"/>
          <p:cNvSpPr txBox="1">
            <a:spLocks noChangeArrowheads="1"/>
          </p:cNvSpPr>
          <p:nvPr/>
        </p:nvSpPr>
        <p:spPr bwMode="auto">
          <a:xfrm>
            <a:off x="4191000" y="3225800"/>
            <a:ext cx="1752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E = 21.2 kV cm</a:t>
            </a:r>
            <a:r>
              <a:rPr lang="en-US" sz="1600" b="1" baseline="30000">
                <a:latin typeface="Times New Roman" pitchFamily="18" charset="0"/>
              </a:rPr>
              <a:t>-1</a:t>
            </a:r>
            <a:r>
              <a:rPr lang="en-US" sz="1600" b="1">
                <a:latin typeface="Times New Roman" pitchFamily="18" charset="0"/>
              </a:rPr>
              <a:t> </a:t>
            </a:r>
          </a:p>
          <a:p>
            <a:r>
              <a:rPr lang="en-US" sz="1600" b="1">
                <a:latin typeface="Times New Roman" pitchFamily="18" charset="0"/>
              </a:rPr>
              <a:t>W</a:t>
            </a:r>
            <a:r>
              <a:rPr lang="en-US" sz="1600" b="1" baseline="-25000"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 = 22</a:t>
            </a:r>
            <a:endParaRPr lang="en-US" sz="1600" b="1" baseline="30000">
              <a:latin typeface="Times New Roman" pitchFamily="18" charset="0"/>
            </a:endParaRPr>
          </a:p>
        </p:txBody>
      </p:sp>
      <p:sp>
        <p:nvSpPr>
          <p:cNvPr id="46103" name="TextBox 28"/>
          <p:cNvSpPr txBox="1">
            <a:spLocks noChangeArrowheads="1"/>
          </p:cNvSpPr>
          <p:nvPr/>
        </p:nvSpPr>
        <p:spPr bwMode="auto">
          <a:xfrm>
            <a:off x="6172200" y="3225800"/>
            <a:ext cx="1752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E = 25 kV cm</a:t>
            </a:r>
            <a:r>
              <a:rPr lang="en-US" sz="1600" b="1" baseline="30000">
                <a:latin typeface="Times New Roman" pitchFamily="18" charset="0"/>
              </a:rPr>
              <a:t>-1</a:t>
            </a:r>
            <a:r>
              <a:rPr lang="en-US" sz="1600" b="1">
                <a:latin typeface="Times New Roman" pitchFamily="18" charset="0"/>
              </a:rPr>
              <a:t> </a:t>
            </a:r>
          </a:p>
          <a:p>
            <a:r>
              <a:rPr lang="en-US" sz="1600" b="1">
                <a:latin typeface="Times New Roman" pitchFamily="18" charset="0"/>
              </a:rPr>
              <a:t>W</a:t>
            </a:r>
            <a:r>
              <a:rPr lang="en-US" sz="1600" b="1" baseline="-25000"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 = 28</a:t>
            </a:r>
            <a:endParaRPr lang="en-US" sz="1600" b="1" baseline="30000">
              <a:latin typeface="Times New Roman" pitchFamily="18" charset="0"/>
            </a:endParaRPr>
          </a:p>
        </p:txBody>
      </p:sp>
      <p:pic>
        <p:nvPicPr>
          <p:cNvPr id="46104" name="Picture 1" descr="\\storage.adsroot.itcs.umich.edu\home\windat.V2\Desktop\lab meeting files\Run_32_000133.tif"/>
          <p:cNvPicPr>
            <a:picLocks noChangeAspect="1" noChangeArrowheads="1"/>
          </p:cNvPicPr>
          <p:nvPr/>
        </p:nvPicPr>
        <p:blipFill>
          <a:blip r:embed="rId12"/>
          <a:srcRect t="6140" r="59375" b="13158"/>
          <a:stretch>
            <a:fillRect/>
          </a:stretch>
        </p:blipFill>
        <p:spPr bwMode="auto">
          <a:xfrm>
            <a:off x="5343525" y="1447800"/>
            <a:ext cx="904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Picture 2" descr="C:\Users\bsso\AppData\Local\Temp\photo.JPG"/>
          <p:cNvPicPr>
            <a:picLocks noChangeAspect="1" noChangeArrowheads="1"/>
          </p:cNvPicPr>
          <p:nvPr/>
        </p:nvPicPr>
        <p:blipFill>
          <a:blip r:embed="rId13"/>
          <a:srcRect l="28366" t="20523" r="35889" b="12480"/>
          <a:stretch>
            <a:fillRect/>
          </a:stretch>
        </p:blipFill>
        <p:spPr bwMode="auto">
          <a:xfrm>
            <a:off x="1116013" y="1482725"/>
            <a:ext cx="10937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6" name="Picture 3" descr="C:\Users\bsso\AppData\Local\Temp\photo-1.JPG"/>
          <p:cNvPicPr>
            <a:picLocks noChangeAspect="1" noChangeArrowheads="1"/>
          </p:cNvPicPr>
          <p:nvPr/>
        </p:nvPicPr>
        <p:blipFill>
          <a:blip r:embed="rId14"/>
          <a:srcRect l="37302" r="30914" b="2025"/>
          <a:stretch>
            <a:fillRect/>
          </a:stretch>
        </p:blipFill>
        <p:spPr bwMode="auto">
          <a:xfrm>
            <a:off x="4197350" y="1374775"/>
            <a:ext cx="7556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4" descr="C:\Users\bsso\AppData\Local\Temp\photo-2.JPG"/>
          <p:cNvPicPr>
            <a:picLocks noChangeAspect="1" noChangeArrowheads="1"/>
          </p:cNvPicPr>
          <p:nvPr/>
        </p:nvPicPr>
        <p:blipFill>
          <a:blip r:embed="rId15"/>
          <a:srcRect l="32500" t="6168" r="35001"/>
          <a:stretch>
            <a:fillRect/>
          </a:stretch>
        </p:blipFill>
        <p:spPr bwMode="auto">
          <a:xfrm>
            <a:off x="2743200" y="1409700"/>
            <a:ext cx="762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1385888" y="2895600"/>
            <a:ext cx="152400" cy="373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95600" y="2895600"/>
            <a:ext cx="68263" cy="373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75200" y="2924175"/>
            <a:ext cx="223838" cy="296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172200" y="2895600"/>
            <a:ext cx="452438" cy="373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77000" y="1819275"/>
            <a:ext cx="2366963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Field enhancement should be intense in highly contracted areas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Liquid Streamer-Bubble Interactions</a:t>
            </a:r>
            <a:endParaRPr lang="en-US" sz="3600" b="1" dirty="0">
              <a:latin typeface="+mn-lt"/>
            </a:endParaRPr>
          </a:p>
        </p:txBody>
      </p:sp>
      <p:pic>
        <p:nvPicPr>
          <p:cNvPr id="47106" name="Picture 2" descr="P:\cool streamer\0_000020.tif"/>
          <p:cNvPicPr>
            <a:picLocks noChangeAspect="1" noChangeArrowheads="1"/>
          </p:cNvPicPr>
          <p:nvPr/>
        </p:nvPicPr>
        <p:blipFill>
          <a:blip r:embed="rId2"/>
          <a:srcRect l="39063" r="21875"/>
          <a:stretch>
            <a:fillRect/>
          </a:stretch>
        </p:blipFill>
        <p:spPr bwMode="auto">
          <a:xfrm>
            <a:off x="6400800" y="4645025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P:\cool streamer\0_000017.tif"/>
          <p:cNvPicPr>
            <a:picLocks noChangeAspect="1" noChangeArrowheads="1"/>
          </p:cNvPicPr>
          <p:nvPr/>
        </p:nvPicPr>
        <p:blipFill>
          <a:blip r:embed="rId3"/>
          <a:srcRect l="39063" r="21875"/>
          <a:stretch>
            <a:fillRect/>
          </a:stretch>
        </p:blipFill>
        <p:spPr bwMode="auto">
          <a:xfrm>
            <a:off x="685800" y="4645025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P:\cool streamer\0_000018.tif"/>
          <p:cNvPicPr>
            <a:picLocks noChangeAspect="1" noChangeArrowheads="1"/>
          </p:cNvPicPr>
          <p:nvPr/>
        </p:nvPicPr>
        <p:blipFill>
          <a:blip r:embed="rId4"/>
          <a:srcRect l="39063" r="21875"/>
          <a:stretch>
            <a:fillRect/>
          </a:stretch>
        </p:blipFill>
        <p:spPr bwMode="auto">
          <a:xfrm>
            <a:off x="2590800" y="4645025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P:\cool streamer\0_000019.tif"/>
          <p:cNvPicPr>
            <a:picLocks noChangeAspect="1" noChangeArrowheads="1"/>
          </p:cNvPicPr>
          <p:nvPr/>
        </p:nvPicPr>
        <p:blipFill>
          <a:blip r:embed="rId5"/>
          <a:srcRect l="39063" r="21875"/>
          <a:stretch>
            <a:fillRect/>
          </a:stretch>
        </p:blipFill>
        <p:spPr bwMode="auto">
          <a:xfrm>
            <a:off x="4495800" y="4645025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2743200" y="3806825"/>
            <a:ext cx="22098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streamer bends to make contact with bubble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4340225"/>
            <a:ext cx="152400" cy="8413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5650" y="5562600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0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0650" y="5562600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56 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9450" y="5562600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112 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4450" y="5562600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168 us</a:t>
            </a:r>
          </a:p>
        </p:txBody>
      </p:sp>
      <p:sp>
        <p:nvSpPr>
          <p:cNvPr id="47116" name="TextBox 12"/>
          <p:cNvSpPr txBox="1">
            <a:spLocks noChangeArrowheads="1"/>
          </p:cNvSpPr>
          <p:nvPr/>
        </p:nvSpPr>
        <p:spPr bwMode="auto">
          <a:xfrm>
            <a:off x="5410200" y="3730625"/>
            <a:ext cx="18288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bubble is immediately destabilized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43600" y="4343400"/>
            <a:ext cx="152400" cy="381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8" name="Content Placeholder 2"/>
          <p:cNvSpPr txBox="1">
            <a:spLocks/>
          </p:cNvSpPr>
          <p:nvPr/>
        </p:nvSpPr>
        <p:spPr bwMode="auto">
          <a:xfrm>
            <a:off x="304800" y="19050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Liquid streamers can be ignited by intense fields (~ 1MV/cm) at sharp electrode tips</a:t>
            </a:r>
          </a:p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streamer-bubble interactions are characterized by violent, anisotropic energy transfer</a:t>
            </a:r>
          </a:p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273050" indent="-273050" defTabSz="9144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</a:pPr>
            <a:r>
              <a:rPr lang="en-US">
                <a:latin typeface="Times New Roman" pitchFamily="18" charset="0"/>
              </a:rPr>
              <a:t>  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400" i="1" baseline="30000">
              <a:latin typeface="Times New Roman" pitchFamily="18" charset="0"/>
              <a:ea typeface="ＭＳ Ｐゴシック"/>
              <a:cs typeface="ＭＳ Ｐゴシック"/>
              <a:sym typeface="Wingdings" pitchFamily="2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5334000"/>
            <a:ext cx="228600" cy="533400"/>
          </a:xfrm>
          <a:prstGeom prst="straightConnector1">
            <a:avLst/>
          </a:prstGeom>
          <a:ln w="3175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0" name="TextBox 21"/>
          <p:cNvSpPr txBox="1">
            <a:spLocks noChangeArrowheads="1"/>
          </p:cNvSpPr>
          <p:nvPr/>
        </p:nvSpPr>
        <p:spPr bwMode="auto">
          <a:xfrm>
            <a:off x="958850" y="5559425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0.9 mm</a:t>
            </a:r>
          </a:p>
        </p:txBody>
      </p:sp>
      <p:pic>
        <p:nvPicPr>
          <p:cNvPr id="47121" name="Picture 1" descr="\\storage.adsroot.itcs.umich.edu\home\windat.V2\Desktop\Data\2_Bubble Plasma Ignition\2012_03_14__Bubble Ignition 1 images\2012_03_15_streamer 1\ImgA000000.tif"/>
          <p:cNvPicPr>
            <a:picLocks noChangeAspect="1" noChangeArrowheads="1"/>
          </p:cNvPicPr>
          <p:nvPr/>
        </p:nvPicPr>
        <p:blipFill>
          <a:blip r:embed="rId6"/>
          <a:srcRect l="15625" t="70313" r="56250" b="7813"/>
          <a:stretch>
            <a:fillRect/>
          </a:stretch>
        </p:blipFill>
        <p:spPr bwMode="auto">
          <a:xfrm>
            <a:off x="7391400" y="2209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TextBox 23"/>
          <p:cNvSpPr txBox="1">
            <a:spLocks noChangeArrowheads="1"/>
          </p:cNvSpPr>
          <p:nvPr/>
        </p:nvSpPr>
        <p:spPr bwMode="auto">
          <a:xfrm>
            <a:off x="5334000" y="2362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E</a:t>
            </a:r>
            <a:r>
              <a:rPr lang="en-US" b="1" baseline="-25000">
                <a:latin typeface="Times New Roman" pitchFamily="18" charset="0"/>
              </a:rPr>
              <a:t>tip</a:t>
            </a:r>
            <a:r>
              <a:rPr lang="en-US" b="1">
                <a:latin typeface="Times New Roman" pitchFamily="18" charset="0"/>
              </a:rPr>
              <a:t> ~ V/R</a:t>
            </a:r>
            <a:r>
              <a:rPr lang="en-US" b="1" baseline="-25000">
                <a:latin typeface="Times New Roman" pitchFamily="18" charset="0"/>
              </a:rPr>
              <a:t>c</a:t>
            </a:r>
            <a:r>
              <a:rPr lang="en-US" b="1">
                <a:latin typeface="Times New Roman" pitchFamily="18" charset="0"/>
              </a:rPr>
              <a:t> </a:t>
            </a:r>
          </a:p>
          <a:p>
            <a:r>
              <a:rPr lang="en-US" b="1">
                <a:latin typeface="Times New Roman" pitchFamily="18" charset="0"/>
              </a:rPr>
              <a:t>E</a:t>
            </a:r>
            <a:r>
              <a:rPr lang="en-US" b="1" baseline="-25000">
                <a:latin typeface="Times New Roman" pitchFamily="18" charset="0"/>
              </a:rPr>
              <a:t>tip</a:t>
            </a:r>
            <a:r>
              <a:rPr lang="en-US" b="1">
                <a:latin typeface="Times New Roman" pitchFamily="18" charset="0"/>
              </a:rPr>
              <a:t> ~ 1.2 MV cm</a:t>
            </a:r>
            <a:r>
              <a:rPr lang="en-US" b="1" baseline="30000">
                <a:latin typeface="Times New Roman" pitchFamily="18" charset="0"/>
              </a:rPr>
              <a:t>-1</a:t>
            </a:r>
          </a:p>
        </p:txBody>
      </p:sp>
      <p:sp>
        <p:nvSpPr>
          <p:cNvPr id="47123" name="TextBox 24"/>
          <p:cNvSpPr txBox="1">
            <a:spLocks noChangeArrowheads="1"/>
          </p:cNvSpPr>
          <p:nvPr/>
        </p:nvSpPr>
        <p:spPr bwMode="auto">
          <a:xfrm>
            <a:off x="685800" y="6096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V = 12 kV, τ</a:t>
            </a:r>
            <a:r>
              <a:rPr lang="en-US" sz="2000" b="1" baseline="-25000">
                <a:latin typeface="Times New Roman" pitchFamily="18" charset="0"/>
              </a:rPr>
              <a:t>pulse</a:t>
            </a:r>
            <a:r>
              <a:rPr lang="en-US" sz="2000" b="1">
                <a:latin typeface="Times New Roman" pitchFamily="18" charset="0"/>
              </a:rPr>
              <a:t> = 1 </a:t>
            </a:r>
            <a:r>
              <a:rPr lang="el-GR" sz="2000" b="1">
                <a:latin typeface="Times New Roman" pitchFamily="18" charset="0"/>
              </a:rPr>
              <a:t>μ</a:t>
            </a:r>
            <a:r>
              <a:rPr lang="en-US" sz="2000" b="1">
                <a:latin typeface="Times New Roman" pitchFamily="18" charset="0"/>
              </a:rPr>
              <a:t>s, τ</a:t>
            </a:r>
            <a:r>
              <a:rPr lang="en-US" sz="2000" b="1" baseline="-25000">
                <a:latin typeface="Times New Roman" pitchFamily="18" charset="0"/>
              </a:rPr>
              <a:t>rise</a:t>
            </a:r>
            <a:r>
              <a:rPr lang="en-US" sz="2000" b="1">
                <a:latin typeface="Times New Roman" pitchFamily="18" charset="0"/>
              </a:rPr>
              <a:t> = 100 ns</a:t>
            </a:r>
          </a:p>
        </p:txBody>
      </p:sp>
      <p:sp>
        <p:nvSpPr>
          <p:cNvPr id="47124" name="TextBox 26"/>
          <p:cNvSpPr txBox="1">
            <a:spLocks noChangeArrowheads="1"/>
          </p:cNvSpPr>
          <p:nvPr/>
        </p:nvSpPr>
        <p:spPr bwMode="auto">
          <a:xfrm>
            <a:off x="6477000" y="1524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R</a:t>
            </a:r>
            <a:r>
              <a:rPr lang="en-US" b="1" baseline="-25000">
                <a:latin typeface="Times New Roman" pitchFamily="18" charset="0"/>
              </a:rPr>
              <a:t>tip</a:t>
            </a:r>
            <a:r>
              <a:rPr lang="en-US" b="1">
                <a:latin typeface="Times New Roman" pitchFamily="18" charset="0"/>
              </a:rPr>
              <a:t> ~ 100 um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239000" y="1981200"/>
            <a:ext cx="381000" cy="457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43800" y="2514600"/>
            <a:ext cx="4572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" y="304800"/>
            <a:ext cx="84582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3733800" cy="3962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Goal</a:t>
            </a:r>
            <a:r>
              <a:rPr lang="en-US" sz="1800" b="1" dirty="0"/>
              <a:t>: </a:t>
            </a:r>
            <a:r>
              <a:rPr lang="en-US" sz="1800" dirty="0" smtClean="0"/>
              <a:t>enhance plasma </a:t>
            </a:r>
            <a:r>
              <a:rPr lang="en-US" sz="1800" dirty="0"/>
              <a:t>production in </a:t>
            </a:r>
            <a:r>
              <a:rPr lang="en-US" sz="1800" dirty="0" smtClean="0"/>
              <a:t>liquids by igniting plasma in isolated bubbles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Isolated bubbles offer…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high E/N medium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/>
              <a:t>i</a:t>
            </a:r>
            <a:r>
              <a:rPr lang="en-US" sz="1400" dirty="0" smtClean="0"/>
              <a:t>ncreased penetration of radicals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/>
              <a:t>m</a:t>
            </a:r>
            <a:r>
              <a:rPr lang="en-US" sz="1400" dirty="0" smtClean="0"/>
              <a:t>inimized erosion effects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plasma </a:t>
            </a:r>
            <a:r>
              <a:rPr lang="en-US" sz="1800" dirty="0"/>
              <a:t>ignited via one of two </a:t>
            </a:r>
            <a:r>
              <a:rPr lang="en-US" sz="1800" dirty="0" smtClean="0"/>
              <a:t>mechanisms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Bubble directed liquid streamer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Plasma “hopping” between isolated bubbles</a:t>
            </a:r>
          </a:p>
          <a:p>
            <a:pPr lvl="1" fontAlgn="auto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sp>
        <p:nvSpPr>
          <p:cNvPr id="48131" name="TextBox 31"/>
          <p:cNvSpPr txBox="1">
            <a:spLocks noChangeArrowheads="1"/>
          </p:cNvSpPr>
          <p:nvPr/>
        </p:nvSpPr>
        <p:spPr bwMode="auto">
          <a:xfrm>
            <a:off x="6645275" y="22860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bubble directed streamer plasma</a:t>
            </a:r>
          </a:p>
        </p:txBody>
      </p:sp>
      <p:sp>
        <p:nvSpPr>
          <p:cNvPr id="48132" name="TextBox 32"/>
          <p:cNvSpPr txBox="1">
            <a:spLocks noChangeArrowheads="1"/>
          </p:cNvSpPr>
          <p:nvPr/>
        </p:nvSpPr>
        <p:spPr bwMode="auto">
          <a:xfrm>
            <a:off x="6797675" y="4673600"/>
            <a:ext cx="196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bubble “hopping” plasma</a:t>
            </a:r>
          </a:p>
        </p:txBody>
      </p:sp>
      <p:sp>
        <p:nvSpPr>
          <p:cNvPr id="48133" name="Title 1"/>
          <p:cNvSpPr txBox="1">
            <a:spLocks/>
          </p:cNvSpPr>
          <p:nvPr/>
        </p:nvSpPr>
        <p:spPr bwMode="auto">
          <a:xfrm>
            <a:off x="228600" y="3841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b"/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Towards plasma in isolated bubbles...</a:t>
            </a:r>
            <a:endParaRPr lang="en-US" sz="32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95600"/>
            <a:ext cx="42005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53000" y="5410200"/>
            <a:ext cx="2743200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In both cases, field enhancement resulting from shape distortion aids in plasma ignition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Influence of Bubble Shape on Streamer Ignition &amp; Propagation</a:t>
            </a:r>
            <a:endParaRPr lang="en-US" sz="3200" b="1" dirty="0">
              <a:latin typeface="+mn-lt"/>
            </a:endParaRPr>
          </a:p>
        </p:txBody>
      </p:sp>
      <p:grpSp>
        <p:nvGrpSpPr>
          <p:cNvPr id="49154" name="Group 40"/>
          <p:cNvGrpSpPr>
            <a:grpSpLocks/>
          </p:cNvGrpSpPr>
          <p:nvPr/>
        </p:nvGrpSpPr>
        <p:grpSpPr bwMode="auto">
          <a:xfrm>
            <a:off x="3708400" y="1752600"/>
            <a:ext cx="5207000" cy="2286000"/>
            <a:chOff x="3479800" y="4267200"/>
            <a:chExt cx="5207000" cy="2286000"/>
          </a:xfrm>
        </p:grpSpPr>
        <p:pic>
          <p:nvPicPr>
            <p:cNvPr id="49180" name="Picture 3" descr="\\storage.adsroot.itcs.umich.edu\home\windat.V2\Desktop\MIPSE Files\Run_07_000150.tif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l="33333" r="22221"/>
            <a:stretch>
              <a:fillRect/>
            </a:stretch>
          </p:blipFill>
          <p:spPr bwMode="auto">
            <a:xfrm>
              <a:off x="3479800" y="4267200"/>
              <a:ext cx="101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" descr="\\storage.adsroot.itcs.umich.edu\home\windat.V2\Desktop\MIPSE Files\Run_07_000152.tif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</a:blip>
            <a:srcRect l="35556" r="19444"/>
            <a:stretch>
              <a:fillRect/>
            </a:stretch>
          </p:blipFill>
          <p:spPr bwMode="auto">
            <a:xfrm>
              <a:off x="4495800" y="4267200"/>
              <a:ext cx="10287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7" descr="\\storage.adsroot.itcs.umich.edu\home\windat.V2\Desktop\MIPSE Files\Run_07_000154.tif"/>
            <p:cNvPicPr>
              <a:picLocks noChangeAspect="1" noChangeArrowheads="1"/>
            </p:cNvPicPr>
            <p:nvPr/>
          </p:nvPicPr>
          <p:blipFill>
            <a:blip r:embed="rId4">
              <a:lum bright="-20000" contrast="20000"/>
            </a:blip>
            <a:srcRect l="27779" r="25000"/>
            <a:stretch>
              <a:fillRect/>
            </a:stretch>
          </p:blipFill>
          <p:spPr bwMode="auto">
            <a:xfrm>
              <a:off x="5486400" y="4267200"/>
              <a:ext cx="10795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3" name="Picture 9" descr="\\storage.adsroot.itcs.umich.edu\home\windat.V2\Desktop\MIPSE Files\Run_07_000156.tif"/>
            <p:cNvPicPr>
              <a:picLocks noChangeAspect="1" noChangeArrowheads="1"/>
            </p:cNvPicPr>
            <p:nvPr/>
          </p:nvPicPr>
          <p:blipFill>
            <a:blip r:embed="rId5">
              <a:lum bright="-20000" contrast="20000"/>
            </a:blip>
            <a:srcRect l="27779" r="25000"/>
            <a:stretch>
              <a:fillRect/>
            </a:stretch>
          </p:blipFill>
          <p:spPr bwMode="auto">
            <a:xfrm>
              <a:off x="6568440" y="4267200"/>
              <a:ext cx="10795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4" name="Picture 11" descr="\\storage.adsroot.itcs.umich.edu\home\windat.V2\Desktop\MIPSE Files\Run_07_000158.tif"/>
            <p:cNvPicPr>
              <a:picLocks noChangeAspect="1" noChangeArrowheads="1"/>
            </p:cNvPicPr>
            <p:nvPr/>
          </p:nvPicPr>
          <p:blipFill>
            <a:blip r:embed="rId6">
              <a:lum bright="-20000" contrast="20000"/>
            </a:blip>
            <a:srcRect l="33888" r="19444"/>
            <a:stretch>
              <a:fillRect/>
            </a:stretch>
          </p:blipFill>
          <p:spPr bwMode="auto">
            <a:xfrm>
              <a:off x="7620000" y="4267200"/>
              <a:ext cx="10668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5" name="TextBox 18"/>
            <p:cNvSpPr txBox="1">
              <a:spLocks noChangeArrowheads="1"/>
            </p:cNvSpPr>
            <p:nvPr/>
          </p:nvSpPr>
          <p:spPr bwMode="auto">
            <a:xfrm>
              <a:off x="3886200" y="61722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0 us</a:t>
              </a:r>
            </a:p>
          </p:txBody>
        </p:sp>
        <p:sp>
          <p:nvSpPr>
            <p:cNvPr id="49186" name="TextBox 19"/>
            <p:cNvSpPr txBox="1">
              <a:spLocks noChangeArrowheads="1"/>
            </p:cNvSpPr>
            <p:nvPr/>
          </p:nvSpPr>
          <p:spPr bwMode="auto">
            <a:xfrm>
              <a:off x="4572000" y="61722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150 us</a:t>
              </a:r>
            </a:p>
          </p:txBody>
        </p:sp>
        <p:sp>
          <p:nvSpPr>
            <p:cNvPr id="49187" name="TextBox 20"/>
            <p:cNvSpPr txBox="1">
              <a:spLocks noChangeArrowheads="1"/>
            </p:cNvSpPr>
            <p:nvPr/>
          </p:nvSpPr>
          <p:spPr bwMode="auto">
            <a:xfrm>
              <a:off x="5562600" y="61722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300 us </a:t>
              </a:r>
            </a:p>
          </p:txBody>
        </p:sp>
        <p:sp>
          <p:nvSpPr>
            <p:cNvPr id="49188" name="TextBox 22"/>
            <p:cNvSpPr txBox="1">
              <a:spLocks noChangeArrowheads="1"/>
            </p:cNvSpPr>
            <p:nvPr/>
          </p:nvSpPr>
          <p:spPr bwMode="auto">
            <a:xfrm>
              <a:off x="6629400" y="61722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450 us</a:t>
              </a:r>
            </a:p>
          </p:txBody>
        </p:sp>
        <p:sp>
          <p:nvSpPr>
            <p:cNvPr id="49189" name="TextBox 23"/>
            <p:cNvSpPr txBox="1">
              <a:spLocks noChangeArrowheads="1"/>
            </p:cNvSpPr>
            <p:nvPr/>
          </p:nvSpPr>
          <p:spPr bwMode="auto">
            <a:xfrm>
              <a:off x="7696200" y="61722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600 us</a:t>
              </a:r>
            </a:p>
          </p:txBody>
        </p:sp>
      </p:grpSp>
      <p:pic>
        <p:nvPicPr>
          <p:cNvPr id="49155" name="Picture 12" descr="\\storage.adsroot.itcs.umich.edu\home\windat.V2\Desktop\MIPSE Files\Run_36_000047.tif"/>
          <p:cNvPicPr>
            <a:picLocks noChangeAspect="1" noChangeArrowheads="1"/>
          </p:cNvPicPr>
          <p:nvPr/>
        </p:nvPicPr>
        <p:blipFill>
          <a:blip r:embed="rId7">
            <a:lum bright="-2000" contrast="20000"/>
          </a:blip>
          <a:srcRect t="3030"/>
          <a:stretch>
            <a:fillRect/>
          </a:stretch>
        </p:blipFill>
        <p:spPr bwMode="auto">
          <a:xfrm>
            <a:off x="80962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3" descr="\\storage.adsroot.itcs.umich.edu\home\windat.V2\Desktop\MIPSE Files\Run_36_000041.tif"/>
          <p:cNvPicPr>
            <a:picLocks noChangeAspect="1" noChangeArrowheads="1"/>
          </p:cNvPicPr>
          <p:nvPr/>
        </p:nvPicPr>
        <p:blipFill>
          <a:blip r:embed="rId8">
            <a:lum bright="-2000" contrast="20000"/>
          </a:blip>
          <a:srcRect t="3030"/>
          <a:stretch>
            <a:fillRect/>
          </a:stretch>
        </p:blipFill>
        <p:spPr bwMode="auto">
          <a:xfrm>
            <a:off x="304800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4" descr="\\storage.adsroot.itcs.umich.edu\home\windat.V2\Desktop\MIPSE Files\Run_36_000042.tif"/>
          <p:cNvPicPr>
            <a:picLocks noChangeAspect="1" noChangeArrowheads="1"/>
          </p:cNvPicPr>
          <p:nvPr/>
        </p:nvPicPr>
        <p:blipFill>
          <a:blip r:embed="rId9">
            <a:lum bright="-2000" contrast="20000"/>
          </a:blip>
          <a:srcRect t="3030"/>
          <a:stretch>
            <a:fillRect/>
          </a:stretch>
        </p:blipFill>
        <p:spPr bwMode="auto">
          <a:xfrm>
            <a:off x="39052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5" descr="\\storage.adsroot.itcs.umich.edu\home\windat.V2\Desktop\MIPSE Files\Run_36_000043.tif"/>
          <p:cNvPicPr>
            <a:picLocks noChangeAspect="1" noChangeArrowheads="1"/>
          </p:cNvPicPr>
          <p:nvPr/>
        </p:nvPicPr>
        <p:blipFill>
          <a:blip r:embed="rId10">
            <a:lum bright="-2000" contrast="20000"/>
          </a:blip>
          <a:srcRect t="3030"/>
          <a:stretch>
            <a:fillRect/>
          </a:stretch>
        </p:blipFill>
        <p:spPr bwMode="auto">
          <a:xfrm>
            <a:off x="47434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6" descr="\\storage.adsroot.itcs.umich.edu\home\windat.V2\Desktop\MIPSE Files\Run_36_000044.tif"/>
          <p:cNvPicPr>
            <a:picLocks noChangeAspect="1" noChangeArrowheads="1"/>
          </p:cNvPicPr>
          <p:nvPr/>
        </p:nvPicPr>
        <p:blipFill>
          <a:blip r:embed="rId11">
            <a:lum bright="-2000" contrast="20000"/>
          </a:blip>
          <a:srcRect t="3030"/>
          <a:stretch>
            <a:fillRect/>
          </a:stretch>
        </p:blipFill>
        <p:spPr bwMode="auto">
          <a:xfrm>
            <a:off x="55816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7" descr="\\storage.adsroot.itcs.umich.edu\home\windat.V2\Desktop\MIPSE Files\Run_36_000045.tif"/>
          <p:cNvPicPr>
            <a:picLocks noChangeAspect="1" noChangeArrowheads="1"/>
          </p:cNvPicPr>
          <p:nvPr/>
        </p:nvPicPr>
        <p:blipFill>
          <a:blip r:embed="rId12">
            <a:lum bright="-2000" contrast="20000"/>
          </a:blip>
          <a:srcRect t="3030"/>
          <a:stretch>
            <a:fillRect/>
          </a:stretch>
        </p:blipFill>
        <p:spPr bwMode="auto">
          <a:xfrm>
            <a:off x="64198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8" descr="\\storage.adsroot.itcs.umich.edu\home\windat.V2\Desktop\MIPSE Files\Run_36_000046.tif"/>
          <p:cNvPicPr>
            <a:picLocks noChangeAspect="1" noChangeArrowheads="1"/>
          </p:cNvPicPr>
          <p:nvPr/>
        </p:nvPicPr>
        <p:blipFill>
          <a:blip r:embed="rId13">
            <a:lum bright="-2000" contrast="20000"/>
          </a:blip>
          <a:srcRect t="3030"/>
          <a:stretch>
            <a:fillRect/>
          </a:stretch>
        </p:blipFill>
        <p:spPr bwMode="auto">
          <a:xfrm>
            <a:off x="7258050" y="4343400"/>
            <a:ext cx="865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Box 24"/>
          <p:cNvSpPr txBox="1">
            <a:spLocks noChangeArrowheads="1"/>
          </p:cNvSpPr>
          <p:nvPr/>
        </p:nvSpPr>
        <p:spPr bwMode="auto">
          <a:xfrm>
            <a:off x="30480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0 us</a:t>
            </a:r>
          </a:p>
        </p:txBody>
      </p:sp>
      <p:sp>
        <p:nvSpPr>
          <p:cNvPr id="49163" name="TextBox 25"/>
          <p:cNvSpPr txBox="1">
            <a:spLocks noChangeArrowheads="1"/>
          </p:cNvSpPr>
          <p:nvPr/>
        </p:nvSpPr>
        <p:spPr bwMode="auto">
          <a:xfrm>
            <a:off x="38100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75 us</a:t>
            </a:r>
          </a:p>
        </p:txBody>
      </p:sp>
      <p:sp>
        <p:nvSpPr>
          <p:cNvPr id="49164" name="TextBox 26"/>
          <p:cNvSpPr txBox="1">
            <a:spLocks noChangeArrowheads="1"/>
          </p:cNvSpPr>
          <p:nvPr/>
        </p:nvSpPr>
        <p:spPr bwMode="auto">
          <a:xfrm>
            <a:off x="46482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150 us</a:t>
            </a:r>
          </a:p>
        </p:txBody>
      </p:sp>
      <p:sp>
        <p:nvSpPr>
          <p:cNvPr id="49165" name="TextBox 27"/>
          <p:cNvSpPr txBox="1">
            <a:spLocks noChangeArrowheads="1"/>
          </p:cNvSpPr>
          <p:nvPr/>
        </p:nvSpPr>
        <p:spPr bwMode="auto">
          <a:xfrm>
            <a:off x="54864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225 us</a:t>
            </a:r>
          </a:p>
        </p:txBody>
      </p:sp>
      <p:sp>
        <p:nvSpPr>
          <p:cNvPr id="49166" name="TextBox 28"/>
          <p:cNvSpPr txBox="1">
            <a:spLocks noChangeArrowheads="1"/>
          </p:cNvSpPr>
          <p:nvPr/>
        </p:nvSpPr>
        <p:spPr bwMode="auto">
          <a:xfrm>
            <a:off x="64008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300 us</a:t>
            </a:r>
          </a:p>
        </p:txBody>
      </p:sp>
      <p:sp>
        <p:nvSpPr>
          <p:cNvPr id="49167" name="TextBox 29"/>
          <p:cNvSpPr txBox="1">
            <a:spLocks noChangeArrowheads="1"/>
          </p:cNvSpPr>
          <p:nvPr/>
        </p:nvSpPr>
        <p:spPr bwMode="auto">
          <a:xfrm>
            <a:off x="72390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375 us</a:t>
            </a:r>
          </a:p>
        </p:txBody>
      </p:sp>
      <p:sp>
        <p:nvSpPr>
          <p:cNvPr id="49168" name="TextBox 30"/>
          <p:cNvSpPr txBox="1">
            <a:spLocks noChangeArrowheads="1"/>
          </p:cNvSpPr>
          <p:nvPr/>
        </p:nvSpPr>
        <p:spPr bwMode="auto">
          <a:xfrm>
            <a:off x="8001000" y="6400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450 us</a:t>
            </a:r>
          </a:p>
        </p:txBody>
      </p:sp>
      <p:cxnSp>
        <p:nvCxnSpPr>
          <p:cNvPr id="33" name="Straight Arrow Connector 32"/>
          <p:cNvCxnSpPr>
            <a:stCxn id="37897" idx="2"/>
          </p:cNvCxnSpPr>
          <p:nvPr/>
        </p:nvCxnSpPr>
        <p:spPr>
          <a:xfrm flipV="1">
            <a:off x="7337425" y="3429000"/>
            <a:ext cx="815975" cy="609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0" name="TextBox 33"/>
          <p:cNvSpPr txBox="1">
            <a:spLocks noChangeArrowheads="1"/>
          </p:cNvSpPr>
          <p:nvPr/>
        </p:nvSpPr>
        <p:spPr bwMode="auto">
          <a:xfrm>
            <a:off x="4343400" y="4505325"/>
            <a:ext cx="1447800" cy="523875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Intense fields deform bubbles</a:t>
            </a:r>
          </a:p>
        </p:txBody>
      </p:sp>
      <p:sp>
        <p:nvSpPr>
          <p:cNvPr id="49171" name="TextBox 39"/>
          <p:cNvSpPr txBox="1">
            <a:spLocks noChangeArrowheads="1"/>
          </p:cNvSpPr>
          <p:nvPr/>
        </p:nvSpPr>
        <p:spPr bwMode="auto">
          <a:xfrm>
            <a:off x="5943600" y="4151313"/>
            <a:ext cx="1600200" cy="954087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distorted dielectric geometry induces spark between electrodes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62800" y="5181600"/>
            <a:ext cx="358775" cy="457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257800" y="2895600"/>
            <a:ext cx="685800" cy="15240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34000" y="5105400"/>
            <a:ext cx="381000" cy="6858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00400" y="4572000"/>
            <a:ext cx="0" cy="1752600"/>
          </a:xfrm>
          <a:prstGeom prst="straightConnector1">
            <a:avLst/>
          </a:prstGeom>
          <a:ln w="3175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6" name="TextBox 57"/>
          <p:cNvSpPr txBox="1">
            <a:spLocks noChangeArrowheads="1"/>
          </p:cNvSpPr>
          <p:nvPr/>
        </p:nvSpPr>
        <p:spPr bwMode="auto">
          <a:xfrm>
            <a:off x="3200400" y="4648200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3.0 mm</a:t>
            </a:r>
          </a:p>
        </p:txBody>
      </p:sp>
      <p:sp>
        <p:nvSpPr>
          <p:cNvPr id="49177" name="Content Placeholder 2"/>
          <p:cNvSpPr txBox="1">
            <a:spLocks/>
          </p:cNvSpPr>
          <p:nvPr/>
        </p:nvSpPr>
        <p:spPr bwMode="auto">
          <a:xfrm>
            <a:off x="76200" y="17526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Distorted bubble shapes can be used to extend liquid streamers (and radical production) far into processing volume</a:t>
            </a:r>
          </a:p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Operating conditions</a:t>
            </a:r>
          </a:p>
          <a:p>
            <a:pPr marL="730250" lvl="1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Point to plane geometry</a:t>
            </a:r>
          </a:p>
          <a:p>
            <a:pPr marL="730250" lvl="1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voltage: 11.2 kV</a:t>
            </a:r>
          </a:p>
          <a:p>
            <a:pPr marL="730250" lvl="1" indent="-273050" defTabSz="9144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pulse length: 1 ms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10000" y="1981200"/>
            <a:ext cx="0" cy="1828800"/>
          </a:xfrm>
          <a:prstGeom prst="straightConnector1">
            <a:avLst/>
          </a:prstGeom>
          <a:ln w="3175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9" name="TextBox 38"/>
          <p:cNvSpPr txBox="1">
            <a:spLocks noChangeArrowheads="1"/>
          </p:cNvSpPr>
          <p:nvPr/>
        </p:nvSpPr>
        <p:spPr bwMode="auto">
          <a:xfrm>
            <a:off x="3810000" y="2286000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3.0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Plasma Formation in Gas Bubbles</a:t>
            </a:r>
            <a:endParaRPr lang="en-US" sz="3600" b="1" dirty="0">
              <a:latin typeface="+mn-lt"/>
            </a:endParaRPr>
          </a:p>
        </p:txBody>
      </p:sp>
      <p:pic>
        <p:nvPicPr>
          <p:cNvPr id="50178" name="Picture 2" descr="C:\Users\bsso\Desktop\MIPSE Files\Run_06_000067.tif"/>
          <p:cNvPicPr>
            <a:picLocks noChangeAspect="1" noChangeArrowheads="1"/>
          </p:cNvPicPr>
          <p:nvPr/>
        </p:nvPicPr>
        <p:blipFill>
          <a:blip r:embed="rId2">
            <a:lum bright="-6000" contrast="20000"/>
          </a:blip>
          <a:srcRect l="6410" t="29488" r="55128"/>
          <a:stretch>
            <a:fillRect/>
          </a:stretch>
        </p:blipFill>
        <p:spPr bwMode="auto">
          <a:xfrm>
            <a:off x="5911850" y="4800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bsso\Desktop\MIPSE Files\Run_06_000064.tif"/>
          <p:cNvPicPr>
            <a:picLocks noChangeAspect="1" noChangeArrowheads="1"/>
          </p:cNvPicPr>
          <p:nvPr/>
        </p:nvPicPr>
        <p:blipFill>
          <a:blip r:embed="rId3">
            <a:lum bright="-6000" contrast="20000"/>
          </a:blip>
          <a:srcRect l="9615" t="29488" r="51923"/>
          <a:stretch>
            <a:fillRect/>
          </a:stretch>
        </p:blipFill>
        <p:spPr bwMode="auto">
          <a:xfrm>
            <a:off x="3168650" y="4800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:\Users\bsso\Desktop\MIPSE Files\Run_06_000065.tif"/>
          <p:cNvPicPr>
            <a:picLocks noChangeAspect="1" noChangeArrowheads="1"/>
          </p:cNvPicPr>
          <p:nvPr/>
        </p:nvPicPr>
        <p:blipFill>
          <a:blip r:embed="rId4">
            <a:lum bright="-6000" contrast="20000"/>
          </a:blip>
          <a:srcRect l="9615" t="29488" r="51923"/>
          <a:stretch>
            <a:fillRect/>
          </a:stretch>
        </p:blipFill>
        <p:spPr bwMode="auto">
          <a:xfrm>
            <a:off x="4083050" y="4800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C:\Users\bsso\Desktop\MIPSE Files\Run_06_000066.tif"/>
          <p:cNvPicPr>
            <a:picLocks noChangeAspect="1" noChangeArrowheads="1"/>
          </p:cNvPicPr>
          <p:nvPr/>
        </p:nvPicPr>
        <p:blipFill>
          <a:blip r:embed="rId5">
            <a:lum bright="-6000" contrast="20000"/>
          </a:blip>
          <a:srcRect l="9615" t="29488" r="51923"/>
          <a:stretch>
            <a:fillRect/>
          </a:stretch>
        </p:blipFill>
        <p:spPr bwMode="auto">
          <a:xfrm>
            <a:off x="4997450" y="4800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C:\Users\bsso\Desktop\MIPSE Files\Run_06_000072.tif"/>
          <p:cNvPicPr>
            <a:picLocks noChangeAspect="1" noChangeArrowheads="1"/>
          </p:cNvPicPr>
          <p:nvPr/>
        </p:nvPicPr>
        <p:blipFill>
          <a:blip r:embed="rId6">
            <a:lum bright="-6000" contrast="20000"/>
          </a:blip>
          <a:srcRect l="6410" t="29488" r="51923"/>
          <a:stretch>
            <a:fillRect/>
          </a:stretch>
        </p:blipFill>
        <p:spPr bwMode="auto">
          <a:xfrm>
            <a:off x="7816850" y="480060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C:\Users\bsso\Desktop\MIPSE Files\Run_06_000068.tif"/>
          <p:cNvPicPr>
            <a:picLocks noChangeAspect="1" noChangeArrowheads="1"/>
          </p:cNvPicPr>
          <p:nvPr/>
        </p:nvPicPr>
        <p:blipFill>
          <a:blip r:embed="rId7">
            <a:lum bright="-6000" contrast="20000"/>
          </a:blip>
          <a:srcRect l="3204" t="29488" r="55128"/>
          <a:stretch>
            <a:fillRect/>
          </a:stretch>
        </p:blipFill>
        <p:spPr bwMode="auto">
          <a:xfrm>
            <a:off x="6826250" y="480060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26"/>
          <p:cNvSpPr txBox="1">
            <a:spLocks noChangeArrowheads="1"/>
          </p:cNvSpPr>
          <p:nvPr/>
        </p:nvSpPr>
        <p:spPr bwMode="auto">
          <a:xfrm>
            <a:off x="3549650" y="4191000"/>
            <a:ext cx="2133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bubble stretches in response to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16450" y="4876800"/>
            <a:ext cx="304800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Box 29"/>
          <p:cNvSpPr txBox="1">
            <a:spLocks noChangeArrowheads="1"/>
          </p:cNvSpPr>
          <p:nvPr/>
        </p:nvSpPr>
        <p:spPr bwMode="auto">
          <a:xfrm>
            <a:off x="6445250" y="4276725"/>
            <a:ext cx="23622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high k ( &lt; 10 um) oscillations spontaneously excited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512050" y="4876800"/>
            <a:ext cx="152400" cy="7620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TextBox 33"/>
          <p:cNvSpPr txBox="1">
            <a:spLocks noChangeArrowheads="1"/>
          </p:cNvSpPr>
          <p:nvPr/>
        </p:nvSpPr>
        <p:spPr bwMode="auto">
          <a:xfrm>
            <a:off x="6564313" y="1143000"/>
            <a:ext cx="2133600" cy="7381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streamer excites high k oscillations on bubble surface (capillary waves)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2209800"/>
            <a:ext cx="2624138" cy="1077913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lIns="91437" tIns="45717" rIns="91437" bIns="45717"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Capillary oscillations are characteristic of streamers excited in bubbles attached to an electrode</a:t>
            </a:r>
            <a:endParaRPr lang="en-US" sz="1600" b="1" dirty="0">
              <a:latin typeface="+mn-lt"/>
            </a:endParaRPr>
          </a:p>
        </p:txBody>
      </p:sp>
      <p:sp>
        <p:nvSpPr>
          <p:cNvPr id="50190" name="TextBox 38"/>
          <p:cNvSpPr txBox="1">
            <a:spLocks noChangeArrowheads="1"/>
          </p:cNvSpPr>
          <p:nvPr/>
        </p:nvSpPr>
        <p:spPr bwMode="auto">
          <a:xfrm>
            <a:off x="3135313" y="4800600"/>
            <a:ext cx="1176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0 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4850" y="6019800"/>
            <a:ext cx="160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2F2F2"/>
                </a:solidFill>
                <a:latin typeface="Times New Roman" pitchFamily="18" charset="0"/>
              </a:rPr>
              <a:t>V = 12 kV </a:t>
            </a:r>
          </a:p>
        </p:txBody>
      </p:sp>
      <p:sp>
        <p:nvSpPr>
          <p:cNvPr id="50192" name="TextBox 19"/>
          <p:cNvSpPr txBox="1">
            <a:spLocks noChangeArrowheads="1"/>
          </p:cNvSpPr>
          <p:nvPr/>
        </p:nvSpPr>
        <p:spPr bwMode="auto">
          <a:xfrm>
            <a:off x="4006850" y="4800600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200 us</a:t>
            </a:r>
          </a:p>
        </p:txBody>
      </p:sp>
      <p:sp>
        <p:nvSpPr>
          <p:cNvPr id="50193" name="TextBox 20"/>
          <p:cNvSpPr txBox="1">
            <a:spLocks noChangeArrowheads="1"/>
          </p:cNvSpPr>
          <p:nvPr/>
        </p:nvSpPr>
        <p:spPr bwMode="auto">
          <a:xfrm>
            <a:off x="4964113" y="4800600"/>
            <a:ext cx="1176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400 us</a:t>
            </a:r>
          </a:p>
        </p:txBody>
      </p:sp>
      <p:sp>
        <p:nvSpPr>
          <p:cNvPr id="50194" name="TextBox 21"/>
          <p:cNvSpPr txBox="1">
            <a:spLocks noChangeArrowheads="1"/>
          </p:cNvSpPr>
          <p:nvPr/>
        </p:nvSpPr>
        <p:spPr bwMode="auto">
          <a:xfrm>
            <a:off x="5878513" y="4800600"/>
            <a:ext cx="1176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600 us</a:t>
            </a:r>
          </a:p>
        </p:txBody>
      </p:sp>
      <p:sp>
        <p:nvSpPr>
          <p:cNvPr id="50195" name="TextBox 22"/>
          <p:cNvSpPr txBox="1">
            <a:spLocks noChangeArrowheads="1"/>
          </p:cNvSpPr>
          <p:nvPr/>
        </p:nvSpPr>
        <p:spPr bwMode="auto">
          <a:xfrm>
            <a:off x="6792913" y="4800600"/>
            <a:ext cx="1176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800 us</a:t>
            </a:r>
          </a:p>
        </p:txBody>
      </p:sp>
      <p:sp>
        <p:nvSpPr>
          <p:cNvPr id="50196" name="TextBox 24"/>
          <p:cNvSpPr txBox="1">
            <a:spLocks noChangeArrowheads="1"/>
          </p:cNvSpPr>
          <p:nvPr/>
        </p:nvSpPr>
        <p:spPr bwMode="auto">
          <a:xfrm>
            <a:off x="7816850" y="4800600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1000 us</a:t>
            </a:r>
          </a:p>
        </p:txBody>
      </p:sp>
      <p:pic>
        <p:nvPicPr>
          <p:cNvPr id="5019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5850" y="1998663"/>
            <a:ext cx="47561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5400000">
            <a:off x="1135063" y="3802062"/>
            <a:ext cx="81280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463" y="4794250"/>
            <a:ext cx="2700337" cy="1323975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lIns="91437" tIns="45717" rIns="91437" bIns="45717"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Observation of similar behavior in pulsed detached bubbles indicates the successful ignition of plasma in isolated bubbles</a:t>
            </a:r>
            <a:endParaRPr lang="en-US" sz="1600" b="1" dirty="0">
              <a:latin typeface="+mn-lt"/>
            </a:endParaRPr>
          </a:p>
        </p:txBody>
      </p:sp>
      <p:sp>
        <p:nvSpPr>
          <p:cNvPr id="50200" name="TextBox 31"/>
          <p:cNvSpPr txBox="1">
            <a:spLocks noChangeArrowheads="1"/>
          </p:cNvSpPr>
          <p:nvPr/>
        </p:nvSpPr>
        <p:spPr bwMode="auto">
          <a:xfrm>
            <a:off x="3962400" y="1143000"/>
            <a:ext cx="2362200" cy="7381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Intense field pressure at streamer head (100s kV cm</a:t>
            </a:r>
            <a:r>
              <a:rPr lang="en-US" sz="1400" baseline="30000">
                <a:latin typeface="Times New Roman" pitchFamily="18" charset="0"/>
              </a:rPr>
              <a:t>-1</a:t>
            </a:r>
            <a:r>
              <a:rPr lang="en-US" sz="1400">
                <a:latin typeface="Times New Roman" pitchFamily="18" charset="0"/>
              </a:rPr>
              <a:t>) excites local distortions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077200" y="2227263"/>
            <a:ext cx="87313" cy="7413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78313" y="1998663"/>
            <a:ext cx="598487" cy="10318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57600" y="2282825"/>
            <a:ext cx="160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D9D9D9"/>
                </a:solidFill>
                <a:latin typeface="Times New Roman" pitchFamily="18" charset="0"/>
              </a:rPr>
              <a:t>V = 12 kV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F:\streamer 11\0_000020.tif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24165" t="35666" r="47540" b="35185"/>
          <a:stretch>
            <a:fillRect/>
          </a:stretch>
        </p:blipFill>
        <p:spPr bwMode="auto">
          <a:xfrm>
            <a:off x="6629400" y="3833813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F:\streamer 11\0_000014.t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52779" t="65186" r="22778"/>
          <a:stretch>
            <a:fillRect/>
          </a:stretch>
        </p:blipFill>
        <p:spPr bwMode="auto">
          <a:xfrm>
            <a:off x="1371600" y="3757613"/>
            <a:ext cx="1219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F:\streamer 11\0_000014.tif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10001" r="25000"/>
          <a:stretch>
            <a:fillRect/>
          </a:stretch>
        </p:blipFill>
        <p:spPr bwMode="auto">
          <a:xfrm>
            <a:off x="609600" y="404813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F:\streamer 11\0_000015.tif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l="13333" r="21666"/>
          <a:stretch>
            <a:fillRect/>
          </a:stretch>
        </p:blipFill>
        <p:spPr bwMode="auto">
          <a:xfrm>
            <a:off x="2590800" y="404813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F:\streamer 11\0_000016.tif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6667" r="28333"/>
          <a:stretch>
            <a:fillRect/>
          </a:stretch>
        </p:blipFill>
        <p:spPr bwMode="auto">
          <a:xfrm>
            <a:off x="4572000" y="404813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F:\streamer 11\0_000020.tif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3333" r="31667"/>
          <a:stretch>
            <a:fillRect/>
          </a:stretch>
        </p:blipFill>
        <p:spPr bwMode="auto">
          <a:xfrm>
            <a:off x="6553200" y="404813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26"/>
          <p:cNvSpPr txBox="1">
            <a:spLocks noChangeArrowheads="1"/>
          </p:cNvSpPr>
          <p:nvPr/>
        </p:nvSpPr>
        <p:spPr bwMode="auto">
          <a:xfrm>
            <a:off x="3200400" y="4343400"/>
            <a:ext cx="1752600" cy="8302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streamer bridges gas bubble and H.V. electrode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133600" y="4419600"/>
            <a:ext cx="957263" cy="2968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2386013"/>
            <a:ext cx="76200" cy="13716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76400" y="2386013"/>
            <a:ext cx="533400" cy="13716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15000" y="4138613"/>
            <a:ext cx="1371600" cy="457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outerShdw blurRad="50800" dist="127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6886575" y="3894138"/>
            <a:ext cx="808038" cy="1227137"/>
          </a:xfrm>
          <a:custGeom>
            <a:avLst/>
            <a:gdLst>
              <a:gd name="connsiteX0" fmla="*/ 808075 w 808075"/>
              <a:gd name="connsiteY0" fmla="*/ 1227500 h 1227500"/>
              <a:gd name="connsiteX1" fmla="*/ 765545 w 808075"/>
              <a:gd name="connsiteY1" fmla="*/ 1153072 h 1227500"/>
              <a:gd name="connsiteX2" fmla="*/ 723014 w 808075"/>
              <a:gd name="connsiteY2" fmla="*/ 1121174 h 1227500"/>
              <a:gd name="connsiteX3" fmla="*/ 680484 w 808075"/>
              <a:gd name="connsiteY3" fmla="*/ 1057379 h 1227500"/>
              <a:gd name="connsiteX4" fmla="*/ 669852 w 808075"/>
              <a:gd name="connsiteY4" fmla="*/ 908523 h 1227500"/>
              <a:gd name="connsiteX5" fmla="*/ 637954 w 808075"/>
              <a:gd name="connsiteY5" fmla="*/ 844728 h 1227500"/>
              <a:gd name="connsiteX6" fmla="*/ 595424 w 808075"/>
              <a:gd name="connsiteY6" fmla="*/ 780932 h 1227500"/>
              <a:gd name="connsiteX7" fmla="*/ 563526 w 808075"/>
              <a:gd name="connsiteY7" fmla="*/ 727769 h 1227500"/>
              <a:gd name="connsiteX8" fmla="*/ 531628 w 808075"/>
              <a:gd name="connsiteY8" fmla="*/ 674607 h 1227500"/>
              <a:gd name="connsiteX9" fmla="*/ 499731 w 808075"/>
              <a:gd name="connsiteY9" fmla="*/ 610811 h 1227500"/>
              <a:gd name="connsiteX10" fmla="*/ 435935 w 808075"/>
              <a:gd name="connsiteY10" fmla="*/ 557648 h 1227500"/>
              <a:gd name="connsiteX11" fmla="*/ 414670 w 808075"/>
              <a:gd name="connsiteY11" fmla="*/ 525751 h 1227500"/>
              <a:gd name="connsiteX12" fmla="*/ 361507 w 808075"/>
              <a:gd name="connsiteY12" fmla="*/ 472588 h 1227500"/>
              <a:gd name="connsiteX13" fmla="*/ 287080 w 808075"/>
              <a:gd name="connsiteY13" fmla="*/ 376895 h 1227500"/>
              <a:gd name="connsiteX14" fmla="*/ 244549 w 808075"/>
              <a:gd name="connsiteY14" fmla="*/ 323732 h 1227500"/>
              <a:gd name="connsiteX15" fmla="*/ 223284 w 808075"/>
              <a:gd name="connsiteY15" fmla="*/ 291835 h 1227500"/>
              <a:gd name="connsiteX16" fmla="*/ 191387 w 808075"/>
              <a:gd name="connsiteY16" fmla="*/ 281202 h 1227500"/>
              <a:gd name="connsiteX17" fmla="*/ 127591 w 808075"/>
              <a:gd name="connsiteY17" fmla="*/ 238672 h 1227500"/>
              <a:gd name="connsiteX18" fmla="*/ 95694 w 808075"/>
              <a:gd name="connsiteY18" fmla="*/ 185509 h 1227500"/>
              <a:gd name="connsiteX19" fmla="*/ 74428 w 808075"/>
              <a:gd name="connsiteY19" fmla="*/ 164244 h 1227500"/>
              <a:gd name="connsiteX20" fmla="*/ 31898 w 808075"/>
              <a:gd name="connsiteY20" fmla="*/ 4755 h 1227500"/>
              <a:gd name="connsiteX21" fmla="*/ 0 w 808075"/>
              <a:gd name="connsiteY21" fmla="*/ 4755 h 12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8075" h="1227500">
                <a:moveTo>
                  <a:pt x="808075" y="1227500"/>
                </a:moveTo>
                <a:cubicBezTo>
                  <a:pt x="793898" y="1202691"/>
                  <a:pt x="783395" y="1175385"/>
                  <a:pt x="765545" y="1153072"/>
                </a:cubicBezTo>
                <a:cubicBezTo>
                  <a:pt x="754475" y="1139234"/>
                  <a:pt x="734787" y="1134419"/>
                  <a:pt x="723014" y="1121174"/>
                </a:cubicBezTo>
                <a:cubicBezTo>
                  <a:pt x="706035" y="1102072"/>
                  <a:pt x="680484" y="1057379"/>
                  <a:pt x="680484" y="1057379"/>
                </a:cubicBezTo>
                <a:cubicBezTo>
                  <a:pt x="676940" y="1007760"/>
                  <a:pt x="675664" y="957927"/>
                  <a:pt x="669852" y="908523"/>
                </a:cubicBezTo>
                <a:cubicBezTo>
                  <a:pt x="665741" y="873575"/>
                  <a:pt x="653393" y="875606"/>
                  <a:pt x="637954" y="844728"/>
                </a:cubicBezTo>
                <a:cubicBezTo>
                  <a:pt x="607178" y="783176"/>
                  <a:pt x="655891" y="841401"/>
                  <a:pt x="595424" y="780932"/>
                </a:cubicBezTo>
                <a:cubicBezTo>
                  <a:pt x="565301" y="690569"/>
                  <a:pt x="607313" y="800749"/>
                  <a:pt x="563526" y="727769"/>
                </a:cubicBezTo>
                <a:cubicBezTo>
                  <a:pt x="522123" y="658762"/>
                  <a:pt x="585507" y="728484"/>
                  <a:pt x="531628" y="674607"/>
                </a:cubicBezTo>
                <a:cubicBezTo>
                  <a:pt x="522981" y="648664"/>
                  <a:pt x="520343" y="631423"/>
                  <a:pt x="499731" y="610811"/>
                </a:cubicBezTo>
                <a:cubicBezTo>
                  <a:pt x="416086" y="527166"/>
                  <a:pt x="523037" y="662170"/>
                  <a:pt x="435935" y="557648"/>
                </a:cubicBezTo>
                <a:cubicBezTo>
                  <a:pt x="427754" y="547831"/>
                  <a:pt x="423085" y="535368"/>
                  <a:pt x="414670" y="525751"/>
                </a:cubicBezTo>
                <a:cubicBezTo>
                  <a:pt x="398167" y="506891"/>
                  <a:pt x="375408" y="493440"/>
                  <a:pt x="361507" y="472588"/>
                </a:cubicBezTo>
                <a:cubicBezTo>
                  <a:pt x="310636" y="396282"/>
                  <a:pt x="337048" y="426865"/>
                  <a:pt x="287080" y="376895"/>
                </a:cubicBezTo>
                <a:cubicBezTo>
                  <a:pt x="266380" y="314796"/>
                  <a:pt x="292643" y="371825"/>
                  <a:pt x="244549" y="323732"/>
                </a:cubicBezTo>
                <a:cubicBezTo>
                  <a:pt x="235513" y="314696"/>
                  <a:pt x="233262" y="299818"/>
                  <a:pt x="223284" y="291835"/>
                </a:cubicBezTo>
                <a:cubicBezTo>
                  <a:pt x="214532" y="284834"/>
                  <a:pt x="201184" y="286645"/>
                  <a:pt x="191387" y="281202"/>
                </a:cubicBezTo>
                <a:cubicBezTo>
                  <a:pt x="169046" y="268790"/>
                  <a:pt x="127591" y="238672"/>
                  <a:pt x="127591" y="238672"/>
                </a:cubicBezTo>
                <a:cubicBezTo>
                  <a:pt x="116959" y="220951"/>
                  <a:pt x="107706" y="202326"/>
                  <a:pt x="95694" y="185509"/>
                </a:cubicBezTo>
                <a:cubicBezTo>
                  <a:pt x="89867" y="177352"/>
                  <a:pt x="76528" y="174046"/>
                  <a:pt x="74428" y="164244"/>
                </a:cubicBezTo>
                <a:cubicBezTo>
                  <a:pt x="62777" y="109875"/>
                  <a:pt x="93893" y="35752"/>
                  <a:pt x="31898" y="4755"/>
                </a:cubicBezTo>
                <a:cubicBezTo>
                  <a:pt x="22388" y="0"/>
                  <a:pt x="10633" y="4755"/>
                  <a:pt x="0" y="4755"/>
                </a:cubicBezTo>
              </a:path>
            </a:pathLst>
          </a:cu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7194550" y="3919538"/>
            <a:ext cx="847725" cy="836612"/>
          </a:xfrm>
          <a:custGeom>
            <a:avLst/>
            <a:gdLst>
              <a:gd name="connsiteX0" fmla="*/ 839972 w 847220"/>
              <a:gd name="connsiteY0" fmla="*/ 829339 h 835231"/>
              <a:gd name="connsiteX1" fmla="*/ 797442 w 847220"/>
              <a:gd name="connsiteY1" fmla="*/ 765544 h 835231"/>
              <a:gd name="connsiteX2" fmla="*/ 776176 w 847220"/>
              <a:gd name="connsiteY2" fmla="*/ 723014 h 835231"/>
              <a:gd name="connsiteX3" fmla="*/ 723014 w 847220"/>
              <a:gd name="connsiteY3" fmla="*/ 669851 h 835231"/>
              <a:gd name="connsiteX4" fmla="*/ 701749 w 847220"/>
              <a:gd name="connsiteY4" fmla="*/ 637953 h 835231"/>
              <a:gd name="connsiteX5" fmla="*/ 648586 w 847220"/>
              <a:gd name="connsiteY5" fmla="*/ 595423 h 835231"/>
              <a:gd name="connsiteX6" fmla="*/ 606055 w 847220"/>
              <a:gd name="connsiteY6" fmla="*/ 510362 h 835231"/>
              <a:gd name="connsiteX7" fmla="*/ 595423 w 847220"/>
              <a:gd name="connsiteY7" fmla="*/ 478465 h 835231"/>
              <a:gd name="connsiteX8" fmla="*/ 584790 w 847220"/>
              <a:gd name="connsiteY8" fmla="*/ 435934 h 835231"/>
              <a:gd name="connsiteX9" fmla="*/ 489097 w 847220"/>
              <a:gd name="connsiteY9" fmla="*/ 361507 h 835231"/>
              <a:gd name="connsiteX10" fmla="*/ 425302 w 847220"/>
              <a:gd name="connsiteY10" fmla="*/ 318976 h 835231"/>
              <a:gd name="connsiteX11" fmla="*/ 361507 w 847220"/>
              <a:gd name="connsiteY11" fmla="*/ 297711 h 835231"/>
              <a:gd name="connsiteX12" fmla="*/ 233916 w 847220"/>
              <a:gd name="connsiteY12" fmla="*/ 265814 h 835231"/>
              <a:gd name="connsiteX13" fmla="*/ 191386 w 847220"/>
              <a:gd name="connsiteY13" fmla="*/ 255181 h 835231"/>
              <a:gd name="connsiteX14" fmla="*/ 127590 w 847220"/>
              <a:gd name="connsiteY14" fmla="*/ 233916 h 835231"/>
              <a:gd name="connsiteX15" fmla="*/ 95693 w 847220"/>
              <a:gd name="connsiteY15" fmla="*/ 191386 h 835231"/>
              <a:gd name="connsiteX16" fmla="*/ 31897 w 847220"/>
              <a:gd name="connsiteY16" fmla="*/ 116958 h 835231"/>
              <a:gd name="connsiteX17" fmla="*/ 21265 w 847220"/>
              <a:gd name="connsiteY17" fmla="*/ 63795 h 835231"/>
              <a:gd name="connsiteX18" fmla="*/ 0 w 847220"/>
              <a:gd name="connsiteY18" fmla="*/ 0 h 83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7220" h="835231">
                <a:moveTo>
                  <a:pt x="839972" y="829339"/>
                </a:moveTo>
                <a:cubicBezTo>
                  <a:pt x="817163" y="760915"/>
                  <a:pt x="847220" y="835231"/>
                  <a:pt x="797442" y="765544"/>
                </a:cubicBezTo>
                <a:cubicBezTo>
                  <a:pt x="788229" y="752646"/>
                  <a:pt x="785907" y="735525"/>
                  <a:pt x="776176" y="723014"/>
                </a:cubicBezTo>
                <a:cubicBezTo>
                  <a:pt x="760790" y="703232"/>
                  <a:pt x="736915" y="690703"/>
                  <a:pt x="723014" y="669851"/>
                </a:cubicBezTo>
                <a:cubicBezTo>
                  <a:pt x="715926" y="659218"/>
                  <a:pt x="709732" y="647932"/>
                  <a:pt x="701749" y="637953"/>
                </a:cubicBezTo>
                <a:cubicBezTo>
                  <a:pt x="684436" y="616312"/>
                  <a:pt x="672267" y="611211"/>
                  <a:pt x="648586" y="595423"/>
                </a:cubicBezTo>
                <a:cubicBezTo>
                  <a:pt x="624151" y="522117"/>
                  <a:pt x="643172" y="547477"/>
                  <a:pt x="606055" y="510362"/>
                </a:cubicBezTo>
                <a:cubicBezTo>
                  <a:pt x="602511" y="499730"/>
                  <a:pt x="598502" y="489241"/>
                  <a:pt x="595423" y="478465"/>
                </a:cubicBezTo>
                <a:cubicBezTo>
                  <a:pt x="591408" y="464414"/>
                  <a:pt x="592040" y="448622"/>
                  <a:pt x="584790" y="435934"/>
                </a:cubicBezTo>
                <a:cubicBezTo>
                  <a:pt x="569415" y="409027"/>
                  <a:pt x="506605" y="373179"/>
                  <a:pt x="489097" y="361507"/>
                </a:cubicBezTo>
                <a:lnTo>
                  <a:pt x="425302" y="318976"/>
                </a:lnTo>
                <a:cubicBezTo>
                  <a:pt x="404037" y="311888"/>
                  <a:pt x="383253" y="303147"/>
                  <a:pt x="361507" y="297711"/>
                </a:cubicBezTo>
                <a:lnTo>
                  <a:pt x="233916" y="265814"/>
                </a:lnTo>
                <a:cubicBezTo>
                  <a:pt x="219739" y="262270"/>
                  <a:pt x="205249" y="259802"/>
                  <a:pt x="191386" y="255181"/>
                </a:cubicBezTo>
                <a:lnTo>
                  <a:pt x="127590" y="233916"/>
                </a:lnTo>
                <a:cubicBezTo>
                  <a:pt x="116958" y="219739"/>
                  <a:pt x="107362" y="204722"/>
                  <a:pt x="95693" y="191386"/>
                </a:cubicBezTo>
                <a:cubicBezTo>
                  <a:pt x="23497" y="108876"/>
                  <a:pt x="77432" y="185259"/>
                  <a:pt x="31897" y="116958"/>
                </a:cubicBezTo>
                <a:cubicBezTo>
                  <a:pt x="28353" y="99237"/>
                  <a:pt x="26020" y="81230"/>
                  <a:pt x="21265" y="63795"/>
                </a:cubicBezTo>
                <a:cubicBezTo>
                  <a:pt x="15367" y="42170"/>
                  <a:pt x="0" y="0"/>
                  <a:pt x="0" y="0"/>
                </a:cubicBezTo>
              </a:path>
            </a:pathLst>
          </a:cu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848600" y="1776413"/>
            <a:ext cx="304800" cy="19812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934200" y="1828800"/>
            <a:ext cx="838200" cy="185261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6" name="TextBox 35"/>
          <p:cNvSpPr txBox="1">
            <a:spLocks noChangeArrowheads="1"/>
          </p:cNvSpPr>
          <p:nvPr/>
        </p:nvSpPr>
        <p:spPr bwMode="auto">
          <a:xfrm>
            <a:off x="4038600" y="3200400"/>
            <a:ext cx="2362200" cy="8302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streamer leaves “abscess” track along the bubble’s body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404813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0.0 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7000" y="404813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160 us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404813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320 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3200" y="404813"/>
            <a:ext cx="117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B9CDE5"/>
                </a:solidFill>
                <a:latin typeface="Times New Roman" pitchFamily="18" charset="0"/>
              </a:rPr>
              <a:t>480 us</a:t>
            </a:r>
          </a:p>
        </p:txBody>
      </p:sp>
      <p:sp>
        <p:nvSpPr>
          <p:cNvPr id="51221" name="TextBox 42"/>
          <p:cNvSpPr txBox="1">
            <a:spLocks noChangeArrowheads="1"/>
          </p:cNvSpPr>
          <p:nvPr/>
        </p:nvSpPr>
        <p:spPr bwMode="auto">
          <a:xfrm>
            <a:off x="762000" y="2382838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0.5mm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533400"/>
            <a:ext cx="8610600" cy="525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594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>
                <a:latin typeface="Times New Roman" pitchFamily="18" charset="0"/>
                <a:ea typeface="ＭＳ Ｐゴシック"/>
                <a:cs typeface="ＭＳ Ｐゴシック"/>
              </a:rPr>
              <a:t>Special thanks the National Science Foundation (NSF, grant # 1033141), particularly the CBET for supporting this research. 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62000" y="6858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Overview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609600" y="15240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The electric field</a:t>
            </a:r>
            <a:r>
              <a:rPr lang="en-US" sz="1600">
                <a:latin typeface="Times New Roman" pitchFamily="18" charset="0"/>
              </a:rPr>
              <a:t> in a gas bubble can be </a:t>
            </a:r>
            <a:r>
              <a:rPr lang="en-US" sz="1600" b="1">
                <a:latin typeface="Times New Roman" pitchFamily="18" charset="0"/>
              </a:rPr>
              <a:t>actively enhanced by distorting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the bubble’s shape</a:t>
            </a:r>
            <a:r>
              <a:rPr lang="en-US" sz="1600">
                <a:latin typeface="Times New Roman" pitchFamily="18" charset="0"/>
              </a:rPr>
              <a:t>. This may lead to a practical means of producing plasma in isolated bubbles for a variety of environmental applications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An experimental </a:t>
            </a:r>
            <a:r>
              <a:rPr lang="en-US" sz="1600">
                <a:latin typeface="Times New Roman" pitchFamily="18" charset="0"/>
              </a:rPr>
              <a:t>device has been developed to trap single bubbles, excite them into violent nonlinear distortions and characterize them with a high speed camera.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</a:rPr>
              <a:t>Evaluation of bubble images to date indicates moderate enhancement of the field (2.3) for observed bubbles with the potential to be as high as 10-50 with further deformation.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</a:rPr>
              <a:t>Early experiments of streamer formation in liquids indicate that bubbles have a strong influence on the ignition and propagation of liquid streamers, with violent energy transfer occurring between the two.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600">
              <a:latin typeface="Times New Roman" pitchFamily="18" charset="0"/>
            </a:endParaRP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600">
              <a:latin typeface="Times New Roman" pitchFamily="18" charset="0"/>
            </a:endParaRP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600">
              <a:latin typeface="Times New Roman" pitchFamily="18" charset="0"/>
            </a:endParaRP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2400" y="304800"/>
            <a:ext cx="87630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Exciting the Spherical Harmonic Modes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096000" y="5057001"/>
          <a:ext cx="2743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6096000" y="1856601"/>
          <a:ext cx="2743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6096000" y="3380601"/>
          <a:ext cx="2743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781800" y="6505575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Time (ms) </a:t>
            </a:r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 rot="-5400000">
            <a:off x="5157788" y="2366962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Voltage (kV)</a:t>
            </a:r>
          </a:p>
        </p:txBody>
      </p:sp>
      <p:sp>
        <p:nvSpPr>
          <p:cNvPr id="18440" name="TextBox 20"/>
          <p:cNvSpPr txBox="1">
            <a:spLocks noChangeArrowheads="1"/>
          </p:cNvSpPr>
          <p:nvPr/>
        </p:nvSpPr>
        <p:spPr bwMode="auto">
          <a:xfrm rot="-5400000">
            <a:off x="5157788" y="3884612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Current (mA)</a:t>
            </a:r>
          </a:p>
        </p:txBody>
      </p:sp>
      <p:sp>
        <p:nvSpPr>
          <p:cNvPr id="18441" name="TextBox 21"/>
          <p:cNvSpPr txBox="1">
            <a:spLocks noChangeArrowheads="1"/>
          </p:cNvSpPr>
          <p:nvPr/>
        </p:nvSpPr>
        <p:spPr bwMode="auto">
          <a:xfrm rot="-5400000">
            <a:off x="5157788" y="5567362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Weber Number</a:t>
            </a:r>
          </a:p>
        </p:txBody>
      </p:sp>
      <p:pic>
        <p:nvPicPr>
          <p:cNvPr id="1844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95800"/>
            <a:ext cx="4997450" cy="198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5943600" y="4724400"/>
            <a:ext cx="1692275" cy="342900"/>
          </a:xfrm>
          <a:prstGeom prst="rect">
            <a:avLst/>
          </a:prstGeom>
          <a:solidFill>
            <a:schemeClr val="bg1">
              <a:alpha val="9607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i="1">
                <a:latin typeface="Times New Roman" pitchFamily="18" charset="0"/>
              </a:rPr>
              <a:t>p</a:t>
            </a:r>
            <a:r>
              <a:rPr lang="en-US" sz="1100" i="1" baseline="-25000">
                <a:latin typeface="Times New Roman" pitchFamily="18" charset="0"/>
              </a:rPr>
              <a:t>E</a:t>
            </a:r>
            <a:r>
              <a:rPr lang="en-US" sz="1100">
                <a:latin typeface="Times New Roman" pitchFamily="18" charset="0"/>
              </a:rPr>
              <a:t> oscillates at </a:t>
            </a:r>
            <a:r>
              <a:rPr lang="en-US" sz="1100" i="1">
                <a:latin typeface="Times New Roman" pitchFamily="18" charset="0"/>
              </a:rPr>
              <a:t>f</a:t>
            </a:r>
            <a:r>
              <a:rPr lang="en-US" sz="1100" i="1" baseline="-25000">
                <a:latin typeface="Times New Roman" pitchFamily="18" charset="0"/>
              </a:rPr>
              <a:t>press </a:t>
            </a:r>
            <a:r>
              <a:rPr lang="en-US" sz="1100" i="1">
                <a:latin typeface="Times New Roman" pitchFamily="18" charset="0"/>
              </a:rPr>
              <a:t>= 2f</a:t>
            </a:r>
            <a:r>
              <a:rPr lang="en-US" sz="1100" i="1" baseline="-25000">
                <a:latin typeface="Times New Roman" pitchFamily="18" charset="0"/>
              </a:rPr>
              <a:t>volt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705600" y="5181600"/>
            <a:ext cx="114300" cy="2365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Content Placeholder 2"/>
          <p:cNvSpPr txBox="1">
            <a:spLocks/>
          </p:cNvSpPr>
          <p:nvPr/>
        </p:nvSpPr>
        <p:spPr bwMode="auto">
          <a:xfrm>
            <a:off x="304800" y="18288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Excitation of specific modes can be used to produce high curvature distortion of the bubble shape</a:t>
            </a:r>
          </a:p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 L =2 mode can be excited with an uniform A.C. field</a:t>
            </a:r>
          </a:p>
          <a:p>
            <a:pPr marL="273050" indent="-27305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In this example, a 0.2 mm bubble is driven close to the natural L = 2 mode (1 kHz) at 14 kVcm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marL="273050" indent="-273050" defTabSz="9144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</a:pPr>
            <a:r>
              <a:rPr lang="en-US">
                <a:latin typeface="Times New Roman" pitchFamily="18" charset="0"/>
              </a:rPr>
              <a:t>  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1400" i="1" baseline="30000">
              <a:latin typeface="Times New Roman" pitchFamily="18" charset="0"/>
              <a:ea typeface="ＭＳ Ｐゴシック"/>
              <a:cs typeface="ＭＳ Ｐゴシック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28600" y="536575"/>
            <a:ext cx="8534400" cy="758825"/>
          </a:xfrm>
        </p:spPr>
        <p:txBody>
          <a:bodyPr/>
          <a:lstStyle/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Electrostatic Modeling of the Electric Field Inside the Distorted Bubble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20713" y="1955800"/>
            <a:ext cx="4343400" cy="4495800"/>
          </a:xfrm>
        </p:spPr>
        <p:txBody>
          <a:bodyPr/>
          <a:lstStyle/>
          <a:p>
            <a:r>
              <a:rPr lang="en-US" sz="1800" smtClean="0"/>
              <a:t>Use electrostatic solver to estimate the field inside deformed bubbles</a:t>
            </a:r>
          </a:p>
          <a:p>
            <a:endParaRPr lang="en-US" sz="2000" smtClean="0"/>
          </a:p>
          <a:p>
            <a:pPr>
              <a:spcAft>
                <a:spcPts val="600"/>
              </a:spcAft>
            </a:pPr>
            <a:r>
              <a:rPr lang="en-US" sz="1800" smtClean="0">
                <a:ea typeface="ＭＳ Ｐゴシック"/>
                <a:cs typeface="ＭＳ Ｐゴシック"/>
              </a:rPr>
              <a:t>Conditions</a:t>
            </a:r>
            <a:endParaRPr lang="en-US" sz="2000" smtClean="0">
              <a:ea typeface="ＭＳ Ｐゴシック"/>
              <a:cs typeface="ＭＳ Ｐゴシック"/>
            </a:endParaRPr>
          </a:p>
          <a:p>
            <a:pPr lvl="1"/>
            <a:r>
              <a:rPr lang="en-US" sz="1400" smtClean="0">
                <a:ea typeface="ＭＳ Ｐゴシック"/>
                <a:cs typeface="ＭＳ Ｐゴシック"/>
              </a:rPr>
              <a:t>uniform D.C. field</a:t>
            </a:r>
          </a:p>
          <a:p>
            <a:pPr lvl="1"/>
            <a:r>
              <a:rPr lang="el-GR" sz="1400" smtClean="0">
                <a:ea typeface="ＭＳ Ｐゴシック"/>
                <a:cs typeface="ＭＳ Ｐゴシック"/>
              </a:rPr>
              <a:t>ε</a:t>
            </a:r>
            <a:r>
              <a:rPr lang="en-US" sz="1400" baseline="-25000" smtClean="0">
                <a:ea typeface="ＭＳ Ｐゴシック"/>
                <a:cs typeface="ＭＳ Ｐゴシック"/>
              </a:rPr>
              <a:t>r</a:t>
            </a:r>
            <a:r>
              <a:rPr lang="en-US" sz="1400" smtClean="0">
                <a:ea typeface="ＭＳ Ｐゴシック"/>
                <a:cs typeface="ＭＳ Ｐゴシック"/>
              </a:rPr>
              <a:t>= 80,  </a:t>
            </a:r>
            <a:r>
              <a:rPr lang="el-GR" sz="1400" smtClean="0">
                <a:ea typeface="ＭＳ Ｐゴシック"/>
                <a:cs typeface="ＭＳ Ｐゴシック"/>
              </a:rPr>
              <a:t>κ</a:t>
            </a:r>
            <a:r>
              <a:rPr lang="en-US" sz="1400" smtClean="0">
                <a:ea typeface="ＭＳ Ｐゴシック"/>
                <a:cs typeface="ＭＳ Ｐゴシック"/>
              </a:rPr>
              <a:t> = 20 </a:t>
            </a:r>
            <a:r>
              <a:rPr lang="el-GR" sz="1400" smtClean="0">
                <a:ea typeface="ＭＳ Ｐゴシック"/>
                <a:cs typeface="ＭＳ Ｐゴシック"/>
              </a:rPr>
              <a:t>μ</a:t>
            </a:r>
            <a:r>
              <a:rPr lang="en-US" sz="1400" smtClean="0">
                <a:ea typeface="ＭＳ Ｐゴシック"/>
                <a:cs typeface="ＭＳ Ｐゴシック"/>
              </a:rPr>
              <a:t>S m</a:t>
            </a:r>
            <a:r>
              <a:rPr lang="en-US" sz="1400" baseline="30000" smtClean="0">
                <a:ea typeface="ＭＳ Ｐゴシック"/>
                <a:cs typeface="ＭＳ Ｐゴシック"/>
              </a:rPr>
              <a:t>-1</a:t>
            </a:r>
          </a:p>
          <a:p>
            <a:pPr lvl="1"/>
            <a:r>
              <a:rPr lang="en-US" sz="1400" smtClean="0">
                <a:ea typeface="ＭＳ Ｐゴシック"/>
                <a:cs typeface="ＭＳ Ｐゴシック"/>
              </a:rPr>
              <a:t>define G</a:t>
            </a:r>
            <a:r>
              <a:rPr lang="en-US" sz="1400" baseline="-25000" smtClean="0">
                <a:ea typeface="ＭＳ Ｐゴシック"/>
                <a:cs typeface="ＭＳ Ｐゴシック"/>
              </a:rPr>
              <a:t>0</a:t>
            </a:r>
            <a:r>
              <a:rPr lang="en-US" sz="1400" smtClean="0">
                <a:ea typeface="ＭＳ Ｐゴシック"/>
                <a:cs typeface="ＭＳ Ｐゴシック"/>
              </a:rPr>
              <a:t> = 1.5 (case of a sphere)</a:t>
            </a:r>
          </a:p>
          <a:p>
            <a:pPr lvl="1"/>
            <a:r>
              <a:rPr lang="en-US" sz="1400" smtClean="0">
                <a:ea typeface="ＭＳ Ｐゴシック"/>
                <a:cs typeface="ＭＳ Ｐゴシック"/>
              </a:rPr>
              <a:t>symmetry </a:t>
            </a:r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 quarter model</a:t>
            </a:r>
          </a:p>
          <a:p>
            <a:pPr lvl="1"/>
            <a:r>
              <a:rPr lang="en-US" sz="1400" smtClean="0">
                <a:ea typeface="ＭＳ Ｐゴシック"/>
                <a:cs typeface="ＭＳ Ｐゴシック"/>
              </a:rPr>
              <a:t>solutions with energy error &lt; 0.005%</a:t>
            </a:r>
            <a:endParaRPr lang="en-US" sz="140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lvl="1"/>
            <a:endParaRPr lang="en-US" sz="150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sz="1800" smtClean="0">
                <a:ea typeface="ＭＳ Ｐゴシック"/>
                <a:cs typeface="ＭＳ Ｐゴシック"/>
                <a:sym typeface="Wingdings" pitchFamily="2" charset="2"/>
              </a:rPr>
              <a:t>Observations </a:t>
            </a:r>
            <a:endParaRPr lang="en-US" sz="200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lvl="1"/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field enhanced for negative </a:t>
            </a:r>
            <a:r>
              <a:rPr lang="en-US" sz="1400" i="1" smtClean="0">
                <a:ea typeface="ＭＳ Ｐゴシック"/>
                <a:cs typeface="ＭＳ Ｐゴシック"/>
                <a:sym typeface="Wingdings" pitchFamily="2" charset="2"/>
              </a:rPr>
              <a:t>b</a:t>
            </a:r>
            <a:r>
              <a:rPr lang="en-US" sz="1400" i="1" baseline="-25000" smtClean="0">
                <a:ea typeface="ＭＳ Ｐゴシック"/>
                <a:cs typeface="ＭＳ Ｐゴシック"/>
                <a:sym typeface="Wingdings" pitchFamily="2" charset="2"/>
              </a:rPr>
              <a:t>l</a:t>
            </a:r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(t)</a:t>
            </a:r>
            <a:endParaRPr lang="en-US" sz="1400" baseline="-2500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lvl="1"/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field depressed for positive </a:t>
            </a:r>
            <a:r>
              <a:rPr lang="en-US" sz="1400" i="1" smtClean="0">
                <a:ea typeface="ＭＳ Ｐゴシック"/>
                <a:cs typeface="ＭＳ Ｐゴシック"/>
                <a:sym typeface="Wingdings" pitchFamily="2" charset="2"/>
              </a:rPr>
              <a:t>b</a:t>
            </a:r>
            <a:r>
              <a:rPr lang="en-US" sz="1400" i="1" baseline="-25000" smtClean="0">
                <a:ea typeface="ＭＳ Ｐゴシック"/>
                <a:cs typeface="ＭＳ Ｐゴシック"/>
                <a:sym typeface="Wingdings" pitchFamily="2" charset="2"/>
              </a:rPr>
              <a:t>l</a:t>
            </a:r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(t)</a:t>
            </a:r>
            <a:endParaRPr lang="en-US" sz="1400" baseline="-25000" smtClean="0">
              <a:ea typeface="ＭＳ Ｐゴシック"/>
              <a:cs typeface="ＭＳ Ｐゴシック"/>
              <a:sym typeface="Wingdings" pitchFamily="2" charset="2"/>
            </a:endParaRPr>
          </a:p>
          <a:p>
            <a:pPr lvl="1"/>
            <a:r>
              <a:rPr lang="en-US" sz="1400" smtClean="0">
                <a:ea typeface="ＭＳ Ｐゴシック"/>
                <a:cs typeface="ＭＳ Ｐゴシック"/>
                <a:sym typeface="Wingdings" pitchFamily="2" charset="2"/>
              </a:rPr>
              <a:t>Max enhancement = 2.3</a:t>
            </a:r>
            <a:endParaRPr lang="en-US" sz="1400" smtClean="0">
              <a:ea typeface="ＭＳ Ｐゴシック"/>
              <a:cs typeface="ＭＳ Ｐゴシック"/>
            </a:endParaRPr>
          </a:p>
        </p:txBody>
      </p:sp>
      <p:pic>
        <p:nvPicPr>
          <p:cNvPr id="1945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68425"/>
            <a:ext cx="3810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502025"/>
            <a:ext cx="26765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28600" y="152400"/>
            <a:ext cx="83058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228600" y="1524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b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Atmospheric Discharges in/near water…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152400" y="167640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produce strong reactivity in liquids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through the production of radicals (OH</a:t>
            </a:r>
            <a:r>
              <a:rPr lang="en-US" sz="1600" baseline="30000">
                <a:latin typeface="Calibri" pitchFamily="34" charset="0"/>
              </a:rPr>
              <a:t>-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, HO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aseline="30000">
                <a:latin typeface="Calibri" pitchFamily="34" charset="0"/>
              </a:rPr>
              <a:t>●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and UV radiation for applications in</a:t>
            </a:r>
            <a:r>
              <a:rPr lang="en-US" sz="14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water purification, waste processing, and materials  synthesis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1563688"/>
            <a:ext cx="2139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3"/>
          <p:cNvSpPr txBox="1">
            <a:spLocks noChangeArrowheads="1"/>
          </p:cNvSpPr>
          <p:nvPr/>
        </p:nvSpPr>
        <p:spPr bwMode="auto">
          <a:xfrm>
            <a:off x="457200" y="5811838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Indirect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discharges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produce plasma in a secondary gas phase with high reduced field, but have low processing throughputs</a:t>
            </a:r>
          </a:p>
        </p:txBody>
      </p:sp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152400" y="3617913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…but suffer from a number of limitations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/>
          <a:srcRect l="57040" r="31549" b="85207"/>
          <a:stretch>
            <a:fillRect/>
          </a:stretch>
        </p:blipFill>
        <p:spPr bwMode="auto">
          <a:xfrm>
            <a:off x="3251200" y="5124450"/>
            <a:ext cx="2476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563688"/>
            <a:ext cx="20415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6"/>
          <a:srcRect l="15871" t="4539" r="38589" b="50000"/>
          <a:stretch>
            <a:fillRect/>
          </a:stretch>
        </p:blipFill>
        <p:spPr bwMode="auto">
          <a:xfrm>
            <a:off x="990600" y="4184650"/>
            <a:ext cx="1974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4572000" y="5827713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Bubble discharges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offer a promising way to inject radicals deeper into the processing volume, but remain limited due to the difficulty in transporting high fields across the dielectric fluid.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 l="23785" t="51608"/>
          <a:stretch>
            <a:fillRect/>
          </a:stretch>
        </p:blipFill>
        <p:spPr bwMode="auto">
          <a:xfrm>
            <a:off x="4343400" y="4013200"/>
            <a:ext cx="23161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7825" y="3806825"/>
            <a:ext cx="21113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6000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406 -0.39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08" name="Picture 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10013"/>
            <a:ext cx="39243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0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420813"/>
            <a:ext cx="205581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5864225"/>
            <a:ext cx="3963988" cy="61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4419600" cy="2262188"/>
          </a:xfrm>
        </p:spPr>
        <p:txBody>
          <a:bodyPr rtlCol="0">
            <a:no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ea typeface="ＭＳ Ｐゴシック" charset="-128"/>
            </a:endParaRPr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charset="-128"/>
              </a:rPr>
              <a:t>For a gas bubble</a:t>
            </a:r>
            <a:r>
              <a:rPr lang="en-US" sz="1600" baseline="30000" dirty="0" smtClean="0">
                <a:ea typeface="ＭＳ Ｐゴシック" charset="-128"/>
              </a:rPr>
              <a:t>33</a:t>
            </a:r>
          </a:p>
          <a:p>
            <a:pPr lvl="1" fontAlgn="auto">
              <a:spcAft>
                <a:spcPts val="1800"/>
              </a:spcAft>
              <a:buSzPct val="50000"/>
              <a:buFont typeface="Arial" pitchFamily="34" charset="0"/>
              <a:buChar char="–"/>
              <a:defRPr/>
            </a:pPr>
            <a:r>
              <a:rPr lang="en-US" sz="1400" b="1" dirty="0" smtClean="0">
                <a:ea typeface="ＭＳ Ｐゴシック" charset="-128"/>
              </a:rPr>
              <a:t>electric stress:    </a:t>
            </a:r>
          </a:p>
          <a:p>
            <a:pPr lvl="1" fontAlgn="auto">
              <a:spcAft>
                <a:spcPts val="1800"/>
              </a:spcAft>
              <a:buSzPct val="50000"/>
              <a:buFont typeface="Arial" pitchFamily="34" charset="0"/>
              <a:buChar char="–"/>
              <a:defRPr/>
            </a:pPr>
            <a:r>
              <a:rPr lang="en-US" sz="1400" b="1" dirty="0" smtClean="0">
                <a:ea typeface="ＭＳ Ｐゴシック" charset="-128"/>
              </a:rPr>
              <a:t>surface tension stress:</a:t>
            </a:r>
          </a:p>
          <a:p>
            <a:pPr lvl="1" fontAlgn="auto">
              <a:spcAft>
                <a:spcPts val="0"/>
              </a:spcAft>
              <a:buSzPct val="50000"/>
              <a:buFont typeface="Arial" pitchFamily="34" charset="0"/>
              <a:buChar char="–"/>
              <a:defRPr/>
            </a:pPr>
            <a:r>
              <a:rPr lang="en-US" sz="1400" b="1" dirty="0" smtClean="0">
                <a:ea typeface="ＭＳ Ｐゴシック" charset="-128"/>
              </a:rPr>
              <a:t>Weber number:</a:t>
            </a:r>
            <a:endParaRPr lang="en-US" sz="1100" b="1" dirty="0" smtClean="0">
              <a:ea typeface="ＭＳ Ｐゴシック" charset="-128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</p:txBody>
      </p:sp>
      <p:sp>
        <p:nvSpPr>
          <p:cNvPr id="36012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3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4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5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6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7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8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19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20" name="Rectangle 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6021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7" rIns="91437" bIns="45717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239000" y="1590675"/>
            <a:ext cx="0" cy="314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23" name="TextBox 38"/>
          <p:cNvSpPr txBox="1">
            <a:spLocks noChangeArrowheads="1"/>
          </p:cNvSpPr>
          <p:nvPr/>
        </p:nvSpPr>
        <p:spPr bwMode="auto">
          <a:xfrm>
            <a:off x="6248400" y="3330575"/>
            <a:ext cx="213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pPr marL="411163">
              <a:spcBef>
                <a:spcPct val="10000"/>
              </a:spcBef>
            </a:pPr>
            <a:r>
              <a:rPr lang="en-US" sz="1000" b="1">
                <a:latin typeface="Times New Roman" pitchFamily="18" charset="0"/>
                <a:ea typeface="ＭＳ Ｐゴシック"/>
                <a:cs typeface="ＭＳ Ｐゴシック"/>
              </a:rPr>
              <a:t>Garton, Krasucki, </a:t>
            </a:r>
            <a:r>
              <a:rPr lang="en-US" sz="1000" b="1" i="1">
                <a:latin typeface="Times New Roman" pitchFamily="18" charset="0"/>
                <a:ea typeface="ＭＳ Ｐゴシック"/>
                <a:cs typeface="ＭＳ Ｐゴシック"/>
              </a:rPr>
              <a:t>Proc. Royal Soc. Lon. </a:t>
            </a:r>
            <a:r>
              <a:rPr lang="en-US" sz="1000" b="1">
                <a:latin typeface="Times New Roman" pitchFamily="18" charset="0"/>
                <a:ea typeface="ＭＳ Ｐゴシック"/>
                <a:cs typeface="ＭＳ Ｐゴシック"/>
              </a:rPr>
              <a:t>1964.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2437064"/>
            <a:ext cx="3265172" cy="553357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3942443"/>
            <a:ext cx="1752600" cy="553357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4515757"/>
            <a:ext cx="1447800" cy="555793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5049157"/>
            <a:ext cx="2286000" cy="585160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36028" name="Title 1"/>
          <p:cNvSpPr txBox="1">
            <a:spLocks/>
          </p:cNvSpPr>
          <p:nvPr/>
        </p:nvSpPr>
        <p:spPr bwMode="auto">
          <a:xfrm>
            <a:off x="304800" y="4603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b"/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Shape Distortion Can be Achieved with Intense Electric Fields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0128" y="3115914"/>
            <a:ext cx="2236472" cy="338554"/>
          </a:xfrm>
          <a:prstGeom prst="rect">
            <a:avLst/>
          </a:prstGeom>
          <a:blipFill rotWithShape="1">
            <a:blip r:embed="rId10" cstate="print"/>
            <a:stretch>
              <a:fillRect b="-10714"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graphicFrame>
        <p:nvGraphicFramePr>
          <p:cNvPr id="36007" name="Object 167"/>
          <p:cNvGraphicFramePr>
            <a:graphicFrameLocks noChangeAspect="1"/>
          </p:cNvGraphicFramePr>
          <p:nvPr/>
        </p:nvGraphicFramePr>
        <p:xfrm>
          <a:off x="6858000" y="1590675"/>
          <a:ext cx="314325" cy="314325"/>
        </p:xfrm>
        <a:graphic>
          <a:graphicData uri="http://schemas.openxmlformats.org/presentationml/2006/ole">
            <p:oleObj spid="_x0000_s36007" name="Equation" r:id="rId11" imgW="152268" imgH="164957" progId="Equation.3">
              <p:embed/>
            </p:oleObj>
          </a:graphicData>
        </a:graphic>
      </p:graphicFrame>
      <p:sp>
        <p:nvSpPr>
          <p:cNvPr id="36030" name="Content Placeholder 2"/>
          <p:cNvSpPr txBox="1">
            <a:spLocks/>
          </p:cNvSpPr>
          <p:nvPr/>
        </p:nvSpPr>
        <p:spPr bwMode="auto">
          <a:xfrm>
            <a:off x="457200" y="1457325"/>
            <a:ext cx="3581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</a:rPr>
              <a:t>“Leaky” fluid dielectrics, like water, are susceptible to</a:t>
            </a:r>
            <a:r>
              <a:rPr lang="en-US" sz="1400">
                <a:latin typeface="Times New Roman" pitchFamily="18" charset="0"/>
              </a:rPr>
              <a:t> electric stress determined by the Maxwell stress tensor,</a:t>
            </a:r>
            <a:endParaRPr lang="en-US" sz="1400" baseline="300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6031" name="TextBox 3"/>
          <p:cNvSpPr txBox="1">
            <a:spLocks noChangeArrowheads="1"/>
          </p:cNvSpPr>
          <p:nvPr/>
        </p:nvSpPr>
        <p:spPr bwMode="auto">
          <a:xfrm>
            <a:off x="609600" y="5900738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Ex</a:t>
            </a:r>
            <a:r>
              <a:rPr lang="en-US" sz="1400">
                <a:latin typeface="Times New Roman" pitchFamily="18" charset="0"/>
              </a:rPr>
              <a:t>.   </a:t>
            </a:r>
            <a:r>
              <a:rPr lang="en-US" sz="1400" i="1">
                <a:latin typeface="Times New Roman" pitchFamily="18" charset="0"/>
              </a:rPr>
              <a:t>R</a:t>
            </a:r>
            <a:r>
              <a:rPr lang="en-US" sz="1400" baseline="-25000">
                <a:latin typeface="Times New Roman" pitchFamily="18" charset="0"/>
              </a:rPr>
              <a:t>0</a:t>
            </a:r>
            <a:r>
              <a:rPr lang="en-US" sz="1400">
                <a:latin typeface="Times New Roman" pitchFamily="18" charset="0"/>
              </a:rPr>
              <a:t> = 0.5 mm </a:t>
            </a:r>
          </a:p>
          <a:p>
            <a:r>
              <a:rPr lang="en-US" sz="1400">
                <a:latin typeface="Times New Roman" pitchFamily="18" charset="0"/>
              </a:rPr>
              <a:t>         </a:t>
            </a:r>
            <a:r>
              <a:rPr lang="en-US" sz="1400" i="1">
                <a:latin typeface="Times New Roman" pitchFamily="18" charset="0"/>
              </a:rPr>
              <a:t>E</a:t>
            </a:r>
            <a:r>
              <a:rPr lang="en-US" sz="1400" i="1" baseline="-25000">
                <a:latin typeface="Times New Roman" pitchFamily="18" charset="0"/>
              </a:rPr>
              <a:t>0</a:t>
            </a:r>
            <a:r>
              <a:rPr lang="en-US" sz="1400">
                <a:latin typeface="Times New Roman" pitchFamily="18" charset="0"/>
              </a:rPr>
              <a:t> = 5 kV/cm, in water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048000" y="62055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33" name="TextBox 9"/>
          <p:cNvSpPr txBox="1">
            <a:spLocks noChangeArrowheads="1"/>
          </p:cNvSpPr>
          <p:nvPr/>
        </p:nvSpPr>
        <p:spPr bwMode="auto">
          <a:xfrm>
            <a:off x="3657600" y="6019800"/>
            <a:ext cx="839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W</a:t>
            </a:r>
            <a:r>
              <a:rPr lang="en-US" sz="1600" baseline="-25000">
                <a:latin typeface="Times New Roman" pitchFamily="18" charset="0"/>
              </a:rPr>
              <a:t>e</a:t>
            </a:r>
            <a:r>
              <a:rPr lang="en-US" sz="1600">
                <a:latin typeface="Times New Roman" pitchFamily="18" charset="0"/>
              </a:rPr>
              <a:t> ~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4200" y="3886200"/>
            <a:ext cx="1905000" cy="8302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A.C. fields </a:t>
            </a:r>
            <a:r>
              <a:rPr lang="en-US" sz="1600" dirty="0">
                <a:latin typeface="+mn-lt"/>
              </a:rPr>
              <a:t>couple to natural oscillating modes</a:t>
            </a:r>
            <a:endParaRPr lang="en-US" sz="16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9600" y="1828800"/>
            <a:ext cx="1752600" cy="8302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D.C. fields </a:t>
            </a:r>
            <a:r>
              <a:rPr lang="en-US" sz="1600" dirty="0">
                <a:latin typeface="+mn-lt"/>
              </a:rPr>
              <a:t>stretch and destabilize bubble shape</a:t>
            </a:r>
            <a:endParaRPr lang="en-US" sz="1600" dirty="0">
              <a:latin typeface="+mn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248400" y="2305050"/>
            <a:ext cx="720725" cy="1809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629400" y="4646613"/>
            <a:ext cx="198438" cy="2952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med" len="med"/>
          </a:ln>
          <a:effectLst>
            <a:outerShdw blurRad="12700" dist="19050" dir="10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38" name="TextBox 52"/>
          <p:cNvSpPr txBox="1">
            <a:spLocks noChangeArrowheads="1"/>
          </p:cNvSpPr>
          <p:nvPr/>
        </p:nvSpPr>
        <p:spPr bwMode="auto">
          <a:xfrm>
            <a:off x="5049838" y="6324600"/>
            <a:ext cx="23415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Azuma H</a:t>
            </a:r>
            <a:r>
              <a:rPr lang="en-US" sz="1000" b="1" i="1">
                <a:latin typeface="Times New Roman" pitchFamily="18" charset="0"/>
              </a:rPr>
              <a:t>,</a:t>
            </a:r>
            <a:r>
              <a:rPr lang="en-US" sz="1000" b="1">
                <a:latin typeface="Times New Roman" pitchFamily="18" charset="0"/>
              </a:rPr>
              <a:t> </a:t>
            </a:r>
            <a:r>
              <a:rPr lang="en-US" sz="1000" b="1" i="1">
                <a:latin typeface="Times New Roman" pitchFamily="18" charset="0"/>
              </a:rPr>
              <a:t>Jour. Fluid Mech. </a:t>
            </a:r>
            <a:r>
              <a:rPr lang="en-US" sz="1000" b="1">
                <a:latin typeface="Times New Roman" pitchFamily="18" charset="0"/>
              </a:rPr>
              <a:t>1999</a:t>
            </a:r>
          </a:p>
          <a:p>
            <a:endParaRPr lang="en-US" sz="1000" baseline="30000">
              <a:latin typeface="Times New Roman" pitchFamily="18" charset="0"/>
            </a:endParaRPr>
          </a:p>
        </p:txBody>
      </p:sp>
      <p:sp>
        <p:nvSpPr>
          <p:cNvPr id="36039" name="TextBox 35"/>
          <p:cNvSpPr txBox="1">
            <a:spLocks noChangeArrowheads="1"/>
          </p:cNvSpPr>
          <p:nvPr/>
        </p:nvSpPr>
        <p:spPr bwMode="auto">
          <a:xfrm>
            <a:off x="2590800" y="31242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(normal stress)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6096000" y="1582579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124200" y="3962400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096000" y="3967490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3124200" y="1582579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29000" y="1701800"/>
            <a:ext cx="1981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Even Shape Modes (</a:t>
            </a:r>
            <a:r>
              <a:rPr lang="en-US" sz="1050" i="1" dirty="0">
                <a:latin typeface="+mn-lt"/>
              </a:rPr>
              <a:t>l</a:t>
            </a:r>
            <a:r>
              <a:rPr lang="en-US" sz="1050" dirty="0">
                <a:latin typeface="+mn-lt"/>
              </a:rPr>
              <a:t> = 2,4,6</a:t>
            </a:r>
            <a:r>
              <a:rPr lang="en-US" sz="1050" b="1" dirty="0">
                <a:latin typeface="+mn-lt"/>
              </a:rPr>
              <a:t>)</a:t>
            </a:r>
            <a:endParaRPr lang="en-US" sz="105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8900" y="1735138"/>
            <a:ext cx="2362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Odd Shape Modes (</a:t>
            </a:r>
            <a:r>
              <a:rPr lang="en-US" sz="1050" i="1" dirty="0">
                <a:latin typeface="+mn-lt"/>
              </a:rPr>
              <a:t>l</a:t>
            </a:r>
            <a:r>
              <a:rPr lang="en-US" sz="1050" dirty="0">
                <a:latin typeface="+mn-lt"/>
              </a:rPr>
              <a:t> = 1,3,5</a:t>
            </a:r>
            <a:r>
              <a:rPr lang="en-US" sz="1050" b="1" dirty="0">
                <a:latin typeface="+mn-lt"/>
              </a:rPr>
              <a:t>)</a:t>
            </a:r>
            <a:endParaRPr lang="en-US" sz="1050" b="1" dirty="0">
              <a:latin typeface="+mn-lt"/>
            </a:endParaRPr>
          </a:p>
        </p:txBody>
      </p:sp>
      <p:sp>
        <p:nvSpPr>
          <p:cNvPr id="37895" name="TextBox 24"/>
          <p:cNvSpPr txBox="1">
            <a:spLocks noChangeArrowheads="1"/>
          </p:cNvSpPr>
          <p:nvPr/>
        </p:nvSpPr>
        <p:spPr bwMode="auto">
          <a:xfrm>
            <a:off x="3429000" y="4124325"/>
            <a:ext cx="2362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Volume Mode (</a:t>
            </a:r>
            <a:r>
              <a:rPr lang="en-US" sz="1200" i="1">
                <a:latin typeface="Times New Roman" pitchFamily="18" charset="0"/>
              </a:rPr>
              <a:t>l</a:t>
            </a:r>
            <a:r>
              <a:rPr lang="en-US" sz="1200">
                <a:latin typeface="Times New Roman" pitchFamily="18" charset="0"/>
              </a:rPr>
              <a:t> = 0</a:t>
            </a:r>
            <a:r>
              <a:rPr lang="en-US" sz="1200" b="1">
                <a:latin typeface="Times New Roman" pitchFamily="18" charset="0"/>
              </a:rPr>
              <a:t>)</a:t>
            </a:r>
          </a:p>
        </p:txBody>
      </p:sp>
      <p:sp>
        <p:nvSpPr>
          <p:cNvPr id="37896" name="TextBox 25"/>
          <p:cNvSpPr txBox="1">
            <a:spLocks noChangeArrowheads="1"/>
          </p:cNvSpPr>
          <p:nvPr/>
        </p:nvSpPr>
        <p:spPr bwMode="auto">
          <a:xfrm>
            <a:off x="6400800" y="4124325"/>
            <a:ext cx="2057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Bubble Volume (</a:t>
            </a:r>
            <a:r>
              <a:rPr lang="en-US" sz="1200">
                <a:latin typeface="Times New Roman" pitchFamily="18" charset="0"/>
              </a:rPr>
              <a:t>normalized</a:t>
            </a:r>
            <a:r>
              <a:rPr lang="en-US" sz="1200" b="1">
                <a:latin typeface="Times New Roman" pitchFamily="18" charset="0"/>
              </a:rPr>
              <a:t>)</a:t>
            </a:r>
          </a:p>
        </p:txBody>
      </p:sp>
      <p:sp>
        <p:nvSpPr>
          <p:cNvPr id="37897" name="TextBox 26"/>
          <p:cNvSpPr txBox="1">
            <a:spLocks noChangeArrowheads="1"/>
          </p:cNvSpPr>
          <p:nvPr/>
        </p:nvSpPr>
        <p:spPr bwMode="auto">
          <a:xfrm>
            <a:off x="4343400" y="5832475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Time (ms)</a:t>
            </a:r>
          </a:p>
        </p:txBody>
      </p:sp>
      <p:sp>
        <p:nvSpPr>
          <p:cNvPr id="37898" name="TextBox 27"/>
          <p:cNvSpPr txBox="1">
            <a:spLocks noChangeArrowheads="1"/>
          </p:cNvSpPr>
          <p:nvPr/>
        </p:nvSpPr>
        <p:spPr bwMode="auto">
          <a:xfrm>
            <a:off x="7162800" y="5849938"/>
            <a:ext cx="914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Time (ms)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9400" y="2301875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b(t)</a:t>
            </a:r>
            <a:endParaRPr lang="en-US" sz="1050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4692650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b(t)</a:t>
            </a:r>
            <a:endParaRPr lang="en-US" sz="1050" b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2290763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b(t)</a:t>
            </a:r>
            <a:endParaRPr lang="en-US" sz="105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4630738"/>
            <a:ext cx="45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V(t)</a:t>
            </a:r>
            <a:endParaRPr lang="en-US" sz="1050" b="1" dirty="0">
              <a:latin typeface="+mn-lt"/>
            </a:endParaRPr>
          </a:p>
        </p:txBody>
      </p:sp>
      <p:sp>
        <p:nvSpPr>
          <p:cNvPr id="37903" name="TextBox 1"/>
          <p:cNvSpPr txBox="1">
            <a:spLocks noChangeArrowheads="1"/>
          </p:cNvSpPr>
          <p:nvPr/>
        </p:nvSpPr>
        <p:spPr bwMode="auto">
          <a:xfrm>
            <a:off x="3505200" y="1963738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3429000" y="2212975"/>
            <a:ext cx="457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aseline="-25000">
                <a:latin typeface="Times New Roman" pitchFamily="18" charset="0"/>
              </a:rPr>
              <a:t>4</a:t>
            </a:r>
          </a:p>
        </p:txBody>
      </p:sp>
      <p:sp>
        <p:nvSpPr>
          <p:cNvPr id="37905" name="TextBox 21"/>
          <p:cNvSpPr txBox="1">
            <a:spLocks noChangeArrowheads="1"/>
          </p:cNvSpPr>
          <p:nvPr/>
        </p:nvSpPr>
        <p:spPr bwMode="auto">
          <a:xfrm>
            <a:off x="3429000" y="2776538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aseline="-25000">
                <a:latin typeface="Times New Roman" pitchFamily="18" charset="0"/>
              </a:rPr>
              <a:t>6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83013" y="2192338"/>
            <a:ext cx="242887" cy="508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33800" y="2428875"/>
            <a:ext cx="331788" cy="1063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33800" y="2649538"/>
            <a:ext cx="457200" cy="2238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581400" y="5011738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aseline="-25000">
                <a:latin typeface="Times New Roman" pitchFamily="18" charset="0"/>
              </a:rPr>
              <a:t>0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871913" y="5119688"/>
            <a:ext cx="242887" cy="444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1" name="TextBox 42"/>
          <p:cNvSpPr txBox="1">
            <a:spLocks noChangeArrowheads="1"/>
          </p:cNvSpPr>
          <p:nvPr/>
        </p:nvSpPr>
        <p:spPr bwMode="auto">
          <a:xfrm>
            <a:off x="4191000" y="3487738"/>
            <a:ext cx="914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Time (ms)</a:t>
            </a:r>
          </a:p>
        </p:txBody>
      </p:sp>
      <p:sp>
        <p:nvSpPr>
          <p:cNvPr id="36" name="Title 3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Mode Decomposition</a:t>
            </a:r>
            <a:endParaRPr lang="en-US" sz="3200" dirty="0">
              <a:latin typeface="+mn-lt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90513" y="1704975"/>
            <a:ext cx="2681287" cy="1055688"/>
          </a:xfrm>
          <a:prstGeom prst="rect">
            <a:avLst/>
          </a:prstGeom>
        </p:spPr>
        <p:txBody>
          <a:bodyPr lIns="0" tIns="0" rIns="0" bIns="0"/>
          <a:lstStyle>
            <a:lvl1pPr marL="274315" indent="-2743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9" indent="-2743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44" indent="-2285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8" indent="-2285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573" indent="-228595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88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02" indent="-18287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078" indent="-18287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393" indent="-18287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82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/>
              <a:t>Excited Bubble can be decomposed into Legendre polynomials</a:t>
            </a:r>
            <a:endParaRPr lang="en-US" sz="1200" dirty="0"/>
          </a:p>
          <a:p>
            <a:pPr defTabSz="914382" fontAlgn="auto">
              <a:spcAft>
                <a:spcPts val="0"/>
              </a:spcAft>
              <a:defRPr/>
            </a:pPr>
            <a:endParaRPr lang="en-US" sz="1200" dirty="0" smtClean="0"/>
          </a:p>
          <a:p>
            <a:pPr defTabSz="914382" fontAlgn="auto"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9019" y="2895600"/>
            <a:ext cx="2819400" cy="679994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37915" name="TextBox 40"/>
          <p:cNvSpPr txBox="1">
            <a:spLocks noChangeArrowheads="1"/>
          </p:cNvSpPr>
          <p:nvPr/>
        </p:nvSpPr>
        <p:spPr bwMode="auto">
          <a:xfrm>
            <a:off x="152400" y="556260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</a:rPr>
              <a:t>l</a:t>
            </a:r>
            <a:r>
              <a:rPr lang="en-US" b="1">
                <a:latin typeface="Times New Roman" pitchFamily="18" charset="0"/>
              </a:rPr>
              <a:t> = 0</a:t>
            </a:r>
          </a:p>
        </p:txBody>
      </p:sp>
      <p:pic>
        <p:nvPicPr>
          <p:cNvPr id="37916" name="Picture 4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513" y="4187825"/>
            <a:ext cx="80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7" name="TextBox 43"/>
          <p:cNvSpPr txBox="1">
            <a:spLocks noChangeArrowheads="1"/>
          </p:cNvSpPr>
          <p:nvPr/>
        </p:nvSpPr>
        <p:spPr bwMode="auto">
          <a:xfrm>
            <a:off x="1219200" y="55737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l </a:t>
            </a:r>
            <a:r>
              <a:rPr lang="en-US" b="1">
                <a:latin typeface="Times New Roman" pitchFamily="18" charset="0"/>
              </a:rPr>
              <a:t>= 2</a:t>
            </a:r>
          </a:p>
        </p:txBody>
      </p:sp>
      <p:sp>
        <p:nvSpPr>
          <p:cNvPr id="37918" name="TextBox 44"/>
          <p:cNvSpPr txBox="1">
            <a:spLocks noChangeArrowheads="1"/>
          </p:cNvSpPr>
          <p:nvPr/>
        </p:nvSpPr>
        <p:spPr bwMode="auto">
          <a:xfrm>
            <a:off x="1981200" y="5586413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l </a:t>
            </a:r>
            <a:r>
              <a:rPr lang="en-US" b="1">
                <a:latin typeface="Times New Roman" pitchFamily="18" charset="0"/>
              </a:rPr>
              <a:t>= 4</a:t>
            </a:r>
          </a:p>
        </p:txBody>
      </p:sp>
      <p:pic>
        <p:nvPicPr>
          <p:cNvPr id="37919" name="Picture 45"/>
          <p:cNvPicPr>
            <a:picLocks noChangeAspect="1"/>
          </p:cNvPicPr>
          <p:nvPr/>
        </p:nvPicPr>
        <p:blipFill>
          <a:blip r:embed="rId9"/>
          <a:srcRect r="83904" b="57761"/>
          <a:stretch>
            <a:fillRect/>
          </a:stretch>
        </p:blipFill>
        <p:spPr bwMode="auto">
          <a:xfrm>
            <a:off x="1066800" y="4124325"/>
            <a:ext cx="9032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0" name="Picture 46"/>
          <p:cNvPicPr>
            <a:picLocks noChangeAspect="1"/>
          </p:cNvPicPr>
          <p:nvPr/>
        </p:nvPicPr>
        <p:blipFill>
          <a:blip r:embed="rId10"/>
          <a:srcRect t="50000" r="84618" b="9193"/>
          <a:stretch>
            <a:fillRect/>
          </a:stretch>
        </p:blipFill>
        <p:spPr bwMode="auto">
          <a:xfrm>
            <a:off x="1806575" y="4038600"/>
            <a:ext cx="995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5486400"/>
            <a:ext cx="3276600" cy="833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825"/>
          </a:xfrm>
        </p:spPr>
        <p:txBody>
          <a:bodyPr/>
          <a:lstStyle/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Extrapolating to More Extreme Deformation</a:t>
            </a:r>
            <a:endParaRPr lang="en-US" sz="24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228600" y="16002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 defTabSz="9144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</a:rPr>
              <a:t>Estimate field enhancement for extreme deformation</a:t>
            </a: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  <a:ea typeface="ＭＳ Ｐゴシック"/>
                <a:cs typeface="ＭＳ Ｐゴシック"/>
              </a:rPr>
              <a:t>Conditions</a:t>
            </a: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</a:rPr>
              <a:t>isolate pure modes, </a:t>
            </a:r>
            <a:r>
              <a:rPr lang="en-US" sz="1400" i="1">
                <a:latin typeface="Times New Roman" pitchFamily="18" charset="0"/>
                <a:ea typeface="ＭＳ Ｐゴシック"/>
                <a:cs typeface="ＭＳ Ｐゴシック"/>
              </a:rPr>
              <a:t>l</a:t>
            </a:r>
            <a:r>
              <a:rPr lang="en-US" sz="1400">
                <a:latin typeface="Times New Roman" pitchFamily="18" charset="0"/>
                <a:ea typeface="ＭＳ Ｐゴシック"/>
                <a:cs typeface="ＭＳ Ｐゴシック"/>
              </a:rPr>
              <a:t> = 2,4</a:t>
            </a: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</a:rPr>
              <a:t>measure axial field along axis of symmetry</a:t>
            </a:r>
            <a:endParaRPr lang="en-US" sz="1400" baseline="30000">
              <a:latin typeface="Times New Roman" pitchFamily="18" charset="0"/>
              <a:ea typeface="ＭＳ Ｐゴシック"/>
              <a:cs typeface="ＭＳ Ｐゴシック"/>
            </a:endParaRP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sz="1400">
              <a:latin typeface="Times New Roman" pitchFamily="18" charset="0"/>
              <a:ea typeface="ＭＳ Ｐゴシック"/>
              <a:cs typeface="ＭＳ Ｐゴシック"/>
              <a:sym typeface="Wingdings" pitchFamily="2" charset="2"/>
            </a:endParaRPr>
          </a:p>
          <a:p>
            <a:pPr marL="273050" indent="-273050" defTabSz="9144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Observations </a:t>
            </a: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field enhanced for negative b</a:t>
            </a:r>
            <a:r>
              <a:rPr lang="en-US" sz="1400" i="1" baseline="-25000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l</a:t>
            </a: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field depressed for positive b</a:t>
            </a:r>
            <a:r>
              <a:rPr lang="en-US" sz="1400" i="1" baseline="-25000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l</a:t>
            </a:r>
          </a:p>
          <a:p>
            <a:pPr marL="547688" lvl="1" indent="-2730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1400">
                <a:latin typeface="Times New Roman" pitchFamily="18" charset="0"/>
                <a:ea typeface="ＭＳ Ｐゴシック"/>
                <a:cs typeface="ＭＳ Ｐゴシック"/>
                <a:sym typeface="Wingdings" pitchFamily="2" charset="2"/>
              </a:rPr>
              <a:t>dramatic increase in field enhancement as shape contracts</a:t>
            </a:r>
            <a:endParaRPr lang="en-US" sz="1400" i="1" baseline="30000">
              <a:latin typeface="Times New Roman" pitchFamily="18" charset="0"/>
              <a:ea typeface="ＭＳ Ｐゴシック"/>
              <a:cs typeface="ＭＳ Ｐゴシック"/>
              <a:sym typeface="Wingdings" pitchFamily="2" charset="2"/>
            </a:endParaRP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4246563" y="3167063"/>
            <a:ext cx="782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="1" baseline="-25000">
                <a:latin typeface="Times New Roman" pitchFamily="18" charset="0"/>
              </a:rPr>
              <a:t>2</a:t>
            </a:r>
            <a:r>
              <a:rPr lang="en-US" sz="1200" b="1">
                <a:latin typeface="Times New Roman" pitchFamily="18" charset="0"/>
              </a:rPr>
              <a:t> = -0.8</a:t>
            </a:r>
          </a:p>
        </p:txBody>
      </p:sp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5008563" y="3157538"/>
            <a:ext cx="706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="1" baseline="-25000">
                <a:latin typeface="Times New Roman" pitchFamily="18" charset="0"/>
              </a:rPr>
              <a:t>2</a:t>
            </a:r>
            <a:r>
              <a:rPr lang="en-US" sz="1200" b="1">
                <a:latin typeface="Times New Roman" pitchFamily="18" charset="0"/>
              </a:rPr>
              <a:t> = 0.8</a:t>
            </a:r>
          </a:p>
        </p:txBody>
      </p:sp>
      <p:sp>
        <p:nvSpPr>
          <p:cNvPr id="39942" name="TextBox 14"/>
          <p:cNvSpPr txBox="1">
            <a:spLocks noChangeArrowheads="1"/>
          </p:cNvSpPr>
          <p:nvPr/>
        </p:nvSpPr>
        <p:spPr bwMode="auto">
          <a:xfrm>
            <a:off x="4246563" y="5614988"/>
            <a:ext cx="782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="1" baseline="-25000">
                <a:latin typeface="Times New Roman" pitchFamily="18" charset="0"/>
              </a:rPr>
              <a:t>2</a:t>
            </a:r>
            <a:r>
              <a:rPr lang="en-US" sz="1200" b="1">
                <a:latin typeface="Times New Roman" pitchFamily="18" charset="0"/>
              </a:rPr>
              <a:t> = -0.4</a:t>
            </a:r>
          </a:p>
        </p:txBody>
      </p:sp>
      <p:sp>
        <p:nvSpPr>
          <p:cNvPr id="39943" name="TextBox 15"/>
          <p:cNvSpPr txBox="1">
            <a:spLocks noChangeArrowheads="1"/>
          </p:cNvSpPr>
          <p:nvPr/>
        </p:nvSpPr>
        <p:spPr bwMode="auto">
          <a:xfrm>
            <a:off x="5008563" y="5605463"/>
            <a:ext cx="706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b</a:t>
            </a:r>
            <a:r>
              <a:rPr lang="en-US" sz="1200" b="1" baseline="-25000">
                <a:latin typeface="Times New Roman" pitchFamily="18" charset="0"/>
              </a:rPr>
              <a:t>2</a:t>
            </a:r>
            <a:r>
              <a:rPr lang="en-US" sz="1200" b="1">
                <a:latin typeface="Times New Roman" pitchFamily="18" charset="0"/>
              </a:rPr>
              <a:t> = 0.4</a:t>
            </a:r>
          </a:p>
        </p:txBody>
      </p:sp>
      <p:sp>
        <p:nvSpPr>
          <p:cNvPr id="39944" name="TextBox 16"/>
          <p:cNvSpPr txBox="1">
            <a:spLocks noChangeArrowheads="1"/>
          </p:cNvSpPr>
          <p:nvPr/>
        </p:nvSpPr>
        <p:spPr bwMode="auto">
          <a:xfrm>
            <a:off x="533400" y="5592763"/>
            <a:ext cx="3124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E could be enhanced by a factor of 10-50 in the bubble!!</a:t>
            </a:r>
            <a:endParaRPr lang="en-US" sz="1600" b="1" baseline="-25000">
              <a:latin typeface="Times New Roman" pitchFamily="18" charset="0"/>
            </a:endParaRPr>
          </a:p>
        </p:txBody>
      </p:sp>
      <p:pic>
        <p:nvPicPr>
          <p:cNvPr id="39945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31210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350" y="3886200"/>
            <a:ext cx="31210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2146300"/>
            <a:ext cx="1403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6563" y="4716463"/>
            <a:ext cx="14636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Box 21"/>
          <p:cNvSpPr txBox="1">
            <a:spLocks noChangeArrowheads="1"/>
          </p:cNvSpPr>
          <p:nvPr/>
        </p:nvSpPr>
        <p:spPr bwMode="auto">
          <a:xfrm>
            <a:off x="7505700" y="1600200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Cambria" pitchFamily="18" charset="0"/>
              </a:rPr>
              <a:t>b</a:t>
            </a:r>
            <a:r>
              <a:rPr lang="en-US" sz="1200" b="1" i="1" baseline="-25000">
                <a:latin typeface="Cambria" pitchFamily="18" charset="0"/>
              </a:rPr>
              <a:t>2</a:t>
            </a:r>
            <a:r>
              <a:rPr lang="en-US" sz="1200" b="1" baseline="-25000">
                <a:latin typeface="Cambria" pitchFamily="18" charset="0"/>
              </a:rPr>
              <a:t> </a:t>
            </a:r>
            <a:r>
              <a:rPr lang="en-US" sz="1200" b="1">
                <a:latin typeface="Cambria" pitchFamily="18" charset="0"/>
              </a:rPr>
              <a:t>= -0.8-0.6</a:t>
            </a:r>
          </a:p>
        </p:txBody>
      </p:sp>
      <p:sp>
        <p:nvSpPr>
          <p:cNvPr id="39950" name="TextBox 22"/>
          <p:cNvSpPr txBox="1">
            <a:spLocks noChangeArrowheads="1"/>
          </p:cNvSpPr>
          <p:nvPr/>
        </p:nvSpPr>
        <p:spPr bwMode="auto">
          <a:xfrm>
            <a:off x="7543800" y="4067175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Cambria" pitchFamily="18" charset="0"/>
              </a:rPr>
              <a:t>b</a:t>
            </a:r>
            <a:r>
              <a:rPr lang="en-US" sz="1200" b="1" i="1" baseline="-25000">
                <a:latin typeface="Cambria" pitchFamily="18" charset="0"/>
              </a:rPr>
              <a:t>4</a:t>
            </a:r>
            <a:r>
              <a:rPr lang="en-US" sz="1200" b="1">
                <a:latin typeface="Cambria" pitchFamily="18" charset="0"/>
              </a:rPr>
              <a:t>= -0.4-0.4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62575" y="1981200"/>
            <a:ext cx="0" cy="638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2" name="TextBox 24"/>
          <p:cNvSpPr txBox="1">
            <a:spLocks noChangeArrowheads="1"/>
          </p:cNvSpPr>
          <p:nvPr/>
        </p:nvSpPr>
        <p:spPr bwMode="auto">
          <a:xfrm>
            <a:off x="5105400" y="1600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E</a:t>
            </a:r>
            <a:r>
              <a:rPr lang="en-US" b="1" baseline="-25000">
                <a:latin typeface="Times New Roman" pitchFamily="18" charset="0"/>
              </a:rPr>
              <a:t>0</a:t>
            </a:r>
            <a:r>
              <a:rPr lang="en-US" b="1">
                <a:latin typeface="Times New Roman" pitchFamily="18" charset="0"/>
              </a:rPr>
              <a:t>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8-Point Star 17"/>
          <p:cNvSpPr/>
          <p:nvPr/>
        </p:nvSpPr>
        <p:spPr>
          <a:xfrm>
            <a:off x="4583113" y="4202113"/>
            <a:ext cx="1600200" cy="1600200"/>
          </a:xfrm>
          <a:custGeom>
            <a:avLst/>
            <a:gdLst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  <a:gd name="connsiteX0" fmla="*/ 0 w 2057400"/>
              <a:gd name="connsiteY0" fmla="*/ 1028700 h 2057400"/>
              <a:gd name="connsiteX1" fmla="*/ 315903 w 2057400"/>
              <a:gd name="connsiteY1" fmla="*/ 733453 h 2057400"/>
              <a:gd name="connsiteX2" fmla="*/ 301299 w 2057400"/>
              <a:gd name="connsiteY2" fmla="*/ 301299 h 2057400"/>
              <a:gd name="connsiteX3" fmla="*/ 733453 w 2057400"/>
              <a:gd name="connsiteY3" fmla="*/ 315903 h 2057400"/>
              <a:gd name="connsiteX4" fmla="*/ 1028700 w 2057400"/>
              <a:gd name="connsiteY4" fmla="*/ 0 h 2057400"/>
              <a:gd name="connsiteX5" fmla="*/ 1323947 w 2057400"/>
              <a:gd name="connsiteY5" fmla="*/ 315903 h 2057400"/>
              <a:gd name="connsiteX6" fmla="*/ 1756101 w 2057400"/>
              <a:gd name="connsiteY6" fmla="*/ 301299 h 2057400"/>
              <a:gd name="connsiteX7" fmla="*/ 1741497 w 2057400"/>
              <a:gd name="connsiteY7" fmla="*/ 733453 h 2057400"/>
              <a:gd name="connsiteX8" fmla="*/ 2057400 w 2057400"/>
              <a:gd name="connsiteY8" fmla="*/ 1028700 h 2057400"/>
              <a:gd name="connsiteX9" fmla="*/ 1741497 w 2057400"/>
              <a:gd name="connsiteY9" fmla="*/ 1323947 h 2057400"/>
              <a:gd name="connsiteX10" fmla="*/ 1756101 w 2057400"/>
              <a:gd name="connsiteY10" fmla="*/ 1756101 h 2057400"/>
              <a:gd name="connsiteX11" fmla="*/ 1323947 w 2057400"/>
              <a:gd name="connsiteY11" fmla="*/ 1741497 h 2057400"/>
              <a:gd name="connsiteX12" fmla="*/ 1028700 w 2057400"/>
              <a:gd name="connsiteY12" fmla="*/ 2057400 h 2057400"/>
              <a:gd name="connsiteX13" fmla="*/ 733453 w 2057400"/>
              <a:gd name="connsiteY13" fmla="*/ 1741497 h 2057400"/>
              <a:gd name="connsiteX14" fmla="*/ 301299 w 2057400"/>
              <a:gd name="connsiteY14" fmla="*/ 1756101 h 2057400"/>
              <a:gd name="connsiteX15" fmla="*/ 315903 w 2057400"/>
              <a:gd name="connsiteY15" fmla="*/ 1323947 h 2057400"/>
              <a:gd name="connsiteX16" fmla="*/ 0 w 2057400"/>
              <a:gd name="connsiteY16" fmla="*/ 10287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400" h="2057400">
                <a:moveTo>
                  <a:pt x="0" y="1028700"/>
                </a:moveTo>
                <a:cubicBezTo>
                  <a:pt x="0" y="930284"/>
                  <a:pt x="265687" y="854686"/>
                  <a:pt x="315903" y="733453"/>
                </a:cubicBezTo>
                <a:cubicBezTo>
                  <a:pt x="366119" y="612220"/>
                  <a:pt x="231707" y="370891"/>
                  <a:pt x="301299" y="301299"/>
                </a:cubicBezTo>
                <a:cubicBezTo>
                  <a:pt x="370891" y="231707"/>
                  <a:pt x="612220" y="366119"/>
                  <a:pt x="733453" y="315903"/>
                </a:cubicBezTo>
                <a:cubicBezTo>
                  <a:pt x="854686" y="265687"/>
                  <a:pt x="930284" y="0"/>
                  <a:pt x="1028700" y="0"/>
                </a:cubicBezTo>
                <a:cubicBezTo>
                  <a:pt x="1127116" y="0"/>
                  <a:pt x="1202714" y="265687"/>
                  <a:pt x="1323947" y="315903"/>
                </a:cubicBezTo>
                <a:cubicBezTo>
                  <a:pt x="1467998" y="311035"/>
                  <a:pt x="1681206" y="229327"/>
                  <a:pt x="1756101" y="301299"/>
                </a:cubicBezTo>
                <a:cubicBezTo>
                  <a:pt x="1827064" y="369493"/>
                  <a:pt x="1691281" y="612220"/>
                  <a:pt x="1741497" y="733453"/>
                </a:cubicBezTo>
                <a:cubicBezTo>
                  <a:pt x="1791713" y="854686"/>
                  <a:pt x="2057400" y="930284"/>
                  <a:pt x="2057400" y="1028700"/>
                </a:cubicBezTo>
                <a:cubicBezTo>
                  <a:pt x="2057400" y="1127116"/>
                  <a:pt x="1791713" y="1202714"/>
                  <a:pt x="1741497" y="1323947"/>
                </a:cubicBezTo>
                <a:cubicBezTo>
                  <a:pt x="1691281" y="1445180"/>
                  <a:pt x="1825693" y="1686509"/>
                  <a:pt x="1756101" y="1756101"/>
                </a:cubicBezTo>
                <a:cubicBezTo>
                  <a:pt x="1686509" y="1825693"/>
                  <a:pt x="1445180" y="1691281"/>
                  <a:pt x="1323947" y="1741497"/>
                </a:cubicBezTo>
                <a:cubicBezTo>
                  <a:pt x="1202714" y="1791713"/>
                  <a:pt x="1127116" y="2057400"/>
                  <a:pt x="1028700" y="2057400"/>
                </a:cubicBezTo>
                <a:cubicBezTo>
                  <a:pt x="930284" y="2057400"/>
                  <a:pt x="854686" y="1791713"/>
                  <a:pt x="733453" y="1741497"/>
                </a:cubicBezTo>
                <a:cubicBezTo>
                  <a:pt x="612220" y="1691281"/>
                  <a:pt x="370891" y="1825693"/>
                  <a:pt x="301299" y="1756101"/>
                </a:cubicBezTo>
                <a:cubicBezTo>
                  <a:pt x="231707" y="1686509"/>
                  <a:pt x="366119" y="1445180"/>
                  <a:pt x="315903" y="1323947"/>
                </a:cubicBezTo>
                <a:cubicBezTo>
                  <a:pt x="265687" y="1202714"/>
                  <a:pt x="0" y="1127116"/>
                  <a:pt x="0" y="10287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082800" y="4354513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5943600" y="4419600"/>
            <a:ext cx="1219200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6858000" y="3200400"/>
            <a:ext cx="1279525" cy="1279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9" name="Straight Connector 48"/>
          <p:cNvCxnSpPr>
            <a:stCxn id="42" idx="7"/>
            <a:endCxn id="48" idx="2"/>
          </p:cNvCxnSpPr>
          <p:nvPr/>
        </p:nvCxnSpPr>
        <p:spPr>
          <a:xfrm flipV="1">
            <a:off x="5937250" y="3840163"/>
            <a:ext cx="920750" cy="933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hord 24"/>
          <p:cNvSpPr/>
          <p:nvPr/>
        </p:nvSpPr>
        <p:spPr>
          <a:xfrm rot="5400000">
            <a:off x="7392193" y="3085307"/>
            <a:ext cx="550863" cy="781050"/>
          </a:xfrm>
          <a:custGeom>
            <a:avLst/>
            <a:gdLst>
              <a:gd name="connsiteX0" fmla="*/ 39302 w 1280160"/>
              <a:gd name="connsiteY0" fmla="*/ 860916 h 1280160"/>
              <a:gd name="connsiteX1" fmla="*/ 329229 w 1280160"/>
              <a:gd name="connsiteY1" fmla="*/ 80549 h 1280160"/>
              <a:gd name="connsiteX2" fmla="*/ 39302 w 1280160"/>
              <a:gd name="connsiteY2" fmla="*/ 860916 h 1280160"/>
              <a:gd name="connsiteX0" fmla="*/ 39392 w 329558"/>
              <a:gd name="connsiteY0" fmla="*/ 780367 h 780367"/>
              <a:gd name="connsiteX1" fmla="*/ 329319 w 329558"/>
              <a:gd name="connsiteY1" fmla="*/ 0 h 780367"/>
              <a:gd name="connsiteX2" fmla="*/ 39392 w 329558"/>
              <a:gd name="connsiteY2" fmla="*/ 780367 h 780367"/>
              <a:gd name="connsiteX0" fmla="*/ 39392 w 329772"/>
              <a:gd name="connsiteY0" fmla="*/ 780367 h 780367"/>
              <a:gd name="connsiteX1" fmla="*/ 329319 w 329772"/>
              <a:gd name="connsiteY1" fmla="*/ 0 h 780367"/>
              <a:gd name="connsiteX2" fmla="*/ 39392 w 329772"/>
              <a:gd name="connsiteY2" fmla="*/ 780367 h 780367"/>
              <a:gd name="connsiteX0" fmla="*/ 39392 w 366914"/>
              <a:gd name="connsiteY0" fmla="*/ 780367 h 780367"/>
              <a:gd name="connsiteX1" fmla="*/ 329319 w 366914"/>
              <a:gd name="connsiteY1" fmla="*/ 0 h 780367"/>
              <a:gd name="connsiteX2" fmla="*/ 39392 w 366914"/>
              <a:gd name="connsiteY2" fmla="*/ 780367 h 780367"/>
              <a:gd name="connsiteX0" fmla="*/ 39392 w 388780"/>
              <a:gd name="connsiteY0" fmla="*/ 780367 h 780367"/>
              <a:gd name="connsiteX1" fmla="*/ 329319 w 388780"/>
              <a:gd name="connsiteY1" fmla="*/ 0 h 780367"/>
              <a:gd name="connsiteX2" fmla="*/ 39392 w 388780"/>
              <a:gd name="connsiteY2" fmla="*/ 780367 h 780367"/>
              <a:gd name="connsiteX0" fmla="*/ 39392 w 551436"/>
              <a:gd name="connsiteY0" fmla="*/ 780367 h 780367"/>
              <a:gd name="connsiteX1" fmla="*/ 329319 w 551436"/>
              <a:gd name="connsiteY1" fmla="*/ 0 h 780367"/>
              <a:gd name="connsiteX2" fmla="*/ 39392 w 551436"/>
              <a:gd name="connsiteY2" fmla="*/ 780367 h 78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36" h="780367">
                <a:moveTo>
                  <a:pt x="39392" y="780367"/>
                </a:moveTo>
                <a:cubicBezTo>
                  <a:pt x="-69423" y="484340"/>
                  <a:pt x="53617" y="153168"/>
                  <a:pt x="329319" y="0"/>
                </a:cubicBezTo>
                <a:cubicBezTo>
                  <a:pt x="823234" y="836384"/>
                  <a:pt x="388452" y="734558"/>
                  <a:pt x="39392" y="780367"/>
                </a:cubicBezTo>
                <a:close/>
              </a:path>
            </a:pathLst>
          </a:custGeom>
          <a:solidFill>
            <a:schemeClr val="accent2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Arc 50"/>
          <p:cNvSpPr/>
          <p:nvPr/>
        </p:nvSpPr>
        <p:spPr>
          <a:xfrm flipH="1">
            <a:off x="7086600" y="3641725"/>
            <a:ext cx="838200" cy="1235075"/>
          </a:xfrm>
          <a:prstGeom prst="arc">
            <a:avLst>
              <a:gd name="adj1" fmla="val 17343470"/>
              <a:gd name="adj2" fmla="val 4"/>
            </a:avLst>
          </a:prstGeom>
          <a:ln w="3175">
            <a:solidFill>
              <a:schemeClr val="tx1"/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Arc 51"/>
          <p:cNvSpPr/>
          <p:nvPr/>
        </p:nvSpPr>
        <p:spPr>
          <a:xfrm flipH="1">
            <a:off x="7294563" y="3657600"/>
            <a:ext cx="407987" cy="1219200"/>
          </a:xfrm>
          <a:prstGeom prst="arc">
            <a:avLst>
              <a:gd name="adj1" fmla="val 17022028"/>
              <a:gd name="adj2" fmla="val 234030"/>
            </a:avLst>
          </a:prstGeom>
          <a:ln w="3175">
            <a:solidFill>
              <a:schemeClr val="tx1"/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477125" y="3810000"/>
            <a:ext cx="0" cy="473075"/>
          </a:xfrm>
          <a:prstGeom prst="line">
            <a:avLst/>
          </a:prstGeom>
          <a:ln w="3175">
            <a:solidFill>
              <a:schemeClr val="tx1"/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7153275" y="3486150"/>
            <a:ext cx="512763" cy="1431925"/>
          </a:xfrm>
          <a:prstGeom prst="arc">
            <a:avLst>
              <a:gd name="adj1" fmla="val 17854802"/>
              <a:gd name="adj2" fmla="val 353638"/>
            </a:avLst>
          </a:prstGeom>
          <a:ln w="3175">
            <a:solidFill>
              <a:schemeClr val="tx1"/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940550" y="3641725"/>
            <a:ext cx="762000" cy="1006475"/>
          </a:xfrm>
          <a:prstGeom prst="arc">
            <a:avLst>
              <a:gd name="adj1" fmla="val 16565599"/>
              <a:gd name="adj2" fmla="val 4"/>
            </a:avLst>
          </a:prstGeom>
          <a:ln w="3175">
            <a:solidFill>
              <a:schemeClr val="tx1"/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791200" y="4648200"/>
            <a:ext cx="309563" cy="3095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930400" y="5253038"/>
            <a:ext cx="0" cy="493712"/>
          </a:xfrm>
          <a:prstGeom prst="line">
            <a:avLst/>
          </a:prstGeom>
          <a:ln w="127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Arrow 60"/>
          <p:cNvSpPr/>
          <p:nvPr/>
        </p:nvSpPr>
        <p:spPr>
          <a:xfrm>
            <a:off x="3835400" y="4887913"/>
            <a:ext cx="4572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41" name="TextBox 61"/>
          <p:cNvSpPr txBox="1">
            <a:spLocks noChangeArrowheads="1"/>
          </p:cNvSpPr>
          <p:nvPr/>
        </p:nvSpPr>
        <p:spPr bwMode="auto">
          <a:xfrm>
            <a:off x="3530600" y="5497513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shape distortion</a:t>
            </a:r>
          </a:p>
        </p:txBody>
      </p:sp>
      <p:sp>
        <p:nvSpPr>
          <p:cNvPr id="3942" name="TextBox 65"/>
          <p:cNvSpPr txBox="1">
            <a:spLocks noChangeArrowheads="1"/>
          </p:cNvSpPr>
          <p:nvPr/>
        </p:nvSpPr>
        <p:spPr bwMode="auto">
          <a:xfrm>
            <a:off x="4800600" y="37909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Times New Roman" pitchFamily="18" charset="0"/>
              </a:rPr>
              <a:t>Azuma H</a:t>
            </a:r>
            <a:r>
              <a:rPr lang="en-US" sz="900" b="1" i="1">
                <a:latin typeface="Times New Roman" pitchFamily="18" charset="0"/>
              </a:rPr>
              <a:t>,</a:t>
            </a:r>
            <a:r>
              <a:rPr lang="en-US" sz="900" b="1">
                <a:latin typeface="Times New Roman" pitchFamily="18" charset="0"/>
              </a:rPr>
              <a:t> </a:t>
            </a:r>
            <a:r>
              <a:rPr lang="en-US" sz="900" b="1" i="1">
                <a:latin typeface="Times New Roman" pitchFamily="18" charset="0"/>
              </a:rPr>
              <a:t>Jour. Fluid Mech. </a:t>
            </a:r>
            <a:r>
              <a:rPr lang="en-US" sz="900" b="1">
                <a:latin typeface="Times New Roman" pitchFamily="18" charset="0"/>
              </a:rPr>
              <a:t>1999</a:t>
            </a:r>
          </a:p>
          <a:p>
            <a:endParaRPr lang="en-US" sz="900" baseline="30000">
              <a:latin typeface="Times New Roman" pitchFamily="18" charset="0"/>
            </a:endParaRPr>
          </a:p>
        </p:txBody>
      </p:sp>
      <p:graphicFrame>
        <p:nvGraphicFramePr>
          <p:cNvPr id="3923" name="Object 851"/>
          <p:cNvGraphicFramePr>
            <a:graphicFrameLocks noChangeAspect="1"/>
          </p:cNvGraphicFramePr>
          <p:nvPr/>
        </p:nvGraphicFramePr>
        <p:xfrm>
          <a:off x="2300288" y="4933950"/>
          <a:ext cx="917575" cy="411163"/>
        </p:xfrm>
        <a:graphic>
          <a:graphicData uri="http://schemas.openxmlformats.org/presentationml/2006/ole">
            <p:oleObj spid="_x0000_s3923" name="Equation" r:id="rId4" imgW="482181" imgH="215713" progId="Equation.3">
              <p:embed/>
            </p:oleObj>
          </a:graphicData>
        </a:graphic>
      </p:graphicFrame>
      <p:graphicFrame>
        <p:nvGraphicFramePr>
          <p:cNvPr id="3924" name="Object 852"/>
          <p:cNvGraphicFramePr>
            <a:graphicFrameLocks noChangeAspect="1"/>
          </p:cNvGraphicFramePr>
          <p:nvPr/>
        </p:nvGraphicFramePr>
        <p:xfrm>
          <a:off x="1371600" y="5259388"/>
          <a:ext cx="482600" cy="542925"/>
        </p:xfrm>
        <a:graphic>
          <a:graphicData uri="http://schemas.openxmlformats.org/presentationml/2006/ole">
            <p:oleObj spid="_x0000_s3924" name="Equation" r:id="rId5" imgW="203112" imgH="228501" progId="Equation.3">
              <p:embed/>
            </p:oleObj>
          </a:graphicData>
        </a:graphic>
      </p:graphicFrame>
      <p:graphicFrame>
        <p:nvGraphicFramePr>
          <p:cNvPr id="3925" name="Object 853"/>
          <p:cNvGraphicFramePr>
            <a:graphicFrameLocks noChangeAspect="1"/>
          </p:cNvGraphicFramePr>
          <p:nvPr/>
        </p:nvGraphicFramePr>
        <p:xfrm>
          <a:off x="7756525" y="3746500"/>
          <a:ext cx="284163" cy="306388"/>
        </p:xfrm>
        <a:graphic>
          <a:graphicData uri="http://schemas.openxmlformats.org/presentationml/2006/ole">
            <p:oleObj spid="_x0000_s3925" name="Equation" r:id="rId6" imgW="152268" imgH="164957" progId="Equation.3">
              <p:embed/>
            </p:oleObj>
          </a:graphicData>
        </a:graphic>
      </p:graphicFrame>
      <p:graphicFrame>
        <p:nvGraphicFramePr>
          <p:cNvPr id="3926" name="Object 854"/>
          <p:cNvGraphicFramePr>
            <a:graphicFrameLocks noChangeAspect="1"/>
          </p:cNvGraphicFramePr>
          <p:nvPr/>
        </p:nvGraphicFramePr>
        <p:xfrm>
          <a:off x="4899025" y="4933950"/>
          <a:ext cx="941388" cy="411163"/>
        </p:xfrm>
        <a:graphic>
          <a:graphicData uri="http://schemas.openxmlformats.org/presentationml/2006/ole">
            <p:oleObj spid="_x0000_s3926" name="Equation" r:id="rId7" imgW="494870" imgH="215713" progId="Equation.3">
              <p:embed/>
            </p:oleObj>
          </a:graphicData>
        </a:graphic>
      </p:graphicFrame>
      <p:sp>
        <p:nvSpPr>
          <p:cNvPr id="3943" name="Content Placeholder 2"/>
          <p:cNvSpPr txBox="1">
            <a:spLocks/>
          </p:cNvSpPr>
          <p:nvPr/>
        </p:nvSpPr>
        <p:spPr bwMode="auto">
          <a:xfrm>
            <a:off x="228600" y="2124075"/>
            <a:ext cx="4648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73050" indent="-2730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</a:rPr>
              <a:t>Field distortion can be achieved by distorting the dielectric boundary between the bubble gas and fluid.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  <a:ea typeface="ＭＳ Ｐゴシック"/>
                <a:cs typeface="ＭＳ Ｐゴシック"/>
              </a:rPr>
              <a:t>Field enhancement is dramatically increased near high curvature boundaries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1600">
                <a:latin typeface="Times New Roman" pitchFamily="18" charset="0"/>
                <a:ea typeface="ＭＳ Ｐゴシック"/>
                <a:cs typeface="ＭＳ Ｐゴシック"/>
              </a:rPr>
              <a:t>The enhancement for a gas sphere in water is 3/2</a:t>
            </a:r>
            <a:endParaRPr lang="en-US" sz="1600" baseline="300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944" name="TextBox 73"/>
          <p:cNvSpPr txBox="1">
            <a:spLocks noChangeArrowheads="1"/>
          </p:cNvSpPr>
          <p:nvPr/>
        </p:nvSpPr>
        <p:spPr bwMode="auto">
          <a:xfrm>
            <a:off x="2311400" y="6107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Shape 1</a:t>
            </a:r>
          </a:p>
        </p:txBody>
      </p:sp>
      <p:sp>
        <p:nvSpPr>
          <p:cNvPr id="3945" name="TextBox 74"/>
          <p:cNvSpPr txBox="1">
            <a:spLocks noChangeArrowheads="1"/>
          </p:cNvSpPr>
          <p:nvPr/>
        </p:nvSpPr>
        <p:spPr bwMode="auto">
          <a:xfrm>
            <a:off x="4978400" y="6107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Shape 2</a:t>
            </a:r>
          </a:p>
        </p:txBody>
      </p:sp>
      <p:pic>
        <p:nvPicPr>
          <p:cNvPr id="3946" name="Picture 7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9675" y="2114550"/>
            <a:ext cx="14573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7" name="TextBox 76"/>
          <p:cNvSpPr txBox="1">
            <a:spLocks noChangeArrowheads="1"/>
          </p:cNvSpPr>
          <p:nvPr/>
        </p:nvSpPr>
        <p:spPr bwMode="auto">
          <a:xfrm>
            <a:off x="1981200" y="40497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>
                <a:latin typeface="Times New Roman" pitchFamily="18" charset="0"/>
              </a:rPr>
              <a:t>ε</a:t>
            </a:r>
            <a:r>
              <a:rPr lang="en-US" baseline="-25000">
                <a:latin typeface="Times New Roman" pitchFamily="18" charset="0"/>
              </a:rPr>
              <a:t>out</a:t>
            </a:r>
          </a:p>
        </p:txBody>
      </p:sp>
      <p:sp>
        <p:nvSpPr>
          <p:cNvPr id="3948" name="TextBox 77"/>
          <p:cNvSpPr txBox="1">
            <a:spLocks noChangeArrowheads="1"/>
          </p:cNvSpPr>
          <p:nvPr/>
        </p:nvSpPr>
        <p:spPr bwMode="auto">
          <a:xfrm>
            <a:off x="2425700" y="43434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>
                <a:latin typeface="Times New Roman" pitchFamily="18" charset="0"/>
              </a:rPr>
              <a:t>ε</a:t>
            </a:r>
            <a:r>
              <a:rPr lang="en-US" baseline="-25000">
                <a:latin typeface="Times New Roman" pitchFamily="18" charset="0"/>
              </a:rPr>
              <a:t>in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53200" y="5065713"/>
            <a:ext cx="2133600" cy="954087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tx1"/>
            </a:solidFill>
          </a:ln>
        </p:spPr>
        <p:txBody>
          <a:bodyPr lIns="91437" tIns="45717" rIns="91437" bIns="45717">
            <a:spAutoFit/>
          </a:bodyPr>
          <a:lstStyle/>
          <a:p>
            <a:pPr defTabSz="914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Large curvature at the boundary can dramatically enhance the local field</a:t>
            </a:r>
            <a:endParaRPr lang="en-US" sz="1400" b="1" dirty="0">
              <a:latin typeface="+mn-lt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457200"/>
            <a:ext cx="8534400" cy="1216025"/>
          </a:xfrm>
          <a:prstGeom prst="rect">
            <a:avLst/>
          </a:prstGeom>
        </p:spPr>
        <p:txBody>
          <a:bodyPr lIns="91438" tIns="45718" rIns="91438" bIns="45718" anchor="b"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82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Plasma Ignition in Gas Bubbles can be Aided by Enhancing the Electric Field in The Bubble</a:t>
            </a:r>
            <a:endParaRPr lang="en-US" sz="3200" baseline="30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1119</Words>
  <Application>Microsoft Office PowerPoint</Application>
  <PresentationFormat>On-screen Show (4:3)</PresentationFormat>
  <Paragraphs>219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Calibri</vt:lpstr>
      <vt:lpstr>ＭＳ Ｐゴシック</vt:lpstr>
      <vt:lpstr>Wingdings 2</vt:lpstr>
      <vt:lpstr>Wingdings</vt:lpstr>
      <vt:lpstr>Cambria</vt:lpstr>
      <vt:lpstr>Office Theme</vt:lpstr>
      <vt:lpstr>Equation</vt:lpstr>
      <vt:lpstr>Slide 1</vt:lpstr>
      <vt:lpstr>Slide 2</vt:lpstr>
      <vt:lpstr>Exciting the Spherical Harmonic Modes</vt:lpstr>
      <vt:lpstr>Electrostatic Modeling of the Electric Field Inside the Distorted Bubble</vt:lpstr>
      <vt:lpstr>Slide 5</vt:lpstr>
      <vt:lpstr>Slide 6</vt:lpstr>
      <vt:lpstr>Mode Decomposition</vt:lpstr>
      <vt:lpstr>Extrapolating to More Extreme Deformation</vt:lpstr>
      <vt:lpstr>Slide 9</vt:lpstr>
      <vt:lpstr>Experimental Approach</vt:lpstr>
      <vt:lpstr>Slide 11</vt:lpstr>
      <vt:lpstr>Liquid Streamer-Bubble Interactions</vt:lpstr>
      <vt:lpstr>Slide 13</vt:lpstr>
      <vt:lpstr>Influence of Bubble Shape on Streamer Ignition &amp; Propagation</vt:lpstr>
      <vt:lpstr>Plasma Formation in Gas Bubbles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Sommers, Bradley</dc:creator>
  <cp:lastModifiedBy>juliafk</cp:lastModifiedBy>
  <cp:revision>609</cp:revision>
  <cp:lastPrinted>2012-10-03T16:23:57Z</cp:lastPrinted>
  <dcterms:created xsi:type="dcterms:W3CDTF">2006-08-16T00:00:00Z</dcterms:created>
  <dcterms:modified xsi:type="dcterms:W3CDTF">2012-10-09T17:31:18Z</dcterms:modified>
</cp:coreProperties>
</file>