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handoutMasterIdLst>
    <p:handoutMasterId r:id="rId27"/>
  </p:handoutMasterIdLst>
  <p:sldIdLst>
    <p:sldId id="257" r:id="rId5"/>
    <p:sldId id="258" r:id="rId6"/>
    <p:sldId id="268" r:id="rId7"/>
    <p:sldId id="2112" r:id="rId8"/>
    <p:sldId id="320" r:id="rId9"/>
    <p:sldId id="322" r:id="rId10"/>
    <p:sldId id="308" r:id="rId11"/>
    <p:sldId id="2145" r:id="rId12"/>
    <p:sldId id="2122" r:id="rId13"/>
    <p:sldId id="2146" r:id="rId14"/>
    <p:sldId id="2147" r:id="rId15"/>
    <p:sldId id="2127" r:id="rId16"/>
    <p:sldId id="2320" r:id="rId17"/>
    <p:sldId id="2132" r:id="rId18"/>
    <p:sldId id="2318" r:id="rId19"/>
    <p:sldId id="2134" r:id="rId20"/>
    <p:sldId id="2135" r:id="rId21"/>
    <p:sldId id="2323" r:id="rId22"/>
    <p:sldId id="2324" r:id="rId23"/>
    <p:sldId id="2315" r:id="rId24"/>
    <p:sldId id="324"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6B44E10-05BD-4CDC-9004-5B52B74C26D8}">
          <p14:sldIdLst>
            <p14:sldId id="257"/>
            <p14:sldId id="258"/>
            <p14:sldId id="268"/>
            <p14:sldId id="2112"/>
            <p14:sldId id="320"/>
            <p14:sldId id="322"/>
            <p14:sldId id="308"/>
            <p14:sldId id="2145"/>
            <p14:sldId id="2122"/>
            <p14:sldId id="2146"/>
            <p14:sldId id="2147"/>
            <p14:sldId id="2127"/>
            <p14:sldId id="2320"/>
            <p14:sldId id="2132"/>
            <p14:sldId id="2318"/>
            <p14:sldId id="2134"/>
            <p14:sldId id="2135"/>
            <p14:sldId id="2323"/>
            <p14:sldId id="2324"/>
            <p14:sldId id="2315"/>
            <p14:sldId id="32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7FF"/>
    <a:srgbClr val="959518"/>
    <a:srgbClr val="FF8BFF"/>
    <a:srgbClr val="FFD7FF"/>
    <a:srgbClr val="FF09FF"/>
    <a:srgbClr val="FF154B"/>
    <a:srgbClr val="FF48FF"/>
    <a:srgbClr val="FFFFFF"/>
    <a:srgbClr val="FFC0FF"/>
    <a:srgbClr val="12AF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60087A-9C1B-4859-8BB7-D05A4E14D720}" v="2" dt="2025-10-03T20:53:18.0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68"/>
  </p:normalViewPr>
  <p:slideViewPr>
    <p:cSldViewPr snapToGrid="0">
      <p:cViewPr varScale="1">
        <p:scale>
          <a:sx n="105" d="100"/>
          <a:sy n="105" d="100"/>
        </p:scale>
        <p:origin x="1794" y="96"/>
      </p:cViewPr>
      <p:guideLst>
        <p:guide orient="horz" pos="2160"/>
        <p:guide pos="2880"/>
      </p:guideLst>
    </p:cSldViewPr>
  </p:slideViewPr>
  <p:notesTextViewPr>
    <p:cViewPr>
      <p:scale>
        <a:sx n="1" d="1"/>
        <a:sy n="1" d="1"/>
      </p:scale>
      <p:origin x="0" y="0"/>
    </p:cViewPr>
  </p:notesTextViewPr>
  <p:sorterViewPr>
    <p:cViewPr>
      <p:scale>
        <a:sx n="100" d="100"/>
        <a:sy n="100" d="100"/>
      </p:scale>
      <p:origin x="0" y="-5484"/>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D4D50D5-617E-4BCB-B733-EC38FB5100B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65DA5B0-D6DE-41C5-B548-CFA311D7DDF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4486EFC-2352-48E8-9A09-A136874E79A6}" type="datetimeFigureOut">
              <a:rPr lang="en-US" smtClean="0"/>
              <a:t>12/3/2025</a:t>
            </a:fld>
            <a:endParaRPr lang="en-US"/>
          </a:p>
        </p:txBody>
      </p:sp>
      <p:sp>
        <p:nvSpPr>
          <p:cNvPr id="4" name="Footer Placeholder 3">
            <a:extLst>
              <a:ext uri="{FF2B5EF4-FFF2-40B4-BE49-F238E27FC236}">
                <a16:creationId xmlns:a16="http://schemas.microsoft.com/office/drawing/2014/main" id="{1E5FDC6F-3490-4CE4-98C9-4483CD6B13E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61AAC0F-06B8-4EBE-879A-AE473EF3AF9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01A1FF-5768-47CB-9EA8-BB3C2CBC6A99}" type="slidenum">
              <a:rPr lang="en-US" smtClean="0"/>
              <a:t>‹#›</a:t>
            </a:fld>
            <a:endParaRPr lang="en-US"/>
          </a:p>
        </p:txBody>
      </p:sp>
    </p:spTree>
    <p:extLst>
      <p:ext uri="{BB962C8B-B14F-4D97-AF65-F5344CB8AC3E}">
        <p14:creationId xmlns:p14="http://schemas.microsoft.com/office/powerpoint/2010/main" val="35116429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E73E91-69BA-46C6-AAB7-F9519CCE497A}" type="datetimeFigureOut">
              <a:rPr lang="en-US" smtClean="0"/>
              <a:t>12/3/2025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B8E88-92D0-47EB-94A7-7CAE89D56BB0}" type="slidenum">
              <a:rPr lang="en-US" smtClean="0"/>
              <a:t>‹#›</a:t>
            </a:fld>
            <a:endParaRPr lang="en-US"/>
          </a:p>
        </p:txBody>
      </p:sp>
    </p:spTree>
    <p:extLst>
      <p:ext uri="{BB962C8B-B14F-4D97-AF65-F5344CB8AC3E}">
        <p14:creationId xmlns:p14="http://schemas.microsoft.com/office/powerpoint/2010/main" val="3416847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defTabSz="900043">
              <a:defRPr sz="2000" b="1">
                <a:solidFill>
                  <a:schemeClr val="tx1"/>
                </a:solidFill>
                <a:latin typeface="Arial Unicode MS" charset="0"/>
                <a:ea typeface="MS PGothic" pitchFamily="34" charset="-128"/>
              </a:defRPr>
            </a:lvl1pPr>
            <a:lvl2pPr marL="734122" indent="-283318" defTabSz="900043">
              <a:defRPr sz="2000" b="1">
                <a:solidFill>
                  <a:schemeClr val="tx1"/>
                </a:solidFill>
                <a:latin typeface="Arial Unicode MS" charset="0"/>
                <a:ea typeface="MS PGothic" pitchFamily="34" charset="-128"/>
              </a:defRPr>
            </a:lvl2pPr>
            <a:lvl3pPr marL="1128575" indent="-225402" defTabSz="900043">
              <a:defRPr sz="2000" b="1">
                <a:solidFill>
                  <a:schemeClr val="tx1"/>
                </a:solidFill>
                <a:latin typeface="Arial Unicode MS" charset="0"/>
                <a:ea typeface="MS PGothic" pitchFamily="34" charset="-128"/>
              </a:defRPr>
            </a:lvl3pPr>
            <a:lvl4pPr marL="1579380" indent="-225402" defTabSz="900043">
              <a:defRPr sz="2000" b="1">
                <a:solidFill>
                  <a:schemeClr val="tx1"/>
                </a:solidFill>
                <a:latin typeface="Arial Unicode MS" charset="0"/>
                <a:ea typeface="MS PGothic" pitchFamily="34" charset="-128"/>
              </a:defRPr>
            </a:lvl4pPr>
            <a:lvl5pPr marL="2030183" indent="-225402" defTabSz="900043">
              <a:defRPr sz="2000" b="1">
                <a:solidFill>
                  <a:schemeClr val="tx1"/>
                </a:solidFill>
                <a:latin typeface="Arial Unicode MS" charset="0"/>
                <a:ea typeface="MS PGothic" pitchFamily="34" charset="-128"/>
              </a:defRPr>
            </a:lvl5pPr>
            <a:lvl6pPr marL="2480987" indent="-225402" defTabSz="900043" eaLnBrk="0" fontAlgn="base" hangingPunct="0">
              <a:spcBef>
                <a:spcPct val="0"/>
              </a:spcBef>
              <a:spcAft>
                <a:spcPct val="0"/>
              </a:spcAft>
              <a:defRPr sz="2000" b="1">
                <a:solidFill>
                  <a:schemeClr val="tx1"/>
                </a:solidFill>
                <a:latin typeface="Arial Unicode MS" charset="0"/>
                <a:ea typeface="MS PGothic" pitchFamily="34" charset="-128"/>
              </a:defRPr>
            </a:lvl6pPr>
            <a:lvl7pPr marL="2931791" indent="-225402" defTabSz="900043" eaLnBrk="0" fontAlgn="base" hangingPunct="0">
              <a:spcBef>
                <a:spcPct val="0"/>
              </a:spcBef>
              <a:spcAft>
                <a:spcPct val="0"/>
              </a:spcAft>
              <a:defRPr sz="2000" b="1">
                <a:solidFill>
                  <a:schemeClr val="tx1"/>
                </a:solidFill>
                <a:latin typeface="Arial Unicode MS" charset="0"/>
                <a:ea typeface="MS PGothic" pitchFamily="34" charset="-128"/>
              </a:defRPr>
            </a:lvl7pPr>
            <a:lvl8pPr marL="3382595" indent="-225402" defTabSz="900043" eaLnBrk="0" fontAlgn="base" hangingPunct="0">
              <a:spcBef>
                <a:spcPct val="0"/>
              </a:spcBef>
              <a:spcAft>
                <a:spcPct val="0"/>
              </a:spcAft>
              <a:defRPr sz="2000" b="1">
                <a:solidFill>
                  <a:schemeClr val="tx1"/>
                </a:solidFill>
                <a:latin typeface="Arial Unicode MS" charset="0"/>
                <a:ea typeface="MS PGothic" pitchFamily="34" charset="-128"/>
              </a:defRPr>
            </a:lvl8pPr>
            <a:lvl9pPr marL="3833398" indent="-225402" defTabSz="900043" eaLnBrk="0" fontAlgn="base" hangingPunct="0">
              <a:spcBef>
                <a:spcPct val="0"/>
              </a:spcBef>
              <a:spcAft>
                <a:spcPct val="0"/>
              </a:spcAft>
              <a:defRPr sz="2000" b="1">
                <a:solidFill>
                  <a:schemeClr val="tx1"/>
                </a:solidFill>
                <a:latin typeface="Arial Unicode MS" charset="0"/>
                <a:ea typeface="MS PGothic" pitchFamily="34" charset="-128"/>
              </a:defRPr>
            </a:lvl9pPr>
          </a:lstStyle>
          <a:p>
            <a:fld id="{961DCD22-2423-4A59-82DA-1979314B525F}" type="slidenum">
              <a:rPr lang="en-US" sz="1200">
                <a:latin typeface="Times New Roman" pitchFamily="18" charset="0"/>
              </a:rPr>
              <a:pPr/>
              <a:t>1</a:t>
            </a:fld>
            <a:endParaRPr lang="en-US" sz="1200">
              <a:latin typeface="Times New Roman" pitchFamily="18"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p:txBody>
          <a:bodyPr/>
          <a:lstStyle/>
          <a:p>
            <a:endParaRPr lang="en-US">
              <a:latin typeface="Times New Roman" pitchFamily="18" charset="0"/>
            </a:endParaRPr>
          </a:p>
        </p:txBody>
      </p:sp>
    </p:spTree>
    <p:extLst>
      <p:ext uri="{BB962C8B-B14F-4D97-AF65-F5344CB8AC3E}">
        <p14:creationId xmlns:p14="http://schemas.microsoft.com/office/powerpoint/2010/main" val="2921188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76ED9-D3BB-A1DF-00ED-9B559D62072A}"/>
            </a:ext>
          </a:extLst>
        </p:cNvPr>
        <p:cNvGrpSpPr/>
        <p:nvPr/>
      </p:nvGrpSpPr>
      <p:grpSpPr>
        <a:xfrm>
          <a:off x="0" y="0"/>
          <a:ext cx="0" cy="0"/>
          <a:chOff x="0" y="0"/>
          <a:chExt cx="0" cy="0"/>
        </a:xfrm>
      </p:grpSpPr>
      <p:sp>
        <p:nvSpPr>
          <p:cNvPr id="8194" name="Rectangle 7">
            <a:extLst>
              <a:ext uri="{FF2B5EF4-FFF2-40B4-BE49-F238E27FC236}">
                <a16:creationId xmlns:a16="http://schemas.microsoft.com/office/drawing/2014/main" id="{C1867D1A-DF1B-EA18-A055-10E3FE0AC1A6}"/>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57066" indent="-291179" eaLnBrk="0" hangingPunct="0">
              <a:spcBef>
                <a:spcPct val="30000"/>
              </a:spcBef>
              <a:defRPr sz="1200">
                <a:solidFill>
                  <a:schemeClr val="tx1"/>
                </a:solidFill>
                <a:latin typeface="Arial" charset="0"/>
              </a:defRPr>
            </a:lvl2pPr>
            <a:lvl3pPr marL="1164717" indent="-232943" eaLnBrk="0" hangingPunct="0">
              <a:spcBef>
                <a:spcPct val="30000"/>
              </a:spcBef>
              <a:defRPr sz="1200">
                <a:solidFill>
                  <a:schemeClr val="tx1"/>
                </a:solidFill>
                <a:latin typeface="Arial" charset="0"/>
              </a:defRPr>
            </a:lvl3pPr>
            <a:lvl4pPr marL="1630604" indent="-232943" eaLnBrk="0" hangingPunct="0">
              <a:spcBef>
                <a:spcPct val="30000"/>
              </a:spcBef>
              <a:defRPr sz="1200">
                <a:solidFill>
                  <a:schemeClr val="tx1"/>
                </a:solidFill>
                <a:latin typeface="Arial" charset="0"/>
              </a:defRPr>
            </a:lvl4pPr>
            <a:lvl5pPr marL="2096491" indent="-232943" eaLnBrk="0" hangingPunct="0">
              <a:spcBef>
                <a:spcPct val="30000"/>
              </a:spcBef>
              <a:defRPr sz="1200">
                <a:solidFill>
                  <a:schemeClr val="tx1"/>
                </a:solidFill>
                <a:latin typeface="Arial" charset="0"/>
              </a:defRPr>
            </a:lvl5pPr>
            <a:lvl6pPr marL="2562377" indent="-232943" eaLnBrk="0" fontAlgn="base" hangingPunct="0">
              <a:spcBef>
                <a:spcPct val="30000"/>
              </a:spcBef>
              <a:spcAft>
                <a:spcPct val="0"/>
              </a:spcAft>
              <a:defRPr sz="1200">
                <a:solidFill>
                  <a:schemeClr val="tx1"/>
                </a:solidFill>
                <a:latin typeface="Arial" charset="0"/>
              </a:defRPr>
            </a:lvl6pPr>
            <a:lvl7pPr marL="3028264" indent="-232943" eaLnBrk="0" fontAlgn="base" hangingPunct="0">
              <a:spcBef>
                <a:spcPct val="30000"/>
              </a:spcBef>
              <a:spcAft>
                <a:spcPct val="0"/>
              </a:spcAft>
              <a:defRPr sz="1200">
                <a:solidFill>
                  <a:schemeClr val="tx1"/>
                </a:solidFill>
                <a:latin typeface="Arial" charset="0"/>
              </a:defRPr>
            </a:lvl7pPr>
            <a:lvl8pPr marL="3494151" indent="-232943" eaLnBrk="0" fontAlgn="base" hangingPunct="0">
              <a:spcBef>
                <a:spcPct val="30000"/>
              </a:spcBef>
              <a:spcAft>
                <a:spcPct val="0"/>
              </a:spcAft>
              <a:defRPr sz="1200">
                <a:solidFill>
                  <a:schemeClr val="tx1"/>
                </a:solidFill>
                <a:latin typeface="Arial" charset="0"/>
              </a:defRPr>
            </a:lvl8pPr>
            <a:lvl9pPr marL="3960038" indent="-23294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F6A3BD8-472C-49BC-A3CC-7132FF297983}" type="slidenum">
              <a:rPr lang="en-US" altLang="en-US" smtClean="0"/>
              <a:pPr eaLnBrk="1" hangingPunct="1">
                <a:spcBef>
                  <a:spcPct val="0"/>
                </a:spcBef>
              </a:pPr>
              <a:t>10</a:t>
            </a:fld>
            <a:endParaRPr lang="en-US" altLang="en-US"/>
          </a:p>
        </p:txBody>
      </p:sp>
      <p:sp>
        <p:nvSpPr>
          <p:cNvPr id="8195" name="Rectangle 7">
            <a:extLst>
              <a:ext uri="{FF2B5EF4-FFF2-40B4-BE49-F238E27FC236}">
                <a16:creationId xmlns:a16="http://schemas.microsoft.com/office/drawing/2014/main" id="{BA887FE0-7439-DF01-07B2-04AD2C383E1F}"/>
              </a:ext>
            </a:extLst>
          </p:cNvPr>
          <p:cNvSpPr txBox="1">
            <a:spLocks noGrp="1" noChangeArrowheads="1"/>
          </p:cNvSpPr>
          <p:nvPr/>
        </p:nvSpPr>
        <p:spPr bwMode="auto">
          <a:xfrm>
            <a:off x="3972560" y="8831580"/>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2" tIns="46582" rIns="93162" bIns="46582"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4905523F-21C9-4A21-A3FB-9A79CF5E0A32}" type="slidenum">
              <a:rPr lang="en-US" altLang="en-US">
                <a:latin typeface="Times New Roman" pitchFamily="18" charset="0"/>
              </a:rPr>
              <a:pPr algn="r" eaLnBrk="1" hangingPunct="1">
                <a:spcBef>
                  <a:spcPct val="0"/>
                </a:spcBef>
              </a:pPr>
              <a:t>10</a:t>
            </a:fld>
            <a:endParaRPr lang="en-US" altLang="en-US">
              <a:latin typeface="Times New Roman" pitchFamily="18" charset="0"/>
            </a:endParaRPr>
          </a:p>
        </p:txBody>
      </p:sp>
      <p:sp>
        <p:nvSpPr>
          <p:cNvPr id="8196" name="Rectangle 2">
            <a:extLst>
              <a:ext uri="{FF2B5EF4-FFF2-40B4-BE49-F238E27FC236}">
                <a16:creationId xmlns:a16="http://schemas.microsoft.com/office/drawing/2014/main" id="{391076EE-ADD2-7604-D5FE-2636C7662F59}"/>
              </a:ext>
            </a:extLst>
          </p:cNvPr>
          <p:cNvSpPr>
            <a:spLocks noGrp="1" noRot="1" noChangeAspect="1" noChangeArrowheads="1" noTextEdit="1"/>
          </p:cNvSpPr>
          <p:nvPr>
            <p:ph type="sldImg"/>
          </p:nvPr>
        </p:nvSpPr>
        <p:spPr>
          <a:xfrm>
            <a:off x="1171575" y="685800"/>
            <a:ext cx="4672013" cy="3503613"/>
          </a:xfrm>
          <a:ln/>
        </p:spPr>
      </p:sp>
      <p:sp>
        <p:nvSpPr>
          <p:cNvPr id="8197" name="Rectangle 3">
            <a:extLst>
              <a:ext uri="{FF2B5EF4-FFF2-40B4-BE49-F238E27FC236}">
                <a16:creationId xmlns:a16="http://schemas.microsoft.com/office/drawing/2014/main" id="{BCB2B9A0-0180-97B9-C578-AF6D829A8CBA}"/>
              </a:ext>
            </a:extLst>
          </p:cNvPr>
          <p:cNvSpPr>
            <a:spLocks noGrp="1" noChangeArrowheads="1"/>
          </p:cNvSpPr>
          <p:nvPr>
            <p:ph type="body" idx="1"/>
          </p:nvPr>
        </p:nvSpPr>
        <p:spPr>
          <a:xfrm>
            <a:off x="915247" y="4419018"/>
            <a:ext cx="5179907" cy="4191450"/>
          </a:xfrm>
          <a:noFill/>
        </p:spPr>
        <p:txBody>
          <a:bodyPr lIns="88129" tIns="44065" rIns="88129" bIns="44065"/>
          <a:lstStyle/>
          <a:p>
            <a:pPr eaLnBrk="1" hangingPunct="1"/>
            <a:endParaRPr lang="en-US" altLang="en-US"/>
          </a:p>
        </p:txBody>
      </p:sp>
    </p:spTree>
    <p:extLst>
      <p:ext uri="{BB962C8B-B14F-4D97-AF65-F5344CB8AC3E}">
        <p14:creationId xmlns:p14="http://schemas.microsoft.com/office/powerpoint/2010/main" val="3128053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82630-A0D9-EF71-2AA4-D3F63453B69F}"/>
            </a:ext>
          </a:extLst>
        </p:cNvPr>
        <p:cNvGrpSpPr/>
        <p:nvPr/>
      </p:nvGrpSpPr>
      <p:grpSpPr>
        <a:xfrm>
          <a:off x="0" y="0"/>
          <a:ext cx="0" cy="0"/>
          <a:chOff x="0" y="0"/>
          <a:chExt cx="0" cy="0"/>
        </a:xfrm>
      </p:grpSpPr>
      <p:sp>
        <p:nvSpPr>
          <p:cNvPr id="8194" name="Rectangle 7">
            <a:extLst>
              <a:ext uri="{FF2B5EF4-FFF2-40B4-BE49-F238E27FC236}">
                <a16:creationId xmlns:a16="http://schemas.microsoft.com/office/drawing/2014/main" id="{E95C26A9-7A28-C9CC-D704-910343E89560}"/>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57066" indent="-291179" eaLnBrk="0" hangingPunct="0">
              <a:spcBef>
                <a:spcPct val="30000"/>
              </a:spcBef>
              <a:defRPr sz="1200">
                <a:solidFill>
                  <a:schemeClr val="tx1"/>
                </a:solidFill>
                <a:latin typeface="Arial" charset="0"/>
              </a:defRPr>
            </a:lvl2pPr>
            <a:lvl3pPr marL="1164717" indent="-232943" eaLnBrk="0" hangingPunct="0">
              <a:spcBef>
                <a:spcPct val="30000"/>
              </a:spcBef>
              <a:defRPr sz="1200">
                <a:solidFill>
                  <a:schemeClr val="tx1"/>
                </a:solidFill>
                <a:latin typeface="Arial" charset="0"/>
              </a:defRPr>
            </a:lvl3pPr>
            <a:lvl4pPr marL="1630604" indent="-232943" eaLnBrk="0" hangingPunct="0">
              <a:spcBef>
                <a:spcPct val="30000"/>
              </a:spcBef>
              <a:defRPr sz="1200">
                <a:solidFill>
                  <a:schemeClr val="tx1"/>
                </a:solidFill>
                <a:latin typeface="Arial" charset="0"/>
              </a:defRPr>
            </a:lvl4pPr>
            <a:lvl5pPr marL="2096491" indent="-232943" eaLnBrk="0" hangingPunct="0">
              <a:spcBef>
                <a:spcPct val="30000"/>
              </a:spcBef>
              <a:defRPr sz="1200">
                <a:solidFill>
                  <a:schemeClr val="tx1"/>
                </a:solidFill>
                <a:latin typeface="Arial" charset="0"/>
              </a:defRPr>
            </a:lvl5pPr>
            <a:lvl6pPr marL="2562377" indent="-232943" eaLnBrk="0" fontAlgn="base" hangingPunct="0">
              <a:spcBef>
                <a:spcPct val="30000"/>
              </a:spcBef>
              <a:spcAft>
                <a:spcPct val="0"/>
              </a:spcAft>
              <a:defRPr sz="1200">
                <a:solidFill>
                  <a:schemeClr val="tx1"/>
                </a:solidFill>
                <a:latin typeface="Arial" charset="0"/>
              </a:defRPr>
            </a:lvl6pPr>
            <a:lvl7pPr marL="3028264" indent="-232943" eaLnBrk="0" fontAlgn="base" hangingPunct="0">
              <a:spcBef>
                <a:spcPct val="30000"/>
              </a:spcBef>
              <a:spcAft>
                <a:spcPct val="0"/>
              </a:spcAft>
              <a:defRPr sz="1200">
                <a:solidFill>
                  <a:schemeClr val="tx1"/>
                </a:solidFill>
                <a:latin typeface="Arial" charset="0"/>
              </a:defRPr>
            </a:lvl7pPr>
            <a:lvl8pPr marL="3494151" indent="-232943" eaLnBrk="0" fontAlgn="base" hangingPunct="0">
              <a:spcBef>
                <a:spcPct val="30000"/>
              </a:spcBef>
              <a:spcAft>
                <a:spcPct val="0"/>
              </a:spcAft>
              <a:defRPr sz="1200">
                <a:solidFill>
                  <a:schemeClr val="tx1"/>
                </a:solidFill>
                <a:latin typeface="Arial" charset="0"/>
              </a:defRPr>
            </a:lvl8pPr>
            <a:lvl9pPr marL="3960038" indent="-23294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F6A3BD8-472C-49BC-A3CC-7132FF297983}" type="slidenum">
              <a:rPr lang="en-US" altLang="en-US" smtClean="0"/>
              <a:pPr eaLnBrk="1" hangingPunct="1">
                <a:spcBef>
                  <a:spcPct val="0"/>
                </a:spcBef>
              </a:pPr>
              <a:t>11</a:t>
            </a:fld>
            <a:endParaRPr lang="en-US" altLang="en-US"/>
          </a:p>
        </p:txBody>
      </p:sp>
      <p:sp>
        <p:nvSpPr>
          <p:cNvPr id="8195" name="Rectangle 7">
            <a:extLst>
              <a:ext uri="{FF2B5EF4-FFF2-40B4-BE49-F238E27FC236}">
                <a16:creationId xmlns:a16="http://schemas.microsoft.com/office/drawing/2014/main" id="{F4A6A354-2CDC-3C14-C28E-E1F382F0B743}"/>
              </a:ext>
            </a:extLst>
          </p:cNvPr>
          <p:cNvSpPr txBox="1">
            <a:spLocks noGrp="1" noChangeArrowheads="1"/>
          </p:cNvSpPr>
          <p:nvPr/>
        </p:nvSpPr>
        <p:spPr bwMode="auto">
          <a:xfrm>
            <a:off x="3972560" y="8831580"/>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2" tIns="46582" rIns="93162" bIns="46582"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4905523F-21C9-4A21-A3FB-9A79CF5E0A32}" type="slidenum">
              <a:rPr lang="en-US" altLang="en-US">
                <a:latin typeface="Times New Roman" pitchFamily="18" charset="0"/>
              </a:rPr>
              <a:pPr algn="r" eaLnBrk="1" hangingPunct="1">
                <a:spcBef>
                  <a:spcPct val="0"/>
                </a:spcBef>
              </a:pPr>
              <a:t>11</a:t>
            </a:fld>
            <a:endParaRPr lang="en-US" altLang="en-US">
              <a:latin typeface="Times New Roman" pitchFamily="18" charset="0"/>
            </a:endParaRPr>
          </a:p>
        </p:txBody>
      </p:sp>
      <p:sp>
        <p:nvSpPr>
          <p:cNvPr id="8196" name="Rectangle 2">
            <a:extLst>
              <a:ext uri="{FF2B5EF4-FFF2-40B4-BE49-F238E27FC236}">
                <a16:creationId xmlns:a16="http://schemas.microsoft.com/office/drawing/2014/main" id="{69666473-B9EB-DC2B-9176-7A1FF27C1CA5}"/>
              </a:ext>
            </a:extLst>
          </p:cNvPr>
          <p:cNvSpPr>
            <a:spLocks noGrp="1" noRot="1" noChangeAspect="1" noChangeArrowheads="1" noTextEdit="1"/>
          </p:cNvSpPr>
          <p:nvPr>
            <p:ph type="sldImg"/>
          </p:nvPr>
        </p:nvSpPr>
        <p:spPr>
          <a:xfrm>
            <a:off x="1171575" y="685800"/>
            <a:ext cx="4672013" cy="3503613"/>
          </a:xfrm>
          <a:ln/>
        </p:spPr>
      </p:sp>
      <p:sp>
        <p:nvSpPr>
          <p:cNvPr id="8197" name="Rectangle 3">
            <a:extLst>
              <a:ext uri="{FF2B5EF4-FFF2-40B4-BE49-F238E27FC236}">
                <a16:creationId xmlns:a16="http://schemas.microsoft.com/office/drawing/2014/main" id="{C79C7599-AF6D-A4C7-EC8F-91AB8E41038A}"/>
              </a:ext>
            </a:extLst>
          </p:cNvPr>
          <p:cNvSpPr>
            <a:spLocks noGrp="1" noChangeArrowheads="1"/>
          </p:cNvSpPr>
          <p:nvPr>
            <p:ph type="body" idx="1"/>
          </p:nvPr>
        </p:nvSpPr>
        <p:spPr>
          <a:xfrm>
            <a:off x="915247" y="4419018"/>
            <a:ext cx="5179907" cy="4191450"/>
          </a:xfrm>
          <a:noFill/>
        </p:spPr>
        <p:txBody>
          <a:bodyPr lIns="88129" tIns="44065" rIns="88129" bIns="44065"/>
          <a:lstStyle/>
          <a:p>
            <a:pPr eaLnBrk="1" hangingPunct="1"/>
            <a:endParaRPr lang="en-US" altLang="en-US"/>
          </a:p>
        </p:txBody>
      </p:sp>
    </p:spTree>
    <p:extLst>
      <p:ext uri="{BB962C8B-B14F-4D97-AF65-F5344CB8AC3E}">
        <p14:creationId xmlns:p14="http://schemas.microsoft.com/office/powerpoint/2010/main" val="3148522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0B064-943E-C8BE-C1FD-DAEC51150E89}"/>
            </a:ext>
          </a:extLst>
        </p:cNvPr>
        <p:cNvGrpSpPr/>
        <p:nvPr/>
      </p:nvGrpSpPr>
      <p:grpSpPr>
        <a:xfrm>
          <a:off x="0" y="0"/>
          <a:ext cx="0" cy="0"/>
          <a:chOff x="0" y="0"/>
          <a:chExt cx="0" cy="0"/>
        </a:xfrm>
      </p:grpSpPr>
      <p:sp>
        <p:nvSpPr>
          <p:cNvPr id="8194" name="Rectangle 7">
            <a:extLst>
              <a:ext uri="{FF2B5EF4-FFF2-40B4-BE49-F238E27FC236}">
                <a16:creationId xmlns:a16="http://schemas.microsoft.com/office/drawing/2014/main" id="{27DCC77D-6DE4-8E84-D997-E894664FF163}"/>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57066" indent="-291179" eaLnBrk="0" hangingPunct="0">
              <a:spcBef>
                <a:spcPct val="30000"/>
              </a:spcBef>
              <a:defRPr sz="1200">
                <a:solidFill>
                  <a:schemeClr val="tx1"/>
                </a:solidFill>
                <a:latin typeface="Arial" charset="0"/>
              </a:defRPr>
            </a:lvl2pPr>
            <a:lvl3pPr marL="1164717" indent="-232943" eaLnBrk="0" hangingPunct="0">
              <a:spcBef>
                <a:spcPct val="30000"/>
              </a:spcBef>
              <a:defRPr sz="1200">
                <a:solidFill>
                  <a:schemeClr val="tx1"/>
                </a:solidFill>
                <a:latin typeface="Arial" charset="0"/>
              </a:defRPr>
            </a:lvl3pPr>
            <a:lvl4pPr marL="1630604" indent="-232943" eaLnBrk="0" hangingPunct="0">
              <a:spcBef>
                <a:spcPct val="30000"/>
              </a:spcBef>
              <a:defRPr sz="1200">
                <a:solidFill>
                  <a:schemeClr val="tx1"/>
                </a:solidFill>
                <a:latin typeface="Arial" charset="0"/>
              </a:defRPr>
            </a:lvl4pPr>
            <a:lvl5pPr marL="2096491" indent="-232943" eaLnBrk="0" hangingPunct="0">
              <a:spcBef>
                <a:spcPct val="30000"/>
              </a:spcBef>
              <a:defRPr sz="1200">
                <a:solidFill>
                  <a:schemeClr val="tx1"/>
                </a:solidFill>
                <a:latin typeface="Arial" charset="0"/>
              </a:defRPr>
            </a:lvl5pPr>
            <a:lvl6pPr marL="2562377" indent="-232943" eaLnBrk="0" fontAlgn="base" hangingPunct="0">
              <a:spcBef>
                <a:spcPct val="30000"/>
              </a:spcBef>
              <a:spcAft>
                <a:spcPct val="0"/>
              </a:spcAft>
              <a:defRPr sz="1200">
                <a:solidFill>
                  <a:schemeClr val="tx1"/>
                </a:solidFill>
                <a:latin typeface="Arial" charset="0"/>
              </a:defRPr>
            </a:lvl6pPr>
            <a:lvl7pPr marL="3028264" indent="-232943" eaLnBrk="0" fontAlgn="base" hangingPunct="0">
              <a:spcBef>
                <a:spcPct val="30000"/>
              </a:spcBef>
              <a:spcAft>
                <a:spcPct val="0"/>
              </a:spcAft>
              <a:defRPr sz="1200">
                <a:solidFill>
                  <a:schemeClr val="tx1"/>
                </a:solidFill>
                <a:latin typeface="Arial" charset="0"/>
              </a:defRPr>
            </a:lvl7pPr>
            <a:lvl8pPr marL="3494151" indent="-232943" eaLnBrk="0" fontAlgn="base" hangingPunct="0">
              <a:spcBef>
                <a:spcPct val="30000"/>
              </a:spcBef>
              <a:spcAft>
                <a:spcPct val="0"/>
              </a:spcAft>
              <a:defRPr sz="1200">
                <a:solidFill>
                  <a:schemeClr val="tx1"/>
                </a:solidFill>
                <a:latin typeface="Arial" charset="0"/>
              </a:defRPr>
            </a:lvl8pPr>
            <a:lvl9pPr marL="3960038" indent="-23294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F6A3BD8-472C-49BC-A3CC-7132FF297983}" type="slidenum">
              <a:rPr lang="en-US" altLang="en-US" smtClean="0"/>
              <a:pPr eaLnBrk="1" hangingPunct="1">
                <a:spcBef>
                  <a:spcPct val="0"/>
                </a:spcBef>
              </a:pPr>
              <a:t>12</a:t>
            </a:fld>
            <a:endParaRPr lang="en-US" altLang="en-US"/>
          </a:p>
        </p:txBody>
      </p:sp>
      <p:sp>
        <p:nvSpPr>
          <p:cNvPr id="8195" name="Rectangle 7">
            <a:extLst>
              <a:ext uri="{FF2B5EF4-FFF2-40B4-BE49-F238E27FC236}">
                <a16:creationId xmlns:a16="http://schemas.microsoft.com/office/drawing/2014/main" id="{252779D9-F82B-D09E-A779-00DEBD37C2ED}"/>
              </a:ext>
            </a:extLst>
          </p:cNvPr>
          <p:cNvSpPr txBox="1">
            <a:spLocks noGrp="1" noChangeArrowheads="1"/>
          </p:cNvSpPr>
          <p:nvPr/>
        </p:nvSpPr>
        <p:spPr bwMode="auto">
          <a:xfrm>
            <a:off x="3972560" y="8831580"/>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2" tIns="46582" rIns="93162" bIns="46582"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4905523F-21C9-4A21-A3FB-9A79CF5E0A32}" type="slidenum">
              <a:rPr lang="en-US" altLang="en-US">
                <a:latin typeface="Times New Roman" pitchFamily="18" charset="0"/>
              </a:rPr>
              <a:pPr algn="r" eaLnBrk="1" hangingPunct="1">
                <a:spcBef>
                  <a:spcPct val="0"/>
                </a:spcBef>
              </a:pPr>
              <a:t>12</a:t>
            </a:fld>
            <a:endParaRPr lang="en-US" altLang="en-US">
              <a:latin typeface="Times New Roman" pitchFamily="18" charset="0"/>
            </a:endParaRPr>
          </a:p>
        </p:txBody>
      </p:sp>
      <p:sp>
        <p:nvSpPr>
          <p:cNvPr id="8196" name="Rectangle 2">
            <a:extLst>
              <a:ext uri="{FF2B5EF4-FFF2-40B4-BE49-F238E27FC236}">
                <a16:creationId xmlns:a16="http://schemas.microsoft.com/office/drawing/2014/main" id="{82C35535-A61A-BCFD-BBC1-F465941D7ED2}"/>
              </a:ext>
            </a:extLst>
          </p:cNvPr>
          <p:cNvSpPr>
            <a:spLocks noGrp="1" noRot="1" noChangeAspect="1" noChangeArrowheads="1" noTextEdit="1"/>
          </p:cNvSpPr>
          <p:nvPr>
            <p:ph type="sldImg"/>
          </p:nvPr>
        </p:nvSpPr>
        <p:spPr>
          <a:xfrm>
            <a:off x="1171575" y="685800"/>
            <a:ext cx="4672013" cy="3503613"/>
          </a:xfrm>
          <a:ln/>
        </p:spPr>
      </p:sp>
      <p:sp>
        <p:nvSpPr>
          <p:cNvPr id="8197" name="Rectangle 3">
            <a:extLst>
              <a:ext uri="{FF2B5EF4-FFF2-40B4-BE49-F238E27FC236}">
                <a16:creationId xmlns:a16="http://schemas.microsoft.com/office/drawing/2014/main" id="{A5051A47-283B-97EF-D7A7-48A65D1D3DD0}"/>
              </a:ext>
            </a:extLst>
          </p:cNvPr>
          <p:cNvSpPr>
            <a:spLocks noGrp="1" noChangeArrowheads="1"/>
          </p:cNvSpPr>
          <p:nvPr>
            <p:ph type="body" idx="1"/>
          </p:nvPr>
        </p:nvSpPr>
        <p:spPr>
          <a:xfrm>
            <a:off x="915247" y="4419018"/>
            <a:ext cx="5179907" cy="4191450"/>
          </a:xfrm>
          <a:noFill/>
        </p:spPr>
        <p:txBody>
          <a:bodyPr lIns="88129" tIns="44065" rIns="88129" bIns="44065"/>
          <a:lstStyle/>
          <a:p>
            <a:pPr eaLnBrk="1" hangingPunct="1"/>
            <a:endParaRPr lang="en-US" altLang="en-US"/>
          </a:p>
        </p:txBody>
      </p:sp>
    </p:spTree>
    <p:extLst>
      <p:ext uri="{BB962C8B-B14F-4D97-AF65-F5344CB8AC3E}">
        <p14:creationId xmlns:p14="http://schemas.microsoft.com/office/powerpoint/2010/main" val="3498192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5E6DD-9A6B-A9FC-0D77-493B157BE54E}"/>
            </a:ext>
          </a:extLst>
        </p:cNvPr>
        <p:cNvGrpSpPr/>
        <p:nvPr/>
      </p:nvGrpSpPr>
      <p:grpSpPr>
        <a:xfrm>
          <a:off x="0" y="0"/>
          <a:ext cx="0" cy="0"/>
          <a:chOff x="0" y="0"/>
          <a:chExt cx="0" cy="0"/>
        </a:xfrm>
      </p:grpSpPr>
      <p:sp>
        <p:nvSpPr>
          <p:cNvPr id="8194" name="Rectangle 7">
            <a:extLst>
              <a:ext uri="{FF2B5EF4-FFF2-40B4-BE49-F238E27FC236}">
                <a16:creationId xmlns:a16="http://schemas.microsoft.com/office/drawing/2014/main" id="{5E640F4F-988F-B78A-C6C5-530DC63B6650}"/>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57066" indent="-291179" eaLnBrk="0" hangingPunct="0">
              <a:spcBef>
                <a:spcPct val="30000"/>
              </a:spcBef>
              <a:defRPr sz="1200">
                <a:solidFill>
                  <a:schemeClr val="tx1"/>
                </a:solidFill>
                <a:latin typeface="Arial" charset="0"/>
              </a:defRPr>
            </a:lvl2pPr>
            <a:lvl3pPr marL="1164717" indent="-232943" eaLnBrk="0" hangingPunct="0">
              <a:spcBef>
                <a:spcPct val="30000"/>
              </a:spcBef>
              <a:defRPr sz="1200">
                <a:solidFill>
                  <a:schemeClr val="tx1"/>
                </a:solidFill>
                <a:latin typeface="Arial" charset="0"/>
              </a:defRPr>
            </a:lvl3pPr>
            <a:lvl4pPr marL="1630604" indent="-232943" eaLnBrk="0" hangingPunct="0">
              <a:spcBef>
                <a:spcPct val="30000"/>
              </a:spcBef>
              <a:defRPr sz="1200">
                <a:solidFill>
                  <a:schemeClr val="tx1"/>
                </a:solidFill>
                <a:latin typeface="Arial" charset="0"/>
              </a:defRPr>
            </a:lvl4pPr>
            <a:lvl5pPr marL="2096491" indent="-232943" eaLnBrk="0" hangingPunct="0">
              <a:spcBef>
                <a:spcPct val="30000"/>
              </a:spcBef>
              <a:defRPr sz="1200">
                <a:solidFill>
                  <a:schemeClr val="tx1"/>
                </a:solidFill>
                <a:latin typeface="Arial" charset="0"/>
              </a:defRPr>
            </a:lvl5pPr>
            <a:lvl6pPr marL="2562377" indent="-232943" eaLnBrk="0" fontAlgn="base" hangingPunct="0">
              <a:spcBef>
                <a:spcPct val="30000"/>
              </a:spcBef>
              <a:spcAft>
                <a:spcPct val="0"/>
              </a:spcAft>
              <a:defRPr sz="1200">
                <a:solidFill>
                  <a:schemeClr val="tx1"/>
                </a:solidFill>
                <a:latin typeface="Arial" charset="0"/>
              </a:defRPr>
            </a:lvl6pPr>
            <a:lvl7pPr marL="3028264" indent="-232943" eaLnBrk="0" fontAlgn="base" hangingPunct="0">
              <a:spcBef>
                <a:spcPct val="30000"/>
              </a:spcBef>
              <a:spcAft>
                <a:spcPct val="0"/>
              </a:spcAft>
              <a:defRPr sz="1200">
                <a:solidFill>
                  <a:schemeClr val="tx1"/>
                </a:solidFill>
                <a:latin typeface="Arial" charset="0"/>
              </a:defRPr>
            </a:lvl7pPr>
            <a:lvl8pPr marL="3494151" indent="-232943" eaLnBrk="0" fontAlgn="base" hangingPunct="0">
              <a:spcBef>
                <a:spcPct val="30000"/>
              </a:spcBef>
              <a:spcAft>
                <a:spcPct val="0"/>
              </a:spcAft>
              <a:defRPr sz="1200">
                <a:solidFill>
                  <a:schemeClr val="tx1"/>
                </a:solidFill>
                <a:latin typeface="Arial" charset="0"/>
              </a:defRPr>
            </a:lvl8pPr>
            <a:lvl9pPr marL="3960038" indent="-23294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F6A3BD8-472C-49BC-A3CC-7132FF297983}" type="slidenum">
              <a:rPr lang="en-US" altLang="en-US" smtClean="0"/>
              <a:pPr eaLnBrk="1" hangingPunct="1">
                <a:spcBef>
                  <a:spcPct val="0"/>
                </a:spcBef>
              </a:pPr>
              <a:t>13</a:t>
            </a:fld>
            <a:endParaRPr lang="en-US" altLang="en-US"/>
          </a:p>
        </p:txBody>
      </p:sp>
      <p:sp>
        <p:nvSpPr>
          <p:cNvPr id="8195" name="Rectangle 7">
            <a:extLst>
              <a:ext uri="{FF2B5EF4-FFF2-40B4-BE49-F238E27FC236}">
                <a16:creationId xmlns:a16="http://schemas.microsoft.com/office/drawing/2014/main" id="{274E9D9B-D079-4CCB-F69A-9DC8EFD45457}"/>
              </a:ext>
            </a:extLst>
          </p:cNvPr>
          <p:cNvSpPr txBox="1">
            <a:spLocks noGrp="1" noChangeArrowheads="1"/>
          </p:cNvSpPr>
          <p:nvPr/>
        </p:nvSpPr>
        <p:spPr bwMode="auto">
          <a:xfrm>
            <a:off x="3972560" y="8831580"/>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2" tIns="46582" rIns="93162" bIns="46582"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4905523F-21C9-4A21-A3FB-9A79CF5E0A32}" type="slidenum">
              <a:rPr lang="en-US" altLang="en-US">
                <a:latin typeface="Times New Roman" pitchFamily="18" charset="0"/>
              </a:rPr>
              <a:pPr algn="r" eaLnBrk="1" hangingPunct="1">
                <a:spcBef>
                  <a:spcPct val="0"/>
                </a:spcBef>
              </a:pPr>
              <a:t>13</a:t>
            </a:fld>
            <a:endParaRPr lang="en-US" altLang="en-US">
              <a:latin typeface="Times New Roman" pitchFamily="18" charset="0"/>
            </a:endParaRPr>
          </a:p>
        </p:txBody>
      </p:sp>
      <p:sp>
        <p:nvSpPr>
          <p:cNvPr id="8196" name="Rectangle 2">
            <a:extLst>
              <a:ext uri="{FF2B5EF4-FFF2-40B4-BE49-F238E27FC236}">
                <a16:creationId xmlns:a16="http://schemas.microsoft.com/office/drawing/2014/main" id="{E477DBB3-E9F1-BDEA-0144-40D28B7F29A9}"/>
              </a:ext>
            </a:extLst>
          </p:cNvPr>
          <p:cNvSpPr>
            <a:spLocks noGrp="1" noRot="1" noChangeAspect="1" noChangeArrowheads="1" noTextEdit="1"/>
          </p:cNvSpPr>
          <p:nvPr>
            <p:ph type="sldImg"/>
          </p:nvPr>
        </p:nvSpPr>
        <p:spPr>
          <a:xfrm>
            <a:off x="1171575" y="685800"/>
            <a:ext cx="4672013" cy="3503613"/>
          </a:xfrm>
          <a:ln/>
        </p:spPr>
      </p:sp>
      <p:sp>
        <p:nvSpPr>
          <p:cNvPr id="8197" name="Rectangle 3">
            <a:extLst>
              <a:ext uri="{FF2B5EF4-FFF2-40B4-BE49-F238E27FC236}">
                <a16:creationId xmlns:a16="http://schemas.microsoft.com/office/drawing/2014/main" id="{C4398155-5778-D4A9-1042-8B4180DDCE2C}"/>
              </a:ext>
            </a:extLst>
          </p:cNvPr>
          <p:cNvSpPr>
            <a:spLocks noGrp="1" noChangeArrowheads="1"/>
          </p:cNvSpPr>
          <p:nvPr>
            <p:ph type="body" idx="1"/>
          </p:nvPr>
        </p:nvSpPr>
        <p:spPr>
          <a:xfrm>
            <a:off x="915247" y="4419018"/>
            <a:ext cx="5179907" cy="4191450"/>
          </a:xfrm>
          <a:noFill/>
        </p:spPr>
        <p:txBody>
          <a:bodyPr lIns="88129" tIns="44065" rIns="88129" bIns="44065"/>
          <a:lstStyle/>
          <a:p>
            <a:pPr eaLnBrk="1" hangingPunct="1"/>
            <a:endParaRPr lang="en-US" altLang="en-US"/>
          </a:p>
        </p:txBody>
      </p:sp>
    </p:spTree>
    <p:extLst>
      <p:ext uri="{BB962C8B-B14F-4D97-AF65-F5344CB8AC3E}">
        <p14:creationId xmlns:p14="http://schemas.microsoft.com/office/powerpoint/2010/main" val="2256051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2D9E3-E4BB-E33F-3DE7-1A1FDD682FAF}"/>
            </a:ext>
          </a:extLst>
        </p:cNvPr>
        <p:cNvGrpSpPr/>
        <p:nvPr/>
      </p:nvGrpSpPr>
      <p:grpSpPr>
        <a:xfrm>
          <a:off x="0" y="0"/>
          <a:ext cx="0" cy="0"/>
          <a:chOff x="0" y="0"/>
          <a:chExt cx="0" cy="0"/>
        </a:xfrm>
      </p:grpSpPr>
      <p:sp>
        <p:nvSpPr>
          <p:cNvPr id="31746" name="Rectangle 7">
            <a:extLst>
              <a:ext uri="{FF2B5EF4-FFF2-40B4-BE49-F238E27FC236}">
                <a16:creationId xmlns:a16="http://schemas.microsoft.com/office/drawing/2014/main" id="{A3907F35-A8CB-0C0C-DBDC-CA268DAE6647}"/>
              </a:ext>
            </a:extLst>
          </p:cNvPr>
          <p:cNvSpPr>
            <a:spLocks noGrp="1" noChangeArrowheads="1"/>
          </p:cNvSpPr>
          <p:nvPr>
            <p:ph type="sldNum" sz="quarter" idx="5"/>
          </p:nvPr>
        </p:nvSpPr>
        <p:spPr>
          <a:noFill/>
        </p:spPr>
        <p:txBody>
          <a:bodyPr/>
          <a:lstStyle>
            <a:lvl1pPr defTabSz="900043">
              <a:defRPr sz="2000" b="1">
                <a:solidFill>
                  <a:schemeClr val="tx1"/>
                </a:solidFill>
                <a:latin typeface="Arial Unicode MS" charset="0"/>
                <a:ea typeface="MS PGothic" pitchFamily="34" charset="-128"/>
              </a:defRPr>
            </a:lvl1pPr>
            <a:lvl2pPr marL="734122" indent="-283318" defTabSz="900043">
              <a:defRPr sz="2000" b="1">
                <a:solidFill>
                  <a:schemeClr val="tx1"/>
                </a:solidFill>
                <a:latin typeface="Arial Unicode MS" charset="0"/>
                <a:ea typeface="MS PGothic" pitchFamily="34" charset="-128"/>
              </a:defRPr>
            </a:lvl2pPr>
            <a:lvl3pPr marL="1128575" indent="-225402" defTabSz="900043">
              <a:defRPr sz="2000" b="1">
                <a:solidFill>
                  <a:schemeClr val="tx1"/>
                </a:solidFill>
                <a:latin typeface="Arial Unicode MS" charset="0"/>
                <a:ea typeface="MS PGothic" pitchFamily="34" charset="-128"/>
              </a:defRPr>
            </a:lvl3pPr>
            <a:lvl4pPr marL="1579380" indent="-225402" defTabSz="900043">
              <a:defRPr sz="2000" b="1">
                <a:solidFill>
                  <a:schemeClr val="tx1"/>
                </a:solidFill>
                <a:latin typeface="Arial Unicode MS" charset="0"/>
                <a:ea typeface="MS PGothic" pitchFamily="34" charset="-128"/>
              </a:defRPr>
            </a:lvl4pPr>
            <a:lvl5pPr marL="2030183" indent="-225402" defTabSz="900043">
              <a:defRPr sz="2000" b="1">
                <a:solidFill>
                  <a:schemeClr val="tx1"/>
                </a:solidFill>
                <a:latin typeface="Arial Unicode MS" charset="0"/>
                <a:ea typeface="MS PGothic" pitchFamily="34" charset="-128"/>
              </a:defRPr>
            </a:lvl5pPr>
            <a:lvl6pPr marL="2480987" indent="-225402" defTabSz="900043" eaLnBrk="0" fontAlgn="base" hangingPunct="0">
              <a:spcBef>
                <a:spcPct val="0"/>
              </a:spcBef>
              <a:spcAft>
                <a:spcPct val="0"/>
              </a:spcAft>
              <a:defRPr sz="2000" b="1">
                <a:solidFill>
                  <a:schemeClr val="tx1"/>
                </a:solidFill>
                <a:latin typeface="Arial Unicode MS" charset="0"/>
                <a:ea typeface="MS PGothic" pitchFamily="34" charset="-128"/>
              </a:defRPr>
            </a:lvl6pPr>
            <a:lvl7pPr marL="2931791" indent="-225402" defTabSz="900043" eaLnBrk="0" fontAlgn="base" hangingPunct="0">
              <a:spcBef>
                <a:spcPct val="0"/>
              </a:spcBef>
              <a:spcAft>
                <a:spcPct val="0"/>
              </a:spcAft>
              <a:defRPr sz="2000" b="1">
                <a:solidFill>
                  <a:schemeClr val="tx1"/>
                </a:solidFill>
                <a:latin typeface="Arial Unicode MS" charset="0"/>
                <a:ea typeface="MS PGothic" pitchFamily="34" charset="-128"/>
              </a:defRPr>
            </a:lvl7pPr>
            <a:lvl8pPr marL="3382595" indent="-225402" defTabSz="900043" eaLnBrk="0" fontAlgn="base" hangingPunct="0">
              <a:spcBef>
                <a:spcPct val="0"/>
              </a:spcBef>
              <a:spcAft>
                <a:spcPct val="0"/>
              </a:spcAft>
              <a:defRPr sz="2000" b="1">
                <a:solidFill>
                  <a:schemeClr val="tx1"/>
                </a:solidFill>
                <a:latin typeface="Arial Unicode MS" charset="0"/>
                <a:ea typeface="MS PGothic" pitchFamily="34" charset="-128"/>
              </a:defRPr>
            </a:lvl8pPr>
            <a:lvl9pPr marL="3833398" indent="-225402" defTabSz="900043" eaLnBrk="0" fontAlgn="base" hangingPunct="0">
              <a:spcBef>
                <a:spcPct val="0"/>
              </a:spcBef>
              <a:spcAft>
                <a:spcPct val="0"/>
              </a:spcAft>
              <a:defRPr sz="2000" b="1">
                <a:solidFill>
                  <a:schemeClr val="tx1"/>
                </a:solidFill>
                <a:latin typeface="Arial Unicode MS" charset="0"/>
                <a:ea typeface="MS PGothic" pitchFamily="34" charset="-128"/>
              </a:defRPr>
            </a:lvl9pPr>
          </a:lstStyle>
          <a:p>
            <a:fld id="{155C7D99-985B-45CA-BACB-24AE24DDE76F}" type="slidenum">
              <a:rPr lang="en-US" sz="1200">
                <a:latin typeface="Times New Roman" pitchFamily="18" charset="0"/>
              </a:rPr>
              <a:pPr/>
              <a:t>14</a:t>
            </a:fld>
            <a:endParaRPr lang="en-US" sz="1200">
              <a:latin typeface="Times New Roman" pitchFamily="18" charset="0"/>
            </a:endParaRPr>
          </a:p>
        </p:txBody>
      </p:sp>
      <p:sp>
        <p:nvSpPr>
          <p:cNvPr id="31747" name="Rectangle 2">
            <a:extLst>
              <a:ext uri="{FF2B5EF4-FFF2-40B4-BE49-F238E27FC236}">
                <a16:creationId xmlns:a16="http://schemas.microsoft.com/office/drawing/2014/main" id="{9F254B65-77DA-4C61-78FB-3EDE1CB1F4DF}"/>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2FB9CEB8-8F1A-0CC9-9482-2E237AE72B98}"/>
              </a:ext>
            </a:extLst>
          </p:cNvPr>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a:latin typeface="Arial" charset="0"/>
              <a:ea typeface="SimSun" pitchFamily="2" charset="-122"/>
            </a:endParaRPr>
          </a:p>
        </p:txBody>
      </p:sp>
    </p:spTree>
    <p:extLst>
      <p:ext uri="{BB962C8B-B14F-4D97-AF65-F5344CB8AC3E}">
        <p14:creationId xmlns:p14="http://schemas.microsoft.com/office/powerpoint/2010/main" val="2517263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02B22-7787-2389-9590-DF138823B7F1}"/>
            </a:ext>
          </a:extLst>
        </p:cNvPr>
        <p:cNvGrpSpPr/>
        <p:nvPr/>
      </p:nvGrpSpPr>
      <p:grpSpPr>
        <a:xfrm>
          <a:off x="0" y="0"/>
          <a:ext cx="0" cy="0"/>
          <a:chOff x="0" y="0"/>
          <a:chExt cx="0" cy="0"/>
        </a:xfrm>
      </p:grpSpPr>
      <p:sp>
        <p:nvSpPr>
          <p:cNvPr id="8194" name="Rectangle 7">
            <a:extLst>
              <a:ext uri="{FF2B5EF4-FFF2-40B4-BE49-F238E27FC236}">
                <a16:creationId xmlns:a16="http://schemas.microsoft.com/office/drawing/2014/main" id="{23890475-7B5D-CC47-BC50-EC4C6151F7BD}"/>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57066" indent="-291179" eaLnBrk="0" hangingPunct="0">
              <a:spcBef>
                <a:spcPct val="30000"/>
              </a:spcBef>
              <a:defRPr sz="1200">
                <a:solidFill>
                  <a:schemeClr val="tx1"/>
                </a:solidFill>
                <a:latin typeface="Arial" charset="0"/>
              </a:defRPr>
            </a:lvl2pPr>
            <a:lvl3pPr marL="1164717" indent="-232943" eaLnBrk="0" hangingPunct="0">
              <a:spcBef>
                <a:spcPct val="30000"/>
              </a:spcBef>
              <a:defRPr sz="1200">
                <a:solidFill>
                  <a:schemeClr val="tx1"/>
                </a:solidFill>
                <a:latin typeface="Arial" charset="0"/>
              </a:defRPr>
            </a:lvl3pPr>
            <a:lvl4pPr marL="1630604" indent="-232943" eaLnBrk="0" hangingPunct="0">
              <a:spcBef>
                <a:spcPct val="30000"/>
              </a:spcBef>
              <a:defRPr sz="1200">
                <a:solidFill>
                  <a:schemeClr val="tx1"/>
                </a:solidFill>
                <a:latin typeface="Arial" charset="0"/>
              </a:defRPr>
            </a:lvl4pPr>
            <a:lvl5pPr marL="2096491" indent="-232943" eaLnBrk="0" hangingPunct="0">
              <a:spcBef>
                <a:spcPct val="30000"/>
              </a:spcBef>
              <a:defRPr sz="1200">
                <a:solidFill>
                  <a:schemeClr val="tx1"/>
                </a:solidFill>
                <a:latin typeface="Arial" charset="0"/>
              </a:defRPr>
            </a:lvl5pPr>
            <a:lvl6pPr marL="2562377" indent="-232943" eaLnBrk="0" fontAlgn="base" hangingPunct="0">
              <a:spcBef>
                <a:spcPct val="30000"/>
              </a:spcBef>
              <a:spcAft>
                <a:spcPct val="0"/>
              </a:spcAft>
              <a:defRPr sz="1200">
                <a:solidFill>
                  <a:schemeClr val="tx1"/>
                </a:solidFill>
                <a:latin typeface="Arial" charset="0"/>
              </a:defRPr>
            </a:lvl6pPr>
            <a:lvl7pPr marL="3028264" indent="-232943" eaLnBrk="0" fontAlgn="base" hangingPunct="0">
              <a:spcBef>
                <a:spcPct val="30000"/>
              </a:spcBef>
              <a:spcAft>
                <a:spcPct val="0"/>
              </a:spcAft>
              <a:defRPr sz="1200">
                <a:solidFill>
                  <a:schemeClr val="tx1"/>
                </a:solidFill>
                <a:latin typeface="Arial" charset="0"/>
              </a:defRPr>
            </a:lvl7pPr>
            <a:lvl8pPr marL="3494151" indent="-232943" eaLnBrk="0" fontAlgn="base" hangingPunct="0">
              <a:spcBef>
                <a:spcPct val="30000"/>
              </a:spcBef>
              <a:spcAft>
                <a:spcPct val="0"/>
              </a:spcAft>
              <a:defRPr sz="1200">
                <a:solidFill>
                  <a:schemeClr val="tx1"/>
                </a:solidFill>
                <a:latin typeface="Arial" charset="0"/>
              </a:defRPr>
            </a:lvl8pPr>
            <a:lvl9pPr marL="3960038" indent="-23294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F6A3BD8-472C-49BC-A3CC-7132FF297983}" type="slidenum">
              <a:rPr lang="en-US" altLang="en-US" smtClean="0"/>
              <a:pPr eaLnBrk="1" hangingPunct="1">
                <a:spcBef>
                  <a:spcPct val="0"/>
                </a:spcBef>
              </a:pPr>
              <a:t>15</a:t>
            </a:fld>
            <a:endParaRPr lang="en-US" altLang="en-US"/>
          </a:p>
        </p:txBody>
      </p:sp>
      <p:sp>
        <p:nvSpPr>
          <p:cNvPr id="8195" name="Rectangle 7">
            <a:extLst>
              <a:ext uri="{FF2B5EF4-FFF2-40B4-BE49-F238E27FC236}">
                <a16:creationId xmlns:a16="http://schemas.microsoft.com/office/drawing/2014/main" id="{C04FAE59-4FAB-F56A-97F0-726651A532D0}"/>
              </a:ext>
            </a:extLst>
          </p:cNvPr>
          <p:cNvSpPr txBox="1">
            <a:spLocks noGrp="1" noChangeArrowheads="1"/>
          </p:cNvSpPr>
          <p:nvPr/>
        </p:nvSpPr>
        <p:spPr bwMode="auto">
          <a:xfrm>
            <a:off x="3972560" y="8831580"/>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2" tIns="46582" rIns="93162" bIns="46582"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4905523F-21C9-4A21-A3FB-9A79CF5E0A32}" type="slidenum">
              <a:rPr lang="en-US" altLang="en-US">
                <a:latin typeface="Times New Roman" pitchFamily="18" charset="0"/>
              </a:rPr>
              <a:pPr algn="r" eaLnBrk="1" hangingPunct="1">
                <a:spcBef>
                  <a:spcPct val="0"/>
                </a:spcBef>
              </a:pPr>
              <a:t>15</a:t>
            </a:fld>
            <a:endParaRPr lang="en-US" altLang="en-US">
              <a:latin typeface="Times New Roman" pitchFamily="18" charset="0"/>
            </a:endParaRPr>
          </a:p>
        </p:txBody>
      </p:sp>
      <p:sp>
        <p:nvSpPr>
          <p:cNvPr id="8196" name="Rectangle 2">
            <a:extLst>
              <a:ext uri="{FF2B5EF4-FFF2-40B4-BE49-F238E27FC236}">
                <a16:creationId xmlns:a16="http://schemas.microsoft.com/office/drawing/2014/main" id="{E98504DC-D60C-CF8E-0857-9C3E63260E56}"/>
              </a:ext>
            </a:extLst>
          </p:cNvPr>
          <p:cNvSpPr>
            <a:spLocks noGrp="1" noRot="1" noChangeAspect="1" noChangeArrowheads="1" noTextEdit="1"/>
          </p:cNvSpPr>
          <p:nvPr>
            <p:ph type="sldImg"/>
          </p:nvPr>
        </p:nvSpPr>
        <p:spPr>
          <a:xfrm>
            <a:off x="1171575" y="685800"/>
            <a:ext cx="4672013" cy="3503613"/>
          </a:xfrm>
          <a:ln/>
        </p:spPr>
      </p:sp>
      <p:sp>
        <p:nvSpPr>
          <p:cNvPr id="8197" name="Rectangle 3">
            <a:extLst>
              <a:ext uri="{FF2B5EF4-FFF2-40B4-BE49-F238E27FC236}">
                <a16:creationId xmlns:a16="http://schemas.microsoft.com/office/drawing/2014/main" id="{D5ECD7CB-E795-FDC0-6B45-4BC99FCE78CC}"/>
              </a:ext>
            </a:extLst>
          </p:cNvPr>
          <p:cNvSpPr>
            <a:spLocks noGrp="1" noChangeArrowheads="1"/>
          </p:cNvSpPr>
          <p:nvPr>
            <p:ph type="body" idx="1"/>
          </p:nvPr>
        </p:nvSpPr>
        <p:spPr>
          <a:xfrm>
            <a:off x="915247" y="4419018"/>
            <a:ext cx="5179907" cy="4191450"/>
          </a:xfrm>
          <a:noFill/>
        </p:spPr>
        <p:txBody>
          <a:bodyPr lIns="88129" tIns="44065" rIns="88129" bIns="44065"/>
          <a:lstStyle/>
          <a:p>
            <a:pPr eaLnBrk="1" hangingPunct="1"/>
            <a:endParaRPr lang="en-US" altLang="en-US" dirty="0"/>
          </a:p>
        </p:txBody>
      </p:sp>
    </p:spTree>
    <p:extLst>
      <p:ext uri="{BB962C8B-B14F-4D97-AF65-F5344CB8AC3E}">
        <p14:creationId xmlns:p14="http://schemas.microsoft.com/office/powerpoint/2010/main" val="2507835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0B302-6290-2FF3-3B30-734B9E2312B4}"/>
            </a:ext>
          </a:extLst>
        </p:cNvPr>
        <p:cNvGrpSpPr/>
        <p:nvPr/>
      </p:nvGrpSpPr>
      <p:grpSpPr>
        <a:xfrm>
          <a:off x="0" y="0"/>
          <a:ext cx="0" cy="0"/>
          <a:chOff x="0" y="0"/>
          <a:chExt cx="0" cy="0"/>
        </a:xfrm>
      </p:grpSpPr>
      <p:sp>
        <p:nvSpPr>
          <p:cNvPr id="8194" name="Rectangle 7">
            <a:extLst>
              <a:ext uri="{FF2B5EF4-FFF2-40B4-BE49-F238E27FC236}">
                <a16:creationId xmlns:a16="http://schemas.microsoft.com/office/drawing/2014/main" id="{CAF25BA3-0BDF-DAB3-3561-B10AF5D823AC}"/>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57066" indent="-291179" eaLnBrk="0" hangingPunct="0">
              <a:spcBef>
                <a:spcPct val="30000"/>
              </a:spcBef>
              <a:defRPr sz="1200">
                <a:solidFill>
                  <a:schemeClr val="tx1"/>
                </a:solidFill>
                <a:latin typeface="Arial" charset="0"/>
              </a:defRPr>
            </a:lvl2pPr>
            <a:lvl3pPr marL="1164717" indent="-232943" eaLnBrk="0" hangingPunct="0">
              <a:spcBef>
                <a:spcPct val="30000"/>
              </a:spcBef>
              <a:defRPr sz="1200">
                <a:solidFill>
                  <a:schemeClr val="tx1"/>
                </a:solidFill>
                <a:latin typeface="Arial" charset="0"/>
              </a:defRPr>
            </a:lvl3pPr>
            <a:lvl4pPr marL="1630604" indent="-232943" eaLnBrk="0" hangingPunct="0">
              <a:spcBef>
                <a:spcPct val="30000"/>
              </a:spcBef>
              <a:defRPr sz="1200">
                <a:solidFill>
                  <a:schemeClr val="tx1"/>
                </a:solidFill>
                <a:latin typeface="Arial" charset="0"/>
              </a:defRPr>
            </a:lvl4pPr>
            <a:lvl5pPr marL="2096491" indent="-232943" eaLnBrk="0" hangingPunct="0">
              <a:spcBef>
                <a:spcPct val="30000"/>
              </a:spcBef>
              <a:defRPr sz="1200">
                <a:solidFill>
                  <a:schemeClr val="tx1"/>
                </a:solidFill>
                <a:latin typeface="Arial" charset="0"/>
              </a:defRPr>
            </a:lvl5pPr>
            <a:lvl6pPr marL="2562377" indent="-232943" eaLnBrk="0" fontAlgn="base" hangingPunct="0">
              <a:spcBef>
                <a:spcPct val="30000"/>
              </a:spcBef>
              <a:spcAft>
                <a:spcPct val="0"/>
              </a:spcAft>
              <a:defRPr sz="1200">
                <a:solidFill>
                  <a:schemeClr val="tx1"/>
                </a:solidFill>
                <a:latin typeface="Arial" charset="0"/>
              </a:defRPr>
            </a:lvl6pPr>
            <a:lvl7pPr marL="3028264" indent="-232943" eaLnBrk="0" fontAlgn="base" hangingPunct="0">
              <a:spcBef>
                <a:spcPct val="30000"/>
              </a:spcBef>
              <a:spcAft>
                <a:spcPct val="0"/>
              </a:spcAft>
              <a:defRPr sz="1200">
                <a:solidFill>
                  <a:schemeClr val="tx1"/>
                </a:solidFill>
                <a:latin typeface="Arial" charset="0"/>
              </a:defRPr>
            </a:lvl7pPr>
            <a:lvl8pPr marL="3494151" indent="-232943" eaLnBrk="0" fontAlgn="base" hangingPunct="0">
              <a:spcBef>
                <a:spcPct val="30000"/>
              </a:spcBef>
              <a:spcAft>
                <a:spcPct val="0"/>
              </a:spcAft>
              <a:defRPr sz="1200">
                <a:solidFill>
                  <a:schemeClr val="tx1"/>
                </a:solidFill>
                <a:latin typeface="Arial" charset="0"/>
              </a:defRPr>
            </a:lvl8pPr>
            <a:lvl9pPr marL="3960038" indent="-23294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F6A3BD8-472C-49BC-A3CC-7132FF297983}" type="slidenum">
              <a:rPr lang="en-US" altLang="en-US" smtClean="0"/>
              <a:pPr eaLnBrk="1" hangingPunct="1">
                <a:spcBef>
                  <a:spcPct val="0"/>
                </a:spcBef>
              </a:pPr>
              <a:t>16</a:t>
            </a:fld>
            <a:endParaRPr lang="en-US" altLang="en-US"/>
          </a:p>
        </p:txBody>
      </p:sp>
      <p:sp>
        <p:nvSpPr>
          <p:cNvPr id="8195" name="Rectangle 7">
            <a:extLst>
              <a:ext uri="{FF2B5EF4-FFF2-40B4-BE49-F238E27FC236}">
                <a16:creationId xmlns:a16="http://schemas.microsoft.com/office/drawing/2014/main" id="{7AE18AE8-F6AD-9F01-E1F8-ED56401FD417}"/>
              </a:ext>
            </a:extLst>
          </p:cNvPr>
          <p:cNvSpPr txBox="1">
            <a:spLocks noGrp="1" noChangeArrowheads="1"/>
          </p:cNvSpPr>
          <p:nvPr/>
        </p:nvSpPr>
        <p:spPr bwMode="auto">
          <a:xfrm>
            <a:off x="3972560" y="8831580"/>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2" tIns="46582" rIns="93162" bIns="46582"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4905523F-21C9-4A21-A3FB-9A79CF5E0A32}" type="slidenum">
              <a:rPr lang="en-US" altLang="en-US">
                <a:latin typeface="Times New Roman" pitchFamily="18" charset="0"/>
              </a:rPr>
              <a:pPr algn="r" eaLnBrk="1" hangingPunct="1">
                <a:spcBef>
                  <a:spcPct val="0"/>
                </a:spcBef>
              </a:pPr>
              <a:t>16</a:t>
            </a:fld>
            <a:endParaRPr lang="en-US" altLang="en-US">
              <a:latin typeface="Times New Roman" pitchFamily="18" charset="0"/>
            </a:endParaRPr>
          </a:p>
        </p:txBody>
      </p:sp>
      <p:sp>
        <p:nvSpPr>
          <p:cNvPr id="8196" name="Rectangle 2">
            <a:extLst>
              <a:ext uri="{FF2B5EF4-FFF2-40B4-BE49-F238E27FC236}">
                <a16:creationId xmlns:a16="http://schemas.microsoft.com/office/drawing/2014/main" id="{B11ED41A-D582-6CCD-257F-FF7E28FEEBB3}"/>
              </a:ext>
            </a:extLst>
          </p:cNvPr>
          <p:cNvSpPr>
            <a:spLocks noGrp="1" noRot="1" noChangeAspect="1" noChangeArrowheads="1" noTextEdit="1"/>
          </p:cNvSpPr>
          <p:nvPr>
            <p:ph type="sldImg"/>
          </p:nvPr>
        </p:nvSpPr>
        <p:spPr>
          <a:xfrm>
            <a:off x="1171575" y="685800"/>
            <a:ext cx="4672013" cy="3503613"/>
          </a:xfrm>
          <a:ln/>
        </p:spPr>
      </p:sp>
      <p:sp>
        <p:nvSpPr>
          <p:cNvPr id="8197" name="Rectangle 3">
            <a:extLst>
              <a:ext uri="{FF2B5EF4-FFF2-40B4-BE49-F238E27FC236}">
                <a16:creationId xmlns:a16="http://schemas.microsoft.com/office/drawing/2014/main" id="{94661AD4-4C55-8B27-ED35-77A56C6DCF6B}"/>
              </a:ext>
            </a:extLst>
          </p:cNvPr>
          <p:cNvSpPr>
            <a:spLocks noGrp="1" noChangeArrowheads="1"/>
          </p:cNvSpPr>
          <p:nvPr>
            <p:ph type="body" idx="1"/>
          </p:nvPr>
        </p:nvSpPr>
        <p:spPr>
          <a:xfrm>
            <a:off x="915247" y="4419018"/>
            <a:ext cx="5179907" cy="4191450"/>
          </a:xfrm>
          <a:noFill/>
        </p:spPr>
        <p:txBody>
          <a:bodyPr lIns="88129" tIns="44065" rIns="88129" bIns="44065"/>
          <a:lstStyle/>
          <a:p>
            <a:pPr eaLnBrk="1" hangingPunct="1"/>
            <a:endParaRPr lang="en-US" altLang="en-US"/>
          </a:p>
        </p:txBody>
      </p:sp>
    </p:spTree>
    <p:extLst>
      <p:ext uri="{BB962C8B-B14F-4D97-AF65-F5344CB8AC3E}">
        <p14:creationId xmlns:p14="http://schemas.microsoft.com/office/powerpoint/2010/main" val="1394447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57066" indent="-291179" eaLnBrk="0" hangingPunct="0">
              <a:spcBef>
                <a:spcPct val="30000"/>
              </a:spcBef>
              <a:defRPr sz="1200">
                <a:solidFill>
                  <a:schemeClr val="tx1"/>
                </a:solidFill>
                <a:latin typeface="Arial" charset="0"/>
              </a:defRPr>
            </a:lvl2pPr>
            <a:lvl3pPr marL="1164717" indent="-232943" eaLnBrk="0" hangingPunct="0">
              <a:spcBef>
                <a:spcPct val="30000"/>
              </a:spcBef>
              <a:defRPr sz="1200">
                <a:solidFill>
                  <a:schemeClr val="tx1"/>
                </a:solidFill>
                <a:latin typeface="Arial" charset="0"/>
              </a:defRPr>
            </a:lvl3pPr>
            <a:lvl4pPr marL="1630604" indent="-232943" eaLnBrk="0" hangingPunct="0">
              <a:spcBef>
                <a:spcPct val="30000"/>
              </a:spcBef>
              <a:defRPr sz="1200">
                <a:solidFill>
                  <a:schemeClr val="tx1"/>
                </a:solidFill>
                <a:latin typeface="Arial" charset="0"/>
              </a:defRPr>
            </a:lvl4pPr>
            <a:lvl5pPr marL="2096491" indent="-232943" eaLnBrk="0" hangingPunct="0">
              <a:spcBef>
                <a:spcPct val="30000"/>
              </a:spcBef>
              <a:defRPr sz="1200">
                <a:solidFill>
                  <a:schemeClr val="tx1"/>
                </a:solidFill>
                <a:latin typeface="Arial" charset="0"/>
              </a:defRPr>
            </a:lvl5pPr>
            <a:lvl6pPr marL="2562377" indent="-232943" eaLnBrk="0" fontAlgn="base" hangingPunct="0">
              <a:spcBef>
                <a:spcPct val="30000"/>
              </a:spcBef>
              <a:spcAft>
                <a:spcPct val="0"/>
              </a:spcAft>
              <a:defRPr sz="1200">
                <a:solidFill>
                  <a:schemeClr val="tx1"/>
                </a:solidFill>
                <a:latin typeface="Arial" charset="0"/>
              </a:defRPr>
            </a:lvl6pPr>
            <a:lvl7pPr marL="3028264" indent="-232943" eaLnBrk="0" fontAlgn="base" hangingPunct="0">
              <a:spcBef>
                <a:spcPct val="30000"/>
              </a:spcBef>
              <a:spcAft>
                <a:spcPct val="0"/>
              </a:spcAft>
              <a:defRPr sz="1200">
                <a:solidFill>
                  <a:schemeClr val="tx1"/>
                </a:solidFill>
                <a:latin typeface="Arial" charset="0"/>
              </a:defRPr>
            </a:lvl7pPr>
            <a:lvl8pPr marL="3494151" indent="-232943" eaLnBrk="0" fontAlgn="base" hangingPunct="0">
              <a:spcBef>
                <a:spcPct val="30000"/>
              </a:spcBef>
              <a:spcAft>
                <a:spcPct val="0"/>
              </a:spcAft>
              <a:defRPr sz="1200">
                <a:solidFill>
                  <a:schemeClr val="tx1"/>
                </a:solidFill>
                <a:latin typeface="Arial" charset="0"/>
              </a:defRPr>
            </a:lvl8pPr>
            <a:lvl9pPr marL="3960038" indent="-23294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F6A3BD8-472C-49BC-A3CC-7132FF297983}" type="slidenum">
              <a:rPr lang="en-US" altLang="en-US" smtClean="0"/>
              <a:pPr eaLnBrk="1" hangingPunct="1">
                <a:spcBef>
                  <a:spcPct val="0"/>
                </a:spcBef>
              </a:pPr>
              <a:t>17</a:t>
            </a:fld>
            <a:endParaRPr lang="en-US" altLang="en-US"/>
          </a:p>
        </p:txBody>
      </p:sp>
      <p:sp>
        <p:nvSpPr>
          <p:cNvPr id="8195" name="Rectangle 7"/>
          <p:cNvSpPr txBox="1">
            <a:spLocks noGrp="1" noChangeArrowheads="1"/>
          </p:cNvSpPr>
          <p:nvPr/>
        </p:nvSpPr>
        <p:spPr bwMode="auto">
          <a:xfrm>
            <a:off x="3972560" y="8831580"/>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2" tIns="46582" rIns="93162" bIns="46582"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4905523F-21C9-4A21-A3FB-9A79CF5E0A32}" type="slidenum">
              <a:rPr lang="en-US" altLang="en-US">
                <a:latin typeface="Times New Roman" pitchFamily="18" charset="0"/>
              </a:rPr>
              <a:pPr algn="r" eaLnBrk="1" hangingPunct="1">
                <a:spcBef>
                  <a:spcPct val="0"/>
                </a:spcBef>
              </a:pPr>
              <a:t>17</a:t>
            </a:fld>
            <a:endParaRPr lang="en-US" altLang="en-US">
              <a:latin typeface="Times New Roman" pitchFamily="18" charset="0"/>
            </a:endParaRPr>
          </a:p>
        </p:txBody>
      </p:sp>
      <p:sp>
        <p:nvSpPr>
          <p:cNvPr id="8196" name="Rectangle 2"/>
          <p:cNvSpPr>
            <a:spLocks noGrp="1" noRot="1" noChangeAspect="1" noChangeArrowheads="1" noTextEdit="1"/>
          </p:cNvSpPr>
          <p:nvPr>
            <p:ph type="sldImg"/>
          </p:nvPr>
        </p:nvSpPr>
        <p:spPr>
          <a:xfrm>
            <a:off x="1171575" y="685800"/>
            <a:ext cx="4672013" cy="3503613"/>
          </a:xfrm>
          <a:ln/>
        </p:spPr>
      </p:sp>
      <p:sp>
        <p:nvSpPr>
          <p:cNvPr id="8197" name="Rectangle 3"/>
          <p:cNvSpPr>
            <a:spLocks noGrp="1" noChangeArrowheads="1"/>
          </p:cNvSpPr>
          <p:nvPr>
            <p:ph type="body" idx="1"/>
          </p:nvPr>
        </p:nvSpPr>
        <p:spPr>
          <a:xfrm>
            <a:off x="915247" y="4419018"/>
            <a:ext cx="5179907" cy="4191450"/>
          </a:xfrm>
          <a:noFill/>
        </p:spPr>
        <p:txBody>
          <a:bodyPr lIns="88129" tIns="44065" rIns="88129" bIns="44065"/>
          <a:lstStyle/>
          <a:p>
            <a:pPr eaLnBrk="1" hangingPunct="1"/>
            <a:endParaRPr lang="en-US" altLang="en-US"/>
          </a:p>
        </p:txBody>
      </p:sp>
    </p:spTree>
    <p:extLst>
      <p:ext uri="{BB962C8B-B14F-4D97-AF65-F5344CB8AC3E}">
        <p14:creationId xmlns:p14="http://schemas.microsoft.com/office/powerpoint/2010/main" val="1491023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2A33B-3781-1BC7-022F-575C01DD6562}"/>
            </a:ext>
          </a:extLst>
        </p:cNvPr>
        <p:cNvGrpSpPr/>
        <p:nvPr/>
      </p:nvGrpSpPr>
      <p:grpSpPr>
        <a:xfrm>
          <a:off x="0" y="0"/>
          <a:ext cx="0" cy="0"/>
          <a:chOff x="0" y="0"/>
          <a:chExt cx="0" cy="0"/>
        </a:xfrm>
      </p:grpSpPr>
      <p:sp>
        <p:nvSpPr>
          <p:cNvPr id="8194" name="Rectangle 7">
            <a:extLst>
              <a:ext uri="{FF2B5EF4-FFF2-40B4-BE49-F238E27FC236}">
                <a16:creationId xmlns:a16="http://schemas.microsoft.com/office/drawing/2014/main" id="{D67CD3BB-E4A7-6D01-DAA7-B777716C4D8A}"/>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57066" indent="-291179" eaLnBrk="0" hangingPunct="0">
              <a:spcBef>
                <a:spcPct val="30000"/>
              </a:spcBef>
              <a:defRPr sz="1200">
                <a:solidFill>
                  <a:schemeClr val="tx1"/>
                </a:solidFill>
                <a:latin typeface="Arial" charset="0"/>
              </a:defRPr>
            </a:lvl2pPr>
            <a:lvl3pPr marL="1164717" indent="-232943" eaLnBrk="0" hangingPunct="0">
              <a:spcBef>
                <a:spcPct val="30000"/>
              </a:spcBef>
              <a:defRPr sz="1200">
                <a:solidFill>
                  <a:schemeClr val="tx1"/>
                </a:solidFill>
                <a:latin typeface="Arial" charset="0"/>
              </a:defRPr>
            </a:lvl3pPr>
            <a:lvl4pPr marL="1630604" indent="-232943" eaLnBrk="0" hangingPunct="0">
              <a:spcBef>
                <a:spcPct val="30000"/>
              </a:spcBef>
              <a:defRPr sz="1200">
                <a:solidFill>
                  <a:schemeClr val="tx1"/>
                </a:solidFill>
                <a:latin typeface="Arial" charset="0"/>
              </a:defRPr>
            </a:lvl4pPr>
            <a:lvl5pPr marL="2096491" indent="-232943" eaLnBrk="0" hangingPunct="0">
              <a:spcBef>
                <a:spcPct val="30000"/>
              </a:spcBef>
              <a:defRPr sz="1200">
                <a:solidFill>
                  <a:schemeClr val="tx1"/>
                </a:solidFill>
                <a:latin typeface="Arial" charset="0"/>
              </a:defRPr>
            </a:lvl5pPr>
            <a:lvl6pPr marL="2562377" indent="-232943" eaLnBrk="0" fontAlgn="base" hangingPunct="0">
              <a:spcBef>
                <a:spcPct val="30000"/>
              </a:spcBef>
              <a:spcAft>
                <a:spcPct val="0"/>
              </a:spcAft>
              <a:defRPr sz="1200">
                <a:solidFill>
                  <a:schemeClr val="tx1"/>
                </a:solidFill>
                <a:latin typeface="Arial" charset="0"/>
              </a:defRPr>
            </a:lvl6pPr>
            <a:lvl7pPr marL="3028264" indent="-232943" eaLnBrk="0" fontAlgn="base" hangingPunct="0">
              <a:spcBef>
                <a:spcPct val="30000"/>
              </a:spcBef>
              <a:spcAft>
                <a:spcPct val="0"/>
              </a:spcAft>
              <a:defRPr sz="1200">
                <a:solidFill>
                  <a:schemeClr val="tx1"/>
                </a:solidFill>
                <a:latin typeface="Arial" charset="0"/>
              </a:defRPr>
            </a:lvl7pPr>
            <a:lvl8pPr marL="3494151" indent="-232943" eaLnBrk="0" fontAlgn="base" hangingPunct="0">
              <a:spcBef>
                <a:spcPct val="30000"/>
              </a:spcBef>
              <a:spcAft>
                <a:spcPct val="0"/>
              </a:spcAft>
              <a:defRPr sz="1200">
                <a:solidFill>
                  <a:schemeClr val="tx1"/>
                </a:solidFill>
                <a:latin typeface="Arial" charset="0"/>
              </a:defRPr>
            </a:lvl8pPr>
            <a:lvl9pPr marL="3960038" indent="-23294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F6A3BD8-472C-49BC-A3CC-7132FF297983}" type="slidenum">
              <a:rPr lang="en-US" altLang="en-US" smtClean="0"/>
              <a:pPr eaLnBrk="1" hangingPunct="1">
                <a:spcBef>
                  <a:spcPct val="0"/>
                </a:spcBef>
              </a:pPr>
              <a:t>18</a:t>
            </a:fld>
            <a:endParaRPr lang="en-US" altLang="en-US"/>
          </a:p>
        </p:txBody>
      </p:sp>
      <p:sp>
        <p:nvSpPr>
          <p:cNvPr id="8195" name="Rectangle 7">
            <a:extLst>
              <a:ext uri="{FF2B5EF4-FFF2-40B4-BE49-F238E27FC236}">
                <a16:creationId xmlns:a16="http://schemas.microsoft.com/office/drawing/2014/main" id="{41180285-1313-9B35-7357-7C457BD7F24E}"/>
              </a:ext>
            </a:extLst>
          </p:cNvPr>
          <p:cNvSpPr txBox="1">
            <a:spLocks noGrp="1" noChangeArrowheads="1"/>
          </p:cNvSpPr>
          <p:nvPr/>
        </p:nvSpPr>
        <p:spPr bwMode="auto">
          <a:xfrm>
            <a:off x="3972560" y="8831580"/>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2" tIns="46582" rIns="93162" bIns="46582"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4905523F-21C9-4A21-A3FB-9A79CF5E0A32}" type="slidenum">
              <a:rPr lang="en-US" altLang="en-US">
                <a:latin typeface="Times New Roman" pitchFamily="18" charset="0"/>
              </a:rPr>
              <a:pPr algn="r" eaLnBrk="1" hangingPunct="1">
                <a:spcBef>
                  <a:spcPct val="0"/>
                </a:spcBef>
              </a:pPr>
              <a:t>18</a:t>
            </a:fld>
            <a:endParaRPr lang="en-US" altLang="en-US">
              <a:latin typeface="Times New Roman" pitchFamily="18" charset="0"/>
            </a:endParaRPr>
          </a:p>
        </p:txBody>
      </p:sp>
      <p:sp>
        <p:nvSpPr>
          <p:cNvPr id="8196" name="Rectangle 2">
            <a:extLst>
              <a:ext uri="{FF2B5EF4-FFF2-40B4-BE49-F238E27FC236}">
                <a16:creationId xmlns:a16="http://schemas.microsoft.com/office/drawing/2014/main" id="{B03ED5AA-9DBA-39C3-B5D7-E86EE58E1AEF}"/>
              </a:ext>
            </a:extLst>
          </p:cNvPr>
          <p:cNvSpPr>
            <a:spLocks noGrp="1" noRot="1" noChangeAspect="1" noChangeArrowheads="1" noTextEdit="1"/>
          </p:cNvSpPr>
          <p:nvPr>
            <p:ph type="sldImg"/>
          </p:nvPr>
        </p:nvSpPr>
        <p:spPr>
          <a:xfrm>
            <a:off x="1171575" y="685800"/>
            <a:ext cx="4672013" cy="3503613"/>
          </a:xfrm>
          <a:ln/>
        </p:spPr>
      </p:sp>
      <p:sp>
        <p:nvSpPr>
          <p:cNvPr id="8197" name="Rectangle 3">
            <a:extLst>
              <a:ext uri="{FF2B5EF4-FFF2-40B4-BE49-F238E27FC236}">
                <a16:creationId xmlns:a16="http://schemas.microsoft.com/office/drawing/2014/main" id="{3C2D1BF6-75FA-7031-730C-2997E00B7FCF}"/>
              </a:ext>
            </a:extLst>
          </p:cNvPr>
          <p:cNvSpPr>
            <a:spLocks noGrp="1" noChangeArrowheads="1"/>
          </p:cNvSpPr>
          <p:nvPr>
            <p:ph type="body" idx="1"/>
          </p:nvPr>
        </p:nvSpPr>
        <p:spPr>
          <a:xfrm>
            <a:off x="915247" y="4419018"/>
            <a:ext cx="5179907" cy="4191450"/>
          </a:xfrm>
          <a:noFill/>
        </p:spPr>
        <p:txBody>
          <a:bodyPr lIns="88129" tIns="44065" rIns="88129" bIns="44065"/>
          <a:lstStyle/>
          <a:p>
            <a:pPr eaLnBrk="1" hangingPunct="1"/>
            <a:endParaRPr lang="en-US" altLang="en-US"/>
          </a:p>
        </p:txBody>
      </p:sp>
    </p:spTree>
    <p:extLst>
      <p:ext uri="{BB962C8B-B14F-4D97-AF65-F5344CB8AC3E}">
        <p14:creationId xmlns:p14="http://schemas.microsoft.com/office/powerpoint/2010/main" val="2358120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20D55-82B1-E6BD-C0B9-DED910968BD8}"/>
            </a:ext>
          </a:extLst>
        </p:cNvPr>
        <p:cNvGrpSpPr/>
        <p:nvPr/>
      </p:nvGrpSpPr>
      <p:grpSpPr>
        <a:xfrm>
          <a:off x="0" y="0"/>
          <a:ext cx="0" cy="0"/>
          <a:chOff x="0" y="0"/>
          <a:chExt cx="0" cy="0"/>
        </a:xfrm>
      </p:grpSpPr>
      <p:sp>
        <p:nvSpPr>
          <p:cNvPr id="8194" name="Rectangle 7">
            <a:extLst>
              <a:ext uri="{FF2B5EF4-FFF2-40B4-BE49-F238E27FC236}">
                <a16:creationId xmlns:a16="http://schemas.microsoft.com/office/drawing/2014/main" id="{57A747AD-D214-570D-75A8-C4506CEF703F}"/>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57066" indent="-291179" eaLnBrk="0" hangingPunct="0">
              <a:spcBef>
                <a:spcPct val="30000"/>
              </a:spcBef>
              <a:defRPr sz="1200">
                <a:solidFill>
                  <a:schemeClr val="tx1"/>
                </a:solidFill>
                <a:latin typeface="Arial" charset="0"/>
              </a:defRPr>
            </a:lvl2pPr>
            <a:lvl3pPr marL="1164717" indent="-232943" eaLnBrk="0" hangingPunct="0">
              <a:spcBef>
                <a:spcPct val="30000"/>
              </a:spcBef>
              <a:defRPr sz="1200">
                <a:solidFill>
                  <a:schemeClr val="tx1"/>
                </a:solidFill>
                <a:latin typeface="Arial" charset="0"/>
              </a:defRPr>
            </a:lvl3pPr>
            <a:lvl4pPr marL="1630604" indent="-232943" eaLnBrk="0" hangingPunct="0">
              <a:spcBef>
                <a:spcPct val="30000"/>
              </a:spcBef>
              <a:defRPr sz="1200">
                <a:solidFill>
                  <a:schemeClr val="tx1"/>
                </a:solidFill>
                <a:latin typeface="Arial" charset="0"/>
              </a:defRPr>
            </a:lvl4pPr>
            <a:lvl5pPr marL="2096491" indent="-232943" eaLnBrk="0" hangingPunct="0">
              <a:spcBef>
                <a:spcPct val="30000"/>
              </a:spcBef>
              <a:defRPr sz="1200">
                <a:solidFill>
                  <a:schemeClr val="tx1"/>
                </a:solidFill>
                <a:latin typeface="Arial" charset="0"/>
              </a:defRPr>
            </a:lvl5pPr>
            <a:lvl6pPr marL="2562377" indent="-232943" eaLnBrk="0" fontAlgn="base" hangingPunct="0">
              <a:spcBef>
                <a:spcPct val="30000"/>
              </a:spcBef>
              <a:spcAft>
                <a:spcPct val="0"/>
              </a:spcAft>
              <a:defRPr sz="1200">
                <a:solidFill>
                  <a:schemeClr val="tx1"/>
                </a:solidFill>
                <a:latin typeface="Arial" charset="0"/>
              </a:defRPr>
            </a:lvl6pPr>
            <a:lvl7pPr marL="3028264" indent="-232943" eaLnBrk="0" fontAlgn="base" hangingPunct="0">
              <a:spcBef>
                <a:spcPct val="30000"/>
              </a:spcBef>
              <a:spcAft>
                <a:spcPct val="0"/>
              </a:spcAft>
              <a:defRPr sz="1200">
                <a:solidFill>
                  <a:schemeClr val="tx1"/>
                </a:solidFill>
                <a:latin typeface="Arial" charset="0"/>
              </a:defRPr>
            </a:lvl7pPr>
            <a:lvl8pPr marL="3494151" indent="-232943" eaLnBrk="0" fontAlgn="base" hangingPunct="0">
              <a:spcBef>
                <a:spcPct val="30000"/>
              </a:spcBef>
              <a:spcAft>
                <a:spcPct val="0"/>
              </a:spcAft>
              <a:defRPr sz="1200">
                <a:solidFill>
                  <a:schemeClr val="tx1"/>
                </a:solidFill>
                <a:latin typeface="Arial" charset="0"/>
              </a:defRPr>
            </a:lvl8pPr>
            <a:lvl9pPr marL="3960038" indent="-23294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F6A3BD8-472C-49BC-A3CC-7132FF297983}" type="slidenum">
              <a:rPr lang="en-US" altLang="en-US" smtClean="0"/>
              <a:pPr eaLnBrk="1" hangingPunct="1">
                <a:spcBef>
                  <a:spcPct val="0"/>
                </a:spcBef>
              </a:pPr>
              <a:t>19</a:t>
            </a:fld>
            <a:endParaRPr lang="en-US" altLang="en-US"/>
          </a:p>
        </p:txBody>
      </p:sp>
      <p:sp>
        <p:nvSpPr>
          <p:cNvPr id="8195" name="Rectangle 7">
            <a:extLst>
              <a:ext uri="{FF2B5EF4-FFF2-40B4-BE49-F238E27FC236}">
                <a16:creationId xmlns:a16="http://schemas.microsoft.com/office/drawing/2014/main" id="{C4610403-18E8-37A8-8F34-6EC4A5FA93F6}"/>
              </a:ext>
            </a:extLst>
          </p:cNvPr>
          <p:cNvSpPr txBox="1">
            <a:spLocks noGrp="1" noChangeArrowheads="1"/>
          </p:cNvSpPr>
          <p:nvPr/>
        </p:nvSpPr>
        <p:spPr bwMode="auto">
          <a:xfrm>
            <a:off x="3972560" y="8831580"/>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2" tIns="46582" rIns="93162" bIns="46582"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4905523F-21C9-4A21-A3FB-9A79CF5E0A32}" type="slidenum">
              <a:rPr lang="en-US" altLang="en-US">
                <a:latin typeface="Times New Roman" pitchFamily="18" charset="0"/>
              </a:rPr>
              <a:pPr algn="r" eaLnBrk="1" hangingPunct="1">
                <a:spcBef>
                  <a:spcPct val="0"/>
                </a:spcBef>
              </a:pPr>
              <a:t>19</a:t>
            </a:fld>
            <a:endParaRPr lang="en-US" altLang="en-US">
              <a:latin typeface="Times New Roman" pitchFamily="18" charset="0"/>
            </a:endParaRPr>
          </a:p>
        </p:txBody>
      </p:sp>
      <p:sp>
        <p:nvSpPr>
          <p:cNvPr id="8196" name="Rectangle 2">
            <a:extLst>
              <a:ext uri="{FF2B5EF4-FFF2-40B4-BE49-F238E27FC236}">
                <a16:creationId xmlns:a16="http://schemas.microsoft.com/office/drawing/2014/main" id="{BF97346A-0143-B96C-886D-C272F8AF7DBD}"/>
              </a:ext>
            </a:extLst>
          </p:cNvPr>
          <p:cNvSpPr>
            <a:spLocks noGrp="1" noRot="1" noChangeAspect="1" noChangeArrowheads="1" noTextEdit="1"/>
          </p:cNvSpPr>
          <p:nvPr>
            <p:ph type="sldImg"/>
          </p:nvPr>
        </p:nvSpPr>
        <p:spPr>
          <a:xfrm>
            <a:off x="1171575" y="685800"/>
            <a:ext cx="4672013" cy="3503613"/>
          </a:xfrm>
          <a:ln/>
        </p:spPr>
      </p:sp>
      <p:sp>
        <p:nvSpPr>
          <p:cNvPr id="8197" name="Rectangle 3">
            <a:extLst>
              <a:ext uri="{FF2B5EF4-FFF2-40B4-BE49-F238E27FC236}">
                <a16:creationId xmlns:a16="http://schemas.microsoft.com/office/drawing/2014/main" id="{C2D73884-8717-DB52-887D-75FD947442E3}"/>
              </a:ext>
            </a:extLst>
          </p:cNvPr>
          <p:cNvSpPr>
            <a:spLocks noGrp="1" noChangeArrowheads="1"/>
          </p:cNvSpPr>
          <p:nvPr>
            <p:ph type="body" idx="1"/>
          </p:nvPr>
        </p:nvSpPr>
        <p:spPr>
          <a:xfrm>
            <a:off x="915247" y="4419018"/>
            <a:ext cx="5179907" cy="4191450"/>
          </a:xfrm>
          <a:noFill/>
        </p:spPr>
        <p:txBody>
          <a:bodyPr lIns="88129" tIns="44065" rIns="88129" bIns="44065"/>
          <a:lstStyle/>
          <a:p>
            <a:pPr eaLnBrk="1" hangingPunct="1"/>
            <a:endParaRPr lang="en-US" altLang="en-US"/>
          </a:p>
        </p:txBody>
      </p:sp>
    </p:spTree>
    <p:extLst>
      <p:ext uri="{BB962C8B-B14F-4D97-AF65-F5344CB8AC3E}">
        <p14:creationId xmlns:p14="http://schemas.microsoft.com/office/powerpoint/2010/main" val="2503055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defTabSz="900043">
              <a:defRPr sz="2000" b="1">
                <a:solidFill>
                  <a:schemeClr val="tx1"/>
                </a:solidFill>
                <a:latin typeface="Arial Unicode MS" charset="0"/>
                <a:ea typeface="MS PGothic" pitchFamily="34" charset="-128"/>
              </a:defRPr>
            </a:lvl1pPr>
            <a:lvl2pPr marL="734122" indent="-283318" defTabSz="900043">
              <a:defRPr sz="2000" b="1">
                <a:solidFill>
                  <a:schemeClr val="tx1"/>
                </a:solidFill>
                <a:latin typeface="Arial Unicode MS" charset="0"/>
                <a:ea typeface="MS PGothic" pitchFamily="34" charset="-128"/>
              </a:defRPr>
            </a:lvl2pPr>
            <a:lvl3pPr marL="1128575" indent="-225402" defTabSz="900043">
              <a:defRPr sz="2000" b="1">
                <a:solidFill>
                  <a:schemeClr val="tx1"/>
                </a:solidFill>
                <a:latin typeface="Arial Unicode MS" charset="0"/>
                <a:ea typeface="MS PGothic" pitchFamily="34" charset="-128"/>
              </a:defRPr>
            </a:lvl3pPr>
            <a:lvl4pPr marL="1579380" indent="-225402" defTabSz="900043">
              <a:defRPr sz="2000" b="1">
                <a:solidFill>
                  <a:schemeClr val="tx1"/>
                </a:solidFill>
                <a:latin typeface="Arial Unicode MS" charset="0"/>
                <a:ea typeface="MS PGothic" pitchFamily="34" charset="-128"/>
              </a:defRPr>
            </a:lvl4pPr>
            <a:lvl5pPr marL="2030183" indent="-225402" defTabSz="900043">
              <a:defRPr sz="2000" b="1">
                <a:solidFill>
                  <a:schemeClr val="tx1"/>
                </a:solidFill>
                <a:latin typeface="Arial Unicode MS" charset="0"/>
                <a:ea typeface="MS PGothic" pitchFamily="34" charset="-128"/>
              </a:defRPr>
            </a:lvl5pPr>
            <a:lvl6pPr marL="2480987" indent="-225402" defTabSz="900043" eaLnBrk="0" fontAlgn="base" hangingPunct="0">
              <a:spcBef>
                <a:spcPct val="0"/>
              </a:spcBef>
              <a:spcAft>
                <a:spcPct val="0"/>
              </a:spcAft>
              <a:defRPr sz="2000" b="1">
                <a:solidFill>
                  <a:schemeClr val="tx1"/>
                </a:solidFill>
                <a:latin typeface="Arial Unicode MS" charset="0"/>
                <a:ea typeface="MS PGothic" pitchFamily="34" charset="-128"/>
              </a:defRPr>
            </a:lvl6pPr>
            <a:lvl7pPr marL="2931791" indent="-225402" defTabSz="900043" eaLnBrk="0" fontAlgn="base" hangingPunct="0">
              <a:spcBef>
                <a:spcPct val="0"/>
              </a:spcBef>
              <a:spcAft>
                <a:spcPct val="0"/>
              </a:spcAft>
              <a:defRPr sz="2000" b="1">
                <a:solidFill>
                  <a:schemeClr val="tx1"/>
                </a:solidFill>
                <a:latin typeface="Arial Unicode MS" charset="0"/>
                <a:ea typeface="MS PGothic" pitchFamily="34" charset="-128"/>
              </a:defRPr>
            </a:lvl7pPr>
            <a:lvl8pPr marL="3382595" indent="-225402" defTabSz="900043" eaLnBrk="0" fontAlgn="base" hangingPunct="0">
              <a:spcBef>
                <a:spcPct val="0"/>
              </a:spcBef>
              <a:spcAft>
                <a:spcPct val="0"/>
              </a:spcAft>
              <a:defRPr sz="2000" b="1">
                <a:solidFill>
                  <a:schemeClr val="tx1"/>
                </a:solidFill>
                <a:latin typeface="Arial Unicode MS" charset="0"/>
                <a:ea typeface="MS PGothic" pitchFamily="34" charset="-128"/>
              </a:defRPr>
            </a:lvl8pPr>
            <a:lvl9pPr marL="3833398" indent="-225402" defTabSz="900043" eaLnBrk="0" fontAlgn="base" hangingPunct="0">
              <a:spcBef>
                <a:spcPct val="0"/>
              </a:spcBef>
              <a:spcAft>
                <a:spcPct val="0"/>
              </a:spcAft>
              <a:defRPr sz="2000" b="1">
                <a:solidFill>
                  <a:schemeClr val="tx1"/>
                </a:solidFill>
                <a:latin typeface="Arial Unicode MS" charset="0"/>
                <a:ea typeface="MS PGothic" pitchFamily="34" charset="-128"/>
              </a:defRPr>
            </a:lvl9pPr>
          </a:lstStyle>
          <a:p>
            <a:fld id="{155C7D99-985B-45CA-BACB-24AE24DDE76F}" type="slidenum">
              <a:rPr lang="en-US" sz="1200">
                <a:latin typeface="Times New Roman" pitchFamily="18" charset="0"/>
              </a:rPr>
              <a:pPr/>
              <a:t>2</a:t>
            </a:fld>
            <a:endParaRPr lang="en-US" sz="1200">
              <a:latin typeface="Times New Roman" pitchFamily="18"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endParaRPr lang="en-US">
              <a:latin typeface="Times New Roman" pitchFamily="18" charset="0"/>
            </a:endParaRPr>
          </a:p>
        </p:txBody>
      </p:sp>
    </p:spTree>
    <p:extLst>
      <p:ext uri="{BB962C8B-B14F-4D97-AF65-F5344CB8AC3E}">
        <p14:creationId xmlns:p14="http://schemas.microsoft.com/office/powerpoint/2010/main" val="39838685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2FEDD-1BFA-FC23-7C14-597C8AEB02A9}"/>
            </a:ext>
          </a:extLst>
        </p:cNvPr>
        <p:cNvGrpSpPr/>
        <p:nvPr/>
      </p:nvGrpSpPr>
      <p:grpSpPr>
        <a:xfrm>
          <a:off x="0" y="0"/>
          <a:ext cx="0" cy="0"/>
          <a:chOff x="0" y="0"/>
          <a:chExt cx="0" cy="0"/>
        </a:xfrm>
      </p:grpSpPr>
      <p:sp>
        <p:nvSpPr>
          <p:cNvPr id="8194" name="Rectangle 7">
            <a:extLst>
              <a:ext uri="{FF2B5EF4-FFF2-40B4-BE49-F238E27FC236}">
                <a16:creationId xmlns:a16="http://schemas.microsoft.com/office/drawing/2014/main" id="{42F9DA95-F3E9-17FD-B42C-C3FB65B02915}"/>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57066" indent="-291179" eaLnBrk="0" hangingPunct="0">
              <a:spcBef>
                <a:spcPct val="30000"/>
              </a:spcBef>
              <a:defRPr sz="1200">
                <a:solidFill>
                  <a:schemeClr val="tx1"/>
                </a:solidFill>
                <a:latin typeface="Arial" charset="0"/>
              </a:defRPr>
            </a:lvl2pPr>
            <a:lvl3pPr marL="1164717" indent="-232943" eaLnBrk="0" hangingPunct="0">
              <a:spcBef>
                <a:spcPct val="30000"/>
              </a:spcBef>
              <a:defRPr sz="1200">
                <a:solidFill>
                  <a:schemeClr val="tx1"/>
                </a:solidFill>
                <a:latin typeface="Arial" charset="0"/>
              </a:defRPr>
            </a:lvl3pPr>
            <a:lvl4pPr marL="1630604" indent="-232943" eaLnBrk="0" hangingPunct="0">
              <a:spcBef>
                <a:spcPct val="30000"/>
              </a:spcBef>
              <a:defRPr sz="1200">
                <a:solidFill>
                  <a:schemeClr val="tx1"/>
                </a:solidFill>
                <a:latin typeface="Arial" charset="0"/>
              </a:defRPr>
            </a:lvl4pPr>
            <a:lvl5pPr marL="2096491" indent="-232943" eaLnBrk="0" hangingPunct="0">
              <a:spcBef>
                <a:spcPct val="30000"/>
              </a:spcBef>
              <a:defRPr sz="1200">
                <a:solidFill>
                  <a:schemeClr val="tx1"/>
                </a:solidFill>
                <a:latin typeface="Arial" charset="0"/>
              </a:defRPr>
            </a:lvl5pPr>
            <a:lvl6pPr marL="2562377" indent="-232943" eaLnBrk="0" fontAlgn="base" hangingPunct="0">
              <a:spcBef>
                <a:spcPct val="30000"/>
              </a:spcBef>
              <a:spcAft>
                <a:spcPct val="0"/>
              </a:spcAft>
              <a:defRPr sz="1200">
                <a:solidFill>
                  <a:schemeClr val="tx1"/>
                </a:solidFill>
                <a:latin typeface="Arial" charset="0"/>
              </a:defRPr>
            </a:lvl6pPr>
            <a:lvl7pPr marL="3028264" indent="-232943" eaLnBrk="0" fontAlgn="base" hangingPunct="0">
              <a:spcBef>
                <a:spcPct val="30000"/>
              </a:spcBef>
              <a:spcAft>
                <a:spcPct val="0"/>
              </a:spcAft>
              <a:defRPr sz="1200">
                <a:solidFill>
                  <a:schemeClr val="tx1"/>
                </a:solidFill>
                <a:latin typeface="Arial" charset="0"/>
              </a:defRPr>
            </a:lvl7pPr>
            <a:lvl8pPr marL="3494151" indent="-232943" eaLnBrk="0" fontAlgn="base" hangingPunct="0">
              <a:spcBef>
                <a:spcPct val="30000"/>
              </a:spcBef>
              <a:spcAft>
                <a:spcPct val="0"/>
              </a:spcAft>
              <a:defRPr sz="1200">
                <a:solidFill>
                  <a:schemeClr val="tx1"/>
                </a:solidFill>
                <a:latin typeface="Arial" charset="0"/>
              </a:defRPr>
            </a:lvl8pPr>
            <a:lvl9pPr marL="3960038" indent="-23294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F6A3BD8-472C-49BC-A3CC-7132FF297983}" type="slidenum">
              <a:rPr lang="en-US" altLang="en-US" smtClean="0"/>
              <a:pPr eaLnBrk="1" hangingPunct="1">
                <a:spcBef>
                  <a:spcPct val="0"/>
                </a:spcBef>
              </a:pPr>
              <a:t>20</a:t>
            </a:fld>
            <a:endParaRPr lang="en-US" altLang="en-US"/>
          </a:p>
        </p:txBody>
      </p:sp>
      <p:sp>
        <p:nvSpPr>
          <p:cNvPr id="8195" name="Rectangle 7">
            <a:extLst>
              <a:ext uri="{FF2B5EF4-FFF2-40B4-BE49-F238E27FC236}">
                <a16:creationId xmlns:a16="http://schemas.microsoft.com/office/drawing/2014/main" id="{EFB846AD-8367-2AF0-1708-7699BFB7C620}"/>
              </a:ext>
            </a:extLst>
          </p:cNvPr>
          <p:cNvSpPr txBox="1">
            <a:spLocks noGrp="1" noChangeArrowheads="1"/>
          </p:cNvSpPr>
          <p:nvPr/>
        </p:nvSpPr>
        <p:spPr bwMode="auto">
          <a:xfrm>
            <a:off x="3972560" y="8831580"/>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2" tIns="46582" rIns="93162" bIns="46582"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4905523F-21C9-4A21-A3FB-9A79CF5E0A32}" type="slidenum">
              <a:rPr lang="en-US" altLang="en-US">
                <a:latin typeface="Times New Roman" pitchFamily="18" charset="0"/>
              </a:rPr>
              <a:pPr algn="r" eaLnBrk="1" hangingPunct="1">
                <a:spcBef>
                  <a:spcPct val="0"/>
                </a:spcBef>
              </a:pPr>
              <a:t>20</a:t>
            </a:fld>
            <a:endParaRPr lang="en-US" altLang="en-US">
              <a:latin typeface="Times New Roman" pitchFamily="18" charset="0"/>
            </a:endParaRPr>
          </a:p>
        </p:txBody>
      </p:sp>
      <p:sp>
        <p:nvSpPr>
          <p:cNvPr id="8196" name="Rectangle 2">
            <a:extLst>
              <a:ext uri="{FF2B5EF4-FFF2-40B4-BE49-F238E27FC236}">
                <a16:creationId xmlns:a16="http://schemas.microsoft.com/office/drawing/2014/main" id="{D6D6E518-850E-71E6-F0CC-30068F5E0CD4}"/>
              </a:ext>
            </a:extLst>
          </p:cNvPr>
          <p:cNvSpPr>
            <a:spLocks noGrp="1" noRot="1" noChangeAspect="1" noChangeArrowheads="1" noTextEdit="1"/>
          </p:cNvSpPr>
          <p:nvPr>
            <p:ph type="sldImg"/>
          </p:nvPr>
        </p:nvSpPr>
        <p:spPr>
          <a:xfrm>
            <a:off x="1171575" y="685800"/>
            <a:ext cx="4672013" cy="3503613"/>
          </a:xfrm>
          <a:ln/>
        </p:spPr>
      </p:sp>
      <p:sp>
        <p:nvSpPr>
          <p:cNvPr id="8197" name="Rectangle 3">
            <a:extLst>
              <a:ext uri="{FF2B5EF4-FFF2-40B4-BE49-F238E27FC236}">
                <a16:creationId xmlns:a16="http://schemas.microsoft.com/office/drawing/2014/main" id="{C508639C-180A-EDAF-601C-EB14085187F3}"/>
              </a:ext>
            </a:extLst>
          </p:cNvPr>
          <p:cNvSpPr>
            <a:spLocks noGrp="1" noChangeArrowheads="1"/>
          </p:cNvSpPr>
          <p:nvPr>
            <p:ph type="body" idx="1"/>
          </p:nvPr>
        </p:nvSpPr>
        <p:spPr>
          <a:xfrm>
            <a:off x="915247" y="4419018"/>
            <a:ext cx="5179907" cy="4191450"/>
          </a:xfrm>
          <a:noFill/>
        </p:spPr>
        <p:txBody>
          <a:bodyPr lIns="88129" tIns="44065" rIns="88129" bIns="44065"/>
          <a:lstStyle/>
          <a:p>
            <a:pPr eaLnBrk="1" hangingPunct="1"/>
            <a:endParaRPr lang="en-US" altLang="en-US"/>
          </a:p>
        </p:txBody>
      </p:sp>
    </p:spTree>
    <p:extLst>
      <p:ext uri="{BB962C8B-B14F-4D97-AF65-F5344CB8AC3E}">
        <p14:creationId xmlns:p14="http://schemas.microsoft.com/office/powerpoint/2010/main" val="28067876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5F73E-13B8-C0B7-0B97-076CD101E07E}"/>
            </a:ext>
          </a:extLst>
        </p:cNvPr>
        <p:cNvGrpSpPr/>
        <p:nvPr/>
      </p:nvGrpSpPr>
      <p:grpSpPr>
        <a:xfrm>
          <a:off x="0" y="0"/>
          <a:ext cx="0" cy="0"/>
          <a:chOff x="0" y="0"/>
          <a:chExt cx="0" cy="0"/>
        </a:xfrm>
      </p:grpSpPr>
      <p:sp>
        <p:nvSpPr>
          <p:cNvPr id="31746" name="Rectangle 7">
            <a:extLst>
              <a:ext uri="{FF2B5EF4-FFF2-40B4-BE49-F238E27FC236}">
                <a16:creationId xmlns:a16="http://schemas.microsoft.com/office/drawing/2014/main" id="{C95EBB16-2274-C2B8-ED3D-DB3E30BC7FB8}"/>
              </a:ext>
            </a:extLst>
          </p:cNvPr>
          <p:cNvSpPr>
            <a:spLocks noGrp="1" noChangeArrowheads="1"/>
          </p:cNvSpPr>
          <p:nvPr>
            <p:ph type="sldNum" sz="quarter" idx="5"/>
          </p:nvPr>
        </p:nvSpPr>
        <p:spPr>
          <a:noFill/>
        </p:spPr>
        <p:txBody>
          <a:bodyPr/>
          <a:lstStyle>
            <a:lvl1pPr defTabSz="900043">
              <a:defRPr sz="2000" b="1">
                <a:solidFill>
                  <a:schemeClr val="tx1"/>
                </a:solidFill>
                <a:latin typeface="Arial Unicode MS" charset="0"/>
                <a:ea typeface="MS PGothic" pitchFamily="34" charset="-128"/>
              </a:defRPr>
            </a:lvl1pPr>
            <a:lvl2pPr marL="734122" indent="-283318" defTabSz="900043">
              <a:defRPr sz="2000" b="1">
                <a:solidFill>
                  <a:schemeClr val="tx1"/>
                </a:solidFill>
                <a:latin typeface="Arial Unicode MS" charset="0"/>
                <a:ea typeface="MS PGothic" pitchFamily="34" charset="-128"/>
              </a:defRPr>
            </a:lvl2pPr>
            <a:lvl3pPr marL="1128575" indent="-225402" defTabSz="900043">
              <a:defRPr sz="2000" b="1">
                <a:solidFill>
                  <a:schemeClr val="tx1"/>
                </a:solidFill>
                <a:latin typeface="Arial Unicode MS" charset="0"/>
                <a:ea typeface="MS PGothic" pitchFamily="34" charset="-128"/>
              </a:defRPr>
            </a:lvl3pPr>
            <a:lvl4pPr marL="1579380" indent="-225402" defTabSz="900043">
              <a:defRPr sz="2000" b="1">
                <a:solidFill>
                  <a:schemeClr val="tx1"/>
                </a:solidFill>
                <a:latin typeface="Arial Unicode MS" charset="0"/>
                <a:ea typeface="MS PGothic" pitchFamily="34" charset="-128"/>
              </a:defRPr>
            </a:lvl4pPr>
            <a:lvl5pPr marL="2030183" indent="-225402" defTabSz="900043">
              <a:defRPr sz="2000" b="1">
                <a:solidFill>
                  <a:schemeClr val="tx1"/>
                </a:solidFill>
                <a:latin typeface="Arial Unicode MS" charset="0"/>
                <a:ea typeface="MS PGothic" pitchFamily="34" charset="-128"/>
              </a:defRPr>
            </a:lvl5pPr>
            <a:lvl6pPr marL="2480987" indent="-225402" defTabSz="900043" eaLnBrk="0" fontAlgn="base" hangingPunct="0">
              <a:spcBef>
                <a:spcPct val="0"/>
              </a:spcBef>
              <a:spcAft>
                <a:spcPct val="0"/>
              </a:spcAft>
              <a:defRPr sz="2000" b="1">
                <a:solidFill>
                  <a:schemeClr val="tx1"/>
                </a:solidFill>
                <a:latin typeface="Arial Unicode MS" charset="0"/>
                <a:ea typeface="MS PGothic" pitchFamily="34" charset="-128"/>
              </a:defRPr>
            </a:lvl6pPr>
            <a:lvl7pPr marL="2931791" indent="-225402" defTabSz="900043" eaLnBrk="0" fontAlgn="base" hangingPunct="0">
              <a:spcBef>
                <a:spcPct val="0"/>
              </a:spcBef>
              <a:spcAft>
                <a:spcPct val="0"/>
              </a:spcAft>
              <a:defRPr sz="2000" b="1">
                <a:solidFill>
                  <a:schemeClr val="tx1"/>
                </a:solidFill>
                <a:latin typeface="Arial Unicode MS" charset="0"/>
                <a:ea typeface="MS PGothic" pitchFamily="34" charset="-128"/>
              </a:defRPr>
            </a:lvl7pPr>
            <a:lvl8pPr marL="3382595" indent="-225402" defTabSz="900043" eaLnBrk="0" fontAlgn="base" hangingPunct="0">
              <a:spcBef>
                <a:spcPct val="0"/>
              </a:spcBef>
              <a:spcAft>
                <a:spcPct val="0"/>
              </a:spcAft>
              <a:defRPr sz="2000" b="1">
                <a:solidFill>
                  <a:schemeClr val="tx1"/>
                </a:solidFill>
                <a:latin typeface="Arial Unicode MS" charset="0"/>
                <a:ea typeface="MS PGothic" pitchFamily="34" charset="-128"/>
              </a:defRPr>
            </a:lvl8pPr>
            <a:lvl9pPr marL="3833398" indent="-225402" defTabSz="900043" eaLnBrk="0" fontAlgn="base" hangingPunct="0">
              <a:spcBef>
                <a:spcPct val="0"/>
              </a:spcBef>
              <a:spcAft>
                <a:spcPct val="0"/>
              </a:spcAft>
              <a:defRPr sz="2000" b="1">
                <a:solidFill>
                  <a:schemeClr val="tx1"/>
                </a:solidFill>
                <a:latin typeface="Arial Unicode MS" charset="0"/>
                <a:ea typeface="MS PGothic" pitchFamily="34" charset="-128"/>
              </a:defRPr>
            </a:lvl9pPr>
          </a:lstStyle>
          <a:p>
            <a:fld id="{155C7D99-985B-45CA-BACB-24AE24DDE76F}" type="slidenum">
              <a:rPr lang="en-US" sz="1200">
                <a:latin typeface="Times New Roman" pitchFamily="18" charset="0"/>
              </a:rPr>
              <a:pPr/>
              <a:t>21</a:t>
            </a:fld>
            <a:endParaRPr lang="en-US" sz="1200">
              <a:latin typeface="Times New Roman" pitchFamily="18" charset="0"/>
            </a:endParaRPr>
          </a:p>
        </p:txBody>
      </p:sp>
      <p:sp>
        <p:nvSpPr>
          <p:cNvPr id="31747" name="Rectangle 2">
            <a:extLst>
              <a:ext uri="{FF2B5EF4-FFF2-40B4-BE49-F238E27FC236}">
                <a16:creationId xmlns:a16="http://schemas.microsoft.com/office/drawing/2014/main" id="{BEF16FC3-E8DC-05EF-5802-80EFA8E0A584}"/>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F59547C4-BA57-1421-9BED-3172A9514945}"/>
              </a:ext>
            </a:extLst>
          </p:cNvPr>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a:latin typeface="Times New Roman" pitchFamily="18" charset="0"/>
            </a:endParaRPr>
          </a:p>
        </p:txBody>
      </p:sp>
    </p:spTree>
    <p:extLst>
      <p:ext uri="{BB962C8B-B14F-4D97-AF65-F5344CB8AC3E}">
        <p14:creationId xmlns:p14="http://schemas.microsoft.com/office/powerpoint/2010/main" val="1585431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defTabSz="900043">
              <a:defRPr sz="2000" b="1">
                <a:solidFill>
                  <a:schemeClr val="tx1"/>
                </a:solidFill>
                <a:latin typeface="Arial Unicode MS" charset="0"/>
                <a:ea typeface="MS PGothic" pitchFamily="34" charset="-128"/>
              </a:defRPr>
            </a:lvl1pPr>
            <a:lvl2pPr marL="734122" indent="-283318" defTabSz="900043">
              <a:defRPr sz="2000" b="1">
                <a:solidFill>
                  <a:schemeClr val="tx1"/>
                </a:solidFill>
                <a:latin typeface="Arial Unicode MS" charset="0"/>
                <a:ea typeface="MS PGothic" pitchFamily="34" charset="-128"/>
              </a:defRPr>
            </a:lvl2pPr>
            <a:lvl3pPr marL="1128575" indent="-225402" defTabSz="900043">
              <a:defRPr sz="2000" b="1">
                <a:solidFill>
                  <a:schemeClr val="tx1"/>
                </a:solidFill>
                <a:latin typeface="Arial Unicode MS" charset="0"/>
                <a:ea typeface="MS PGothic" pitchFamily="34" charset="-128"/>
              </a:defRPr>
            </a:lvl3pPr>
            <a:lvl4pPr marL="1579380" indent="-225402" defTabSz="900043">
              <a:defRPr sz="2000" b="1">
                <a:solidFill>
                  <a:schemeClr val="tx1"/>
                </a:solidFill>
                <a:latin typeface="Arial Unicode MS" charset="0"/>
                <a:ea typeface="MS PGothic" pitchFamily="34" charset="-128"/>
              </a:defRPr>
            </a:lvl4pPr>
            <a:lvl5pPr marL="2030183" indent="-225402" defTabSz="900043">
              <a:defRPr sz="2000" b="1">
                <a:solidFill>
                  <a:schemeClr val="tx1"/>
                </a:solidFill>
                <a:latin typeface="Arial Unicode MS" charset="0"/>
                <a:ea typeface="MS PGothic" pitchFamily="34" charset="-128"/>
              </a:defRPr>
            </a:lvl5pPr>
            <a:lvl6pPr marL="2480987" indent="-225402" defTabSz="900043" eaLnBrk="0" fontAlgn="base" hangingPunct="0">
              <a:spcBef>
                <a:spcPct val="0"/>
              </a:spcBef>
              <a:spcAft>
                <a:spcPct val="0"/>
              </a:spcAft>
              <a:defRPr sz="2000" b="1">
                <a:solidFill>
                  <a:schemeClr val="tx1"/>
                </a:solidFill>
                <a:latin typeface="Arial Unicode MS" charset="0"/>
                <a:ea typeface="MS PGothic" pitchFamily="34" charset="-128"/>
              </a:defRPr>
            </a:lvl6pPr>
            <a:lvl7pPr marL="2931791" indent="-225402" defTabSz="900043" eaLnBrk="0" fontAlgn="base" hangingPunct="0">
              <a:spcBef>
                <a:spcPct val="0"/>
              </a:spcBef>
              <a:spcAft>
                <a:spcPct val="0"/>
              </a:spcAft>
              <a:defRPr sz="2000" b="1">
                <a:solidFill>
                  <a:schemeClr val="tx1"/>
                </a:solidFill>
                <a:latin typeface="Arial Unicode MS" charset="0"/>
                <a:ea typeface="MS PGothic" pitchFamily="34" charset="-128"/>
              </a:defRPr>
            </a:lvl7pPr>
            <a:lvl8pPr marL="3382595" indent="-225402" defTabSz="900043" eaLnBrk="0" fontAlgn="base" hangingPunct="0">
              <a:spcBef>
                <a:spcPct val="0"/>
              </a:spcBef>
              <a:spcAft>
                <a:spcPct val="0"/>
              </a:spcAft>
              <a:defRPr sz="2000" b="1">
                <a:solidFill>
                  <a:schemeClr val="tx1"/>
                </a:solidFill>
                <a:latin typeface="Arial Unicode MS" charset="0"/>
                <a:ea typeface="MS PGothic" pitchFamily="34" charset="-128"/>
              </a:defRPr>
            </a:lvl8pPr>
            <a:lvl9pPr marL="3833398" indent="-225402" defTabSz="900043" eaLnBrk="0" fontAlgn="base" hangingPunct="0">
              <a:spcBef>
                <a:spcPct val="0"/>
              </a:spcBef>
              <a:spcAft>
                <a:spcPct val="0"/>
              </a:spcAft>
              <a:defRPr sz="2000" b="1">
                <a:solidFill>
                  <a:schemeClr val="tx1"/>
                </a:solidFill>
                <a:latin typeface="Arial Unicode MS" charset="0"/>
                <a:ea typeface="MS PGothic" pitchFamily="34" charset="-128"/>
              </a:defRPr>
            </a:lvl9pPr>
          </a:lstStyle>
          <a:p>
            <a:fld id="{155C7D99-985B-45CA-BACB-24AE24DDE76F}" type="slidenum">
              <a:rPr lang="en-US" sz="1200">
                <a:latin typeface="Times New Roman" pitchFamily="18" charset="0"/>
              </a:rPr>
              <a:pPr/>
              <a:t>3</a:t>
            </a:fld>
            <a:endParaRPr lang="en-US" sz="1200">
              <a:latin typeface="Times New Roman" pitchFamily="18"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a:latin typeface="Times New Roman" pitchFamily="18" charset="0"/>
            </a:endParaRPr>
          </a:p>
        </p:txBody>
      </p:sp>
    </p:spTree>
    <p:extLst>
      <p:ext uri="{BB962C8B-B14F-4D97-AF65-F5344CB8AC3E}">
        <p14:creationId xmlns:p14="http://schemas.microsoft.com/office/powerpoint/2010/main" val="3983868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7C1F8-3078-4BA9-4211-A4B4819CED26}"/>
            </a:ext>
          </a:extLst>
        </p:cNvPr>
        <p:cNvGrpSpPr/>
        <p:nvPr/>
      </p:nvGrpSpPr>
      <p:grpSpPr>
        <a:xfrm>
          <a:off x="0" y="0"/>
          <a:ext cx="0" cy="0"/>
          <a:chOff x="0" y="0"/>
          <a:chExt cx="0" cy="0"/>
        </a:xfrm>
      </p:grpSpPr>
      <p:sp>
        <p:nvSpPr>
          <p:cNvPr id="31746" name="Rectangle 7">
            <a:extLst>
              <a:ext uri="{FF2B5EF4-FFF2-40B4-BE49-F238E27FC236}">
                <a16:creationId xmlns:a16="http://schemas.microsoft.com/office/drawing/2014/main" id="{A8AE340F-2292-9063-169A-7C2833882CAC}"/>
              </a:ext>
            </a:extLst>
          </p:cNvPr>
          <p:cNvSpPr>
            <a:spLocks noGrp="1" noChangeArrowheads="1"/>
          </p:cNvSpPr>
          <p:nvPr>
            <p:ph type="sldNum" sz="quarter" idx="5"/>
          </p:nvPr>
        </p:nvSpPr>
        <p:spPr>
          <a:noFill/>
        </p:spPr>
        <p:txBody>
          <a:bodyPr/>
          <a:lstStyle>
            <a:lvl1pPr defTabSz="900043">
              <a:defRPr sz="2000" b="1">
                <a:solidFill>
                  <a:schemeClr val="tx1"/>
                </a:solidFill>
                <a:latin typeface="Arial Unicode MS" charset="0"/>
                <a:ea typeface="MS PGothic" pitchFamily="34" charset="-128"/>
              </a:defRPr>
            </a:lvl1pPr>
            <a:lvl2pPr marL="734122" indent="-283318" defTabSz="900043">
              <a:defRPr sz="2000" b="1">
                <a:solidFill>
                  <a:schemeClr val="tx1"/>
                </a:solidFill>
                <a:latin typeface="Arial Unicode MS" charset="0"/>
                <a:ea typeface="MS PGothic" pitchFamily="34" charset="-128"/>
              </a:defRPr>
            </a:lvl2pPr>
            <a:lvl3pPr marL="1128575" indent="-225402" defTabSz="900043">
              <a:defRPr sz="2000" b="1">
                <a:solidFill>
                  <a:schemeClr val="tx1"/>
                </a:solidFill>
                <a:latin typeface="Arial Unicode MS" charset="0"/>
                <a:ea typeface="MS PGothic" pitchFamily="34" charset="-128"/>
              </a:defRPr>
            </a:lvl3pPr>
            <a:lvl4pPr marL="1579380" indent="-225402" defTabSz="900043">
              <a:defRPr sz="2000" b="1">
                <a:solidFill>
                  <a:schemeClr val="tx1"/>
                </a:solidFill>
                <a:latin typeface="Arial Unicode MS" charset="0"/>
                <a:ea typeface="MS PGothic" pitchFamily="34" charset="-128"/>
              </a:defRPr>
            </a:lvl4pPr>
            <a:lvl5pPr marL="2030183" indent="-225402" defTabSz="900043">
              <a:defRPr sz="2000" b="1">
                <a:solidFill>
                  <a:schemeClr val="tx1"/>
                </a:solidFill>
                <a:latin typeface="Arial Unicode MS" charset="0"/>
                <a:ea typeface="MS PGothic" pitchFamily="34" charset="-128"/>
              </a:defRPr>
            </a:lvl5pPr>
            <a:lvl6pPr marL="2480987" indent="-225402" defTabSz="900043" eaLnBrk="0" fontAlgn="base" hangingPunct="0">
              <a:spcBef>
                <a:spcPct val="0"/>
              </a:spcBef>
              <a:spcAft>
                <a:spcPct val="0"/>
              </a:spcAft>
              <a:defRPr sz="2000" b="1">
                <a:solidFill>
                  <a:schemeClr val="tx1"/>
                </a:solidFill>
                <a:latin typeface="Arial Unicode MS" charset="0"/>
                <a:ea typeface="MS PGothic" pitchFamily="34" charset="-128"/>
              </a:defRPr>
            </a:lvl6pPr>
            <a:lvl7pPr marL="2931791" indent="-225402" defTabSz="900043" eaLnBrk="0" fontAlgn="base" hangingPunct="0">
              <a:spcBef>
                <a:spcPct val="0"/>
              </a:spcBef>
              <a:spcAft>
                <a:spcPct val="0"/>
              </a:spcAft>
              <a:defRPr sz="2000" b="1">
                <a:solidFill>
                  <a:schemeClr val="tx1"/>
                </a:solidFill>
                <a:latin typeface="Arial Unicode MS" charset="0"/>
                <a:ea typeface="MS PGothic" pitchFamily="34" charset="-128"/>
              </a:defRPr>
            </a:lvl7pPr>
            <a:lvl8pPr marL="3382595" indent="-225402" defTabSz="900043" eaLnBrk="0" fontAlgn="base" hangingPunct="0">
              <a:spcBef>
                <a:spcPct val="0"/>
              </a:spcBef>
              <a:spcAft>
                <a:spcPct val="0"/>
              </a:spcAft>
              <a:defRPr sz="2000" b="1">
                <a:solidFill>
                  <a:schemeClr val="tx1"/>
                </a:solidFill>
                <a:latin typeface="Arial Unicode MS" charset="0"/>
                <a:ea typeface="MS PGothic" pitchFamily="34" charset="-128"/>
              </a:defRPr>
            </a:lvl8pPr>
            <a:lvl9pPr marL="3833398" indent="-225402" defTabSz="900043" eaLnBrk="0" fontAlgn="base" hangingPunct="0">
              <a:spcBef>
                <a:spcPct val="0"/>
              </a:spcBef>
              <a:spcAft>
                <a:spcPct val="0"/>
              </a:spcAft>
              <a:defRPr sz="2000" b="1">
                <a:solidFill>
                  <a:schemeClr val="tx1"/>
                </a:solidFill>
                <a:latin typeface="Arial Unicode MS" charset="0"/>
                <a:ea typeface="MS PGothic" pitchFamily="34" charset="-128"/>
              </a:defRPr>
            </a:lvl9pPr>
          </a:lstStyle>
          <a:p>
            <a:fld id="{155C7D99-985B-45CA-BACB-24AE24DDE76F}" type="slidenum">
              <a:rPr lang="en-US" sz="1200">
                <a:latin typeface="Times New Roman" pitchFamily="18" charset="0"/>
              </a:rPr>
              <a:pPr/>
              <a:t>4</a:t>
            </a:fld>
            <a:endParaRPr lang="en-US" sz="1200">
              <a:latin typeface="Times New Roman" pitchFamily="18" charset="0"/>
            </a:endParaRPr>
          </a:p>
        </p:txBody>
      </p:sp>
      <p:sp>
        <p:nvSpPr>
          <p:cNvPr id="31747" name="Rectangle 2">
            <a:extLst>
              <a:ext uri="{FF2B5EF4-FFF2-40B4-BE49-F238E27FC236}">
                <a16:creationId xmlns:a16="http://schemas.microsoft.com/office/drawing/2014/main" id="{7806D49D-25AD-C8EA-3556-5E8ABB8A6B8C}"/>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B87E232E-FEE8-7090-DBB0-2D453C7705AF}"/>
              </a:ext>
            </a:extLst>
          </p:cNvPr>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a:latin typeface="Times New Roman" pitchFamily="18" charset="0"/>
              </a:rPr>
              <a:t>make on-time consistent</a:t>
            </a:r>
          </a:p>
        </p:txBody>
      </p:sp>
    </p:spTree>
    <p:extLst>
      <p:ext uri="{BB962C8B-B14F-4D97-AF65-F5344CB8AC3E}">
        <p14:creationId xmlns:p14="http://schemas.microsoft.com/office/powerpoint/2010/main" val="2349987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CA863-7E21-63F2-C823-1851345F2043}"/>
            </a:ext>
          </a:extLst>
        </p:cNvPr>
        <p:cNvGrpSpPr/>
        <p:nvPr/>
      </p:nvGrpSpPr>
      <p:grpSpPr>
        <a:xfrm>
          <a:off x="0" y="0"/>
          <a:ext cx="0" cy="0"/>
          <a:chOff x="0" y="0"/>
          <a:chExt cx="0" cy="0"/>
        </a:xfrm>
      </p:grpSpPr>
      <p:sp>
        <p:nvSpPr>
          <p:cNvPr id="31746" name="Rectangle 7">
            <a:extLst>
              <a:ext uri="{FF2B5EF4-FFF2-40B4-BE49-F238E27FC236}">
                <a16:creationId xmlns:a16="http://schemas.microsoft.com/office/drawing/2014/main" id="{0B6A8DE0-9437-BB9B-3578-5AE0D7915C0F}"/>
              </a:ext>
            </a:extLst>
          </p:cNvPr>
          <p:cNvSpPr>
            <a:spLocks noGrp="1" noChangeArrowheads="1"/>
          </p:cNvSpPr>
          <p:nvPr>
            <p:ph type="sldNum" sz="quarter" idx="5"/>
          </p:nvPr>
        </p:nvSpPr>
        <p:spPr>
          <a:noFill/>
        </p:spPr>
        <p:txBody>
          <a:bodyPr/>
          <a:lstStyle>
            <a:lvl1pPr defTabSz="900043">
              <a:defRPr sz="2000" b="1">
                <a:solidFill>
                  <a:schemeClr val="tx1"/>
                </a:solidFill>
                <a:latin typeface="Arial Unicode MS" charset="0"/>
                <a:ea typeface="MS PGothic" pitchFamily="34" charset="-128"/>
              </a:defRPr>
            </a:lvl1pPr>
            <a:lvl2pPr marL="734122" indent="-283318" defTabSz="900043">
              <a:defRPr sz="2000" b="1">
                <a:solidFill>
                  <a:schemeClr val="tx1"/>
                </a:solidFill>
                <a:latin typeface="Arial Unicode MS" charset="0"/>
                <a:ea typeface="MS PGothic" pitchFamily="34" charset="-128"/>
              </a:defRPr>
            </a:lvl2pPr>
            <a:lvl3pPr marL="1128575" indent="-225402" defTabSz="900043">
              <a:defRPr sz="2000" b="1">
                <a:solidFill>
                  <a:schemeClr val="tx1"/>
                </a:solidFill>
                <a:latin typeface="Arial Unicode MS" charset="0"/>
                <a:ea typeface="MS PGothic" pitchFamily="34" charset="-128"/>
              </a:defRPr>
            </a:lvl3pPr>
            <a:lvl4pPr marL="1579380" indent="-225402" defTabSz="900043">
              <a:defRPr sz="2000" b="1">
                <a:solidFill>
                  <a:schemeClr val="tx1"/>
                </a:solidFill>
                <a:latin typeface="Arial Unicode MS" charset="0"/>
                <a:ea typeface="MS PGothic" pitchFamily="34" charset="-128"/>
              </a:defRPr>
            </a:lvl4pPr>
            <a:lvl5pPr marL="2030183" indent="-225402" defTabSz="900043">
              <a:defRPr sz="2000" b="1">
                <a:solidFill>
                  <a:schemeClr val="tx1"/>
                </a:solidFill>
                <a:latin typeface="Arial Unicode MS" charset="0"/>
                <a:ea typeface="MS PGothic" pitchFamily="34" charset="-128"/>
              </a:defRPr>
            </a:lvl5pPr>
            <a:lvl6pPr marL="2480987" indent="-225402" defTabSz="900043" eaLnBrk="0" fontAlgn="base" hangingPunct="0">
              <a:spcBef>
                <a:spcPct val="0"/>
              </a:spcBef>
              <a:spcAft>
                <a:spcPct val="0"/>
              </a:spcAft>
              <a:defRPr sz="2000" b="1">
                <a:solidFill>
                  <a:schemeClr val="tx1"/>
                </a:solidFill>
                <a:latin typeface="Arial Unicode MS" charset="0"/>
                <a:ea typeface="MS PGothic" pitchFamily="34" charset="-128"/>
              </a:defRPr>
            </a:lvl6pPr>
            <a:lvl7pPr marL="2931791" indent="-225402" defTabSz="900043" eaLnBrk="0" fontAlgn="base" hangingPunct="0">
              <a:spcBef>
                <a:spcPct val="0"/>
              </a:spcBef>
              <a:spcAft>
                <a:spcPct val="0"/>
              </a:spcAft>
              <a:defRPr sz="2000" b="1">
                <a:solidFill>
                  <a:schemeClr val="tx1"/>
                </a:solidFill>
                <a:latin typeface="Arial Unicode MS" charset="0"/>
                <a:ea typeface="MS PGothic" pitchFamily="34" charset="-128"/>
              </a:defRPr>
            </a:lvl7pPr>
            <a:lvl8pPr marL="3382595" indent="-225402" defTabSz="900043" eaLnBrk="0" fontAlgn="base" hangingPunct="0">
              <a:spcBef>
                <a:spcPct val="0"/>
              </a:spcBef>
              <a:spcAft>
                <a:spcPct val="0"/>
              </a:spcAft>
              <a:defRPr sz="2000" b="1">
                <a:solidFill>
                  <a:schemeClr val="tx1"/>
                </a:solidFill>
                <a:latin typeface="Arial Unicode MS" charset="0"/>
                <a:ea typeface="MS PGothic" pitchFamily="34" charset="-128"/>
              </a:defRPr>
            </a:lvl8pPr>
            <a:lvl9pPr marL="3833398" indent="-225402" defTabSz="900043" eaLnBrk="0" fontAlgn="base" hangingPunct="0">
              <a:spcBef>
                <a:spcPct val="0"/>
              </a:spcBef>
              <a:spcAft>
                <a:spcPct val="0"/>
              </a:spcAft>
              <a:defRPr sz="2000" b="1">
                <a:solidFill>
                  <a:schemeClr val="tx1"/>
                </a:solidFill>
                <a:latin typeface="Arial Unicode MS" charset="0"/>
                <a:ea typeface="MS PGothic" pitchFamily="34" charset="-128"/>
              </a:defRPr>
            </a:lvl9pPr>
          </a:lstStyle>
          <a:p>
            <a:fld id="{155C7D99-985B-45CA-BACB-24AE24DDE76F}" type="slidenum">
              <a:rPr lang="en-US" sz="1200">
                <a:latin typeface="Times New Roman" pitchFamily="18" charset="0"/>
              </a:rPr>
              <a:pPr/>
              <a:t>5</a:t>
            </a:fld>
            <a:endParaRPr lang="en-US" sz="1200">
              <a:latin typeface="Times New Roman" pitchFamily="18" charset="0"/>
            </a:endParaRPr>
          </a:p>
        </p:txBody>
      </p:sp>
      <p:sp>
        <p:nvSpPr>
          <p:cNvPr id="31747" name="Rectangle 2">
            <a:extLst>
              <a:ext uri="{FF2B5EF4-FFF2-40B4-BE49-F238E27FC236}">
                <a16:creationId xmlns:a16="http://schemas.microsoft.com/office/drawing/2014/main" id="{56589ACD-DF39-15F3-ECFC-95B69BF4A222}"/>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6A0591F2-CEB0-2376-533F-2E449E32D67B}"/>
              </a:ext>
            </a:extLst>
          </p:cNvPr>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latin typeface="Arial" charset="0"/>
                <a:ea typeface="SimSun" pitchFamily="2" charset="-122"/>
              </a:rPr>
              <a:t>delete </a:t>
            </a:r>
          </a:p>
        </p:txBody>
      </p:sp>
    </p:spTree>
    <p:extLst>
      <p:ext uri="{BB962C8B-B14F-4D97-AF65-F5344CB8AC3E}">
        <p14:creationId xmlns:p14="http://schemas.microsoft.com/office/powerpoint/2010/main" val="3859777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CA863-7E21-63F2-C823-1851345F2043}"/>
            </a:ext>
          </a:extLst>
        </p:cNvPr>
        <p:cNvGrpSpPr/>
        <p:nvPr/>
      </p:nvGrpSpPr>
      <p:grpSpPr>
        <a:xfrm>
          <a:off x="0" y="0"/>
          <a:ext cx="0" cy="0"/>
          <a:chOff x="0" y="0"/>
          <a:chExt cx="0" cy="0"/>
        </a:xfrm>
      </p:grpSpPr>
      <p:sp>
        <p:nvSpPr>
          <p:cNvPr id="31746" name="Rectangle 7">
            <a:extLst>
              <a:ext uri="{FF2B5EF4-FFF2-40B4-BE49-F238E27FC236}">
                <a16:creationId xmlns:a16="http://schemas.microsoft.com/office/drawing/2014/main" id="{0B6A8DE0-9437-BB9B-3578-5AE0D7915C0F}"/>
              </a:ext>
            </a:extLst>
          </p:cNvPr>
          <p:cNvSpPr>
            <a:spLocks noGrp="1" noChangeArrowheads="1"/>
          </p:cNvSpPr>
          <p:nvPr>
            <p:ph type="sldNum" sz="quarter" idx="5"/>
          </p:nvPr>
        </p:nvSpPr>
        <p:spPr>
          <a:noFill/>
        </p:spPr>
        <p:txBody>
          <a:bodyPr/>
          <a:lstStyle>
            <a:lvl1pPr defTabSz="900043">
              <a:defRPr sz="2000" b="1">
                <a:solidFill>
                  <a:schemeClr val="tx1"/>
                </a:solidFill>
                <a:latin typeface="Arial Unicode MS" charset="0"/>
                <a:ea typeface="MS PGothic" pitchFamily="34" charset="-128"/>
              </a:defRPr>
            </a:lvl1pPr>
            <a:lvl2pPr marL="734122" indent="-283318" defTabSz="900043">
              <a:defRPr sz="2000" b="1">
                <a:solidFill>
                  <a:schemeClr val="tx1"/>
                </a:solidFill>
                <a:latin typeface="Arial Unicode MS" charset="0"/>
                <a:ea typeface="MS PGothic" pitchFamily="34" charset="-128"/>
              </a:defRPr>
            </a:lvl2pPr>
            <a:lvl3pPr marL="1128575" indent="-225402" defTabSz="900043">
              <a:defRPr sz="2000" b="1">
                <a:solidFill>
                  <a:schemeClr val="tx1"/>
                </a:solidFill>
                <a:latin typeface="Arial Unicode MS" charset="0"/>
                <a:ea typeface="MS PGothic" pitchFamily="34" charset="-128"/>
              </a:defRPr>
            </a:lvl3pPr>
            <a:lvl4pPr marL="1579380" indent="-225402" defTabSz="900043">
              <a:defRPr sz="2000" b="1">
                <a:solidFill>
                  <a:schemeClr val="tx1"/>
                </a:solidFill>
                <a:latin typeface="Arial Unicode MS" charset="0"/>
                <a:ea typeface="MS PGothic" pitchFamily="34" charset="-128"/>
              </a:defRPr>
            </a:lvl4pPr>
            <a:lvl5pPr marL="2030183" indent="-225402" defTabSz="900043">
              <a:defRPr sz="2000" b="1">
                <a:solidFill>
                  <a:schemeClr val="tx1"/>
                </a:solidFill>
                <a:latin typeface="Arial Unicode MS" charset="0"/>
                <a:ea typeface="MS PGothic" pitchFamily="34" charset="-128"/>
              </a:defRPr>
            </a:lvl5pPr>
            <a:lvl6pPr marL="2480987" indent="-225402" defTabSz="900043" eaLnBrk="0" fontAlgn="base" hangingPunct="0">
              <a:spcBef>
                <a:spcPct val="0"/>
              </a:spcBef>
              <a:spcAft>
                <a:spcPct val="0"/>
              </a:spcAft>
              <a:defRPr sz="2000" b="1">
                <a:solidFill>
                  <a:schemeClr val="tx1"/>
                </a:solidFill>
                <a:latin typeface="Arial Unicode MS" charset="0"/>
                <a:ea typeface="MS PGothic" pitchFamily="34" charset="-128"/>
              </a:defRPr>
            </a:lvl6pPr>
            <a:lvl7pPr marL="2931791" indent="-225402" defTabSz="900043" eaLnBrk="0" fontAlgn="base" hangingPunct="0">
              <a:spcBef>
                <a:spcPct val="0"/>
              </a:spcBef>
              <a:spcAft>
                <a:spcPct val="0"/>
              </a:spcAft>
              <a:defRPr sz="2000" b="1">
                <a:solidFill>
                  <a:schemeClr val="tx1"/>
                </a:solidFill>
                <a:latin typeface="Arial Unicode MS" charset="0"/>
                <a:ea typeface="MS PGothic" pitchFamily="34" charset="-128"/>
              </a:defRPr>
            </a:lvl7pPr>
            <a:lvl8pPr marL="3382595" indent="-225402" defTabSz="900043" eaLnBrk="0" fontAlgn="base" hangingPunct="0">
              <a:spcBef>
                <a:spcPct val="0"/>
              </a:spcBef>
              <a:spcAft>
                <a:spcPct val="0"/>
              </a:spcAft>
              <a:defRPr sz="2000" b="1">
                <a:solidFill>
                  <a:schemeClr val="tx1"/>
                </a:solidFill>
                <a:latin typeface="Arial Unicode MS" charset="0"/>
                <a:ea typeface="MS PGothic" pitchFamily="34" charset="-128"/>
              </a:defRPr>
            </a:lvl8pPr>
            <a:lvl9pPr marL="3833398" indent="-225402" defTabSz="900043" eaLnBrk="0" fontAlgn="base" hangingPunct="0">
              <a:spcBef>
                <a:spcPct val="0"/>
              </a:spcBef>
              <a:spcAft>
                <a:spcPct val="0"/>
              </a:spcAft>
              <a:defRPr sz="2000" b="1">
                <a:solidFill>
                  <a:schemeClr val="tx1"/>
                </a:solidFill>
                <a:latin typeface="Arial Unicode MS" charset="0"/>
                <a:ea typeface="MS PGothic" pitchFamily="34" charset="-128"/>
              </a:defRPr>
            </a:lvl9pPr>
          </a:lstStyle>
          <a:p>
            <a:fld id="{155C7D99-985B-45CA-BACB-24AE24DDE76F}" type="slidenum">
              <a:rPr lang="en-US" sz="1200">
                <a:latin typeface="Times New Roman" pitchFamily="18" charset="0"/>
              </a:rPr>
              <a:pPr/>
              <a:t>6</a:t>
            </a:fld>
            <a:endParaRPr lang="en-US" sz="1200">
              <a:latin typeface="Times New Roman" pitchFamily="18" charset="0"/>
            </a:endParaRPr>
          </a:p>
        </p:txBody>
      </p:sp>
      <p:sp>
        <p:nvSpPr>
          <p:cNvPr id="31747" name="Rectangle 2">
            <a:extLst>
              <a:ext uri="{FF2B5EF4-FFF2-40B4-BE49-F238E27FC236}">
                <a16:creationId xmlns:a16="http://schemas.microsoft.com/office/drawing/2014/main" id="{56589ACD-DF39-15F3-ECFC-95B69BF4A222}"/>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6A0591F2-CEB0-2376-533F-2E449E32D67B}"/>
              </a:ext>
            </a:extLst>
          </p:cNvPr>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latin typeface="Arial" charset="0"/>
                <a:ea typeface="SimSun" pitchFamily="2" charset="-122"/>
              </a:rPr>
              <a:t>charge deposition, use the same case for animation</a:t>
            </a:r>
          </a:p>
        </p:txBody>
      </p:sp>
    </p:spTree>
    <p:extLst>
      <p:ext uri="{BB962C8B-B14F-4D97-AF65-F5344CB8AC3E}">
        <p14:creationId xmlns:p14="http://schemas.microsoft.com/office/powerpoint/2010/main" val="1948357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57066" indent="-291179" eaLnBrk="0" hangingPunct="0">
              <a:spcBef>
                <a:spcPct val="30000"/>
              </a:spcBef>
              <a:defRPr sz="1200">
                <a:solidFill>
                  <a:schemeClr val="tx1"/>
                </a:solidFill>
                <a:latin typeface="Arial" charset="0"/>
              </a:defRPr>
            </a:lvl2pPr>
            <a:lvl3pPr marL="1164717" indent="-232943" eaLnBrk="0" hangingPunct="0">
              <a:spcBef>
                <a:spcPct val="30000"/>
              </a:spcBef>
              <a:defRPr sz="1200">
                <a:solidFill>
                  <a:schemeClr val="tx1"/>
                </a:solidFill>
                <a:latin typeface="Arial" charset="0"/>
              </a:defRPr>
            </a:lvl3pPr>
            <a:lvl4pPr marL="1630604" indent="-232943" eaLnBrk="0" hangingPunct="0">
              <a:spcBef>
                <a:spcPct val="30000"/>
              </a:spcBef>
              <a:defRPr sz="1200">
                <a:solidFill>
                  <a:schemeClr val="tx1"/>
                </a:solidFill>
                <a:latin typeface="Arial" charset="0"/>
              </a:defRPr>
            </a:lvl4pPr>
            <a:lvl5pPr marL="2096491" indent="-232943" eaLnBrk="0" hangingPunct="0">
              <a:spcBef>
                <a:spcPct val="30000"/>
              </a:spcBef>
              <a:defRPr sz="1200">
                <a:solidFill>
                  <a:schemeClr val="tx1"/>
                </a:solidFill>
                <a:latin typeface="Arial" charset="0"/>
              </a:defRPr>
            </a:lvl5pPr>
            <a:lvl6pPr marL="2562377" indent="-232943" eaLnBrk="0" fontAlgn="base" hangingPunct="0">
              <a:spcBef>
                <a:spcPct val="30000"/>
              </a:spcBef>
              <a:spcAft>
                <a:spcPct val="0"/>
              </a:spcAft>
              <a:defRPr sz="1200">
                <a:solidFill>
                  <a:schemeClr val="tx1"/>
                </a:solidFill>
                <a:latin typeface="Arial" charset="0"/>
              </a:defRPr>
            </a:lvl6pPr>
            <a:lvl7pPr marL="3028264" indent="-232943" eaLnBrk="0" fontAlgn="base" hangingPunct="0">
              <a:spcBef>
                <a:spcPct val="30000"/>
              </a:spcBef>
              <a:spcAft>
                <a:spcPct val="0"/>
              </a:spcAft>
              <a:defRPr sz="1200">
                <a:solidFill>
                  <a:schemeClr val="tx1"/>
                </a:solidFill>
                <a:latin typeface="Arial" charset="0"/>
              </a:defRPr>
            </a:lvl7pPr>
            <a:lvl8pPr marL="3494151" indent="-232943" eaLnBrk="0" fontAlgn="base" hangingPunct="0">
              <a:spcBef>
                <a:spcPct val="30000"/>
              </a:spcBef>
              <a:spcAft>
                <a:spcPct val="0"/>
              </a:spcAft>
              <a:defRPr sz="1200">
                <a:solidFill>
                  <a:schemeClr val="tx1"/>
                </a:solidFill>
                <a:latin typeface="Arial" charset="0"/>
              </a:defRPr>
            </a:lvl8pPr>
            <a:lvl9pPr marL="3960038" indent="-23294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F6A3BD8-472C-49BC-A3CC-7132FF297983}" type="slidenum">
              <a:rPr lang="en-US" altLang="en-US" smtClean="0"/>
              <a:pPr eaLnBrk="1" hangingPunct="1">
                <a:spcBef>
                  <a:spcPct val="0"/>
                </a:spcBef>
              </a:pPr>
              <a:t>7</a:t>
            </a:fld>
            <a:endParaRPr lang="en-US" altLang="en-US"/>
          </a:p>
        </p:txBody>
      </p:sp>
      <p:sp>
        <p:nvSpPr>
          <p:cNvPr id="8195" name="Rectangle 7"/>
          <p:cNvSpPr txBox="1">
            <a:spLocks noGrp="1" noChangeArrowheads="1"/>
          </p:cNvSpPr>
          <p:nvPr/>
        </p:nvSpPr>
        <p:spPr bwMode="auto">
          <a:xfrm>
            <a:off x="3972560" y="8831580"/>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2" tIns="46582" rIns="93162" bIns="46582"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4905523F-21C9-4A21-A3FB-9A79CF5E0A32}" type="slidenum">
              <a:rPr lang="en-US" altLang="en-US">
                <a:latin typeface="Times New Roman" pitchFamily="18" charset="0"/>
              </a:rPr>
              <a:pPr algn="r" eaLnBrk="1" hangingPunct="1">
                <a:spcBef>
                  <a:spcPct val="0"/>
                </a:spcBef>
              </a:pPr>
              <a:t>7</a:t>
            </a:fld>
            <a:endParaRPr lang="en-US" altLang="en-US">
              <a:latin typeface="Times New Roman" pitchFamily="18" charset="0"/>
            </a:endParaRPr>
          </a:p>
        </p:txBody>
      </p:sp>
      <p:sp>
        <p:nvSpPr>
          <p:cNvPr id="8196" name="Rectangle 2"/>
          <p:cNvSpPr>
            <a:spLocks noGrp="1" noRot="1" noChangeAspect="1" noChangeArrowheads="1" noTextEdit="1"/>
          </p:cNvSpPr>
          <p:nvPr>
            <p:ph type="sldImg"/>
          </p:nvPr>
        </p:nvSpPr>
        <p:spPr>
          <a:xfrm>
            <a:off x="1171575" y="685800"/>
            <a:ext cx="4672013" cy="3503613"/>
          </a:xfrm>
          <a:ln/>
        </p:spPr>
      </p:sp>
      <p:sp>
        <p:nvSpPr>
          <p:cNvPr id="8197" name="Rectangle 3"/>
          <p:cNvSpPr>
            <a:spLocks noGrp="1" noChangeArrowheads="1"/>
          </p:cNvSpPr>
          <p:nvPr>
            <p:ph type="body" idx="1"/>
          </p:nvPr>
        </p:nvSpPr>
        <p:spPr>
          <a:xfrm>
            <a:off x="915247" y="4419018"/>
            <a:ext cx="5179907" cy="4191450"/>
          </a:xfrm>
          <a:noFill/>
        </p:spPr>
        <p:txBody>
          <a:bodyPr lIns="88129" tIns="44065" rIns="88129" bIns="44065"/>
          <a:lstStyle/>
          <a:p>
            <a:pPr eaLnBrk="1" hangingPunct="1"/>
            <a:r>
              <a:rPr lang="en-US" altLang="en-US"/>
              <a:t>put in plasma properties</a:t>
            </a:r>
          </a:p>
        </p:txBody>
      </p:sp>
    </p:spTree>
    <p:extLst>
      <p:ext uri="{BB962C8B-B14F-4D97-AF65-F5344CB8AC3E}">
        <p14:creationId xmlns:p14="http://schemas.microsoft.com/office/powerpoint/2010/main" val="1265438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57066" indent="-291179" eaLnBrk="0" hangingPunct="0">
              <a:spcBef>
                <a:spcPct val="30000"/>
              </a:spcBef>
              <a:defRPr sz="1200">
                <a:solidFill>
                  <a:schemeClr val="tx1"/>
                </a:solidFill>
                <a:latin typeface="Arial" charset="0"/>
              </a:defRPr>
            </a:lvl2pPr>
            <a:lvl3pPr marL="1164717" indent="-232943" eaLnBrk="0" hangingPunct="0">
              <a:spcBef>
                <a:spcPct val="30000"/>
              </a:spcBef>
              <a:defRPr sz="1200">
                <a:solidFill>
                  <a:schemeClr val="tx1"/>
                </a:solidFill>
                <a:latin typeface="Arial" charset="0"/>
              </a:defRPr>
            </a:lvl3pPr>
            <a:lvl4pPr marL="1630604" indent="-232943" eaLnBrk="0" hangingPunct="0">
              <a:spcBef>
                <a:spcPct val="30000"/>
              </a:spcBef>
              <a:defRPr sz="1200">
                <a:solidFill>
                  <a:schemeClr val="tx1"/>
                </a:solidFill>
                <a:latin typeface="Arial" charset="0"/>
              </a:defRPr>
            </a:lvl4pPr>
            <a:lvl5pPr marL="2096491" indent="-232943" eaLnBrk="0" hangingPunct="0">
              <a:spcBef>
                <a:spcPct val="30000"/>
              </a:spcBef>
              <a:defRPr sz="1200">
                <a:solidFill>
                  <a:schemeClr val="tx1"/>
                </a:solidFill>
                <a:latin typeface="Arial" charset="0"/>
              </a:defRPr>
            </a:lvl5pPr>
            <a:lvl6pPr marL="2562377" indent="-232943" eaLnBrk="0" fontAlgn="base" hangingPunct="0">
              <a:spcBef>
                <a:spcPct val="30000"/>
              </a:spcBef>
              <a:spcAft>
                <a:spcPct val="0"/>
              </a:spcAft>
              <a:defRPr sz="1200">
                <a:solidFill>
                  <a:schemeClr val="tx1"/>
                </a:solidFill>
                <a:latin typeface="Arial" charset="0"/>
              </a:defRPr>
            </a:lvl6pPr>
            <a:lvl7pPr marL="3028264" indent="-232943" eaLnBrk="0" fontAlgn="base" hangingPunct="0">
              <a:spcBef>
                <a:spcPct val="30000"/>
              </a:spcBef>
              <a:spcAft>
                <a:spcPct val="0"/>
              </a:spcAft>
              <a:defRPr sz="1200">
                <a:solidFill>
                  <a:schemeClr val="tx1"/>
                </a:solidFill>
                <a:latin typeface="Arial" charset="0"/>
              </a:defRPr>
            </a:lvl7pPr>
            <a:lvl8pPr marL="3494151" indent="-232943" eaLnBrk="0" fontAlgn="base" hangingPunct="0">
              <a:spcBef>
                <a:spcPct val="30000"/>
              </a:spcBef>
              <a:spcAft>
                <a:spcPct val="0"/>
              </a:spcAft>
              <a:defRPr sz="1200">
                <a:solidFill>
                  <a:schemeClr val="tx1"/>
                </a:solidFill>
                <a:latin typeface="Arial" charset="0"/>
              </a:defRPr>
            </a:lvl8pPr>
            <a:lvl9pPr marL="3960038" indent="-23294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F6A3BD8-472C-49BC-A3CC-7132FF297983}" type="slidenum">
              <a:rPr lang="en-US" altLang="en-US" smtClean="0"/>
              <a:pPr eaLnBrk="1" hangingPunct="1">
                <a:spcBef>
                  <a:spcPct val="0"/>
                </a:spcBef>
              </a:pPr>
              <a:t>8</a:t>
            </a:fld>
            <a:endParaRPr lang="en-US" altLang="en-US"/>
          </a:p>
        </p:txBody>
      </p:sp>
      <p:sp>
        <p:nvSpPr>
          <p:cNvPr id="8195" name="Rectangle 7"/>
          <p:cNvSpPr txBox="1">
            <a:spLocks noGrp="1" noChangeArrowheads="1"/>
          </p:cNvSpPr>
          <p:nvPr/>
        </p:nvSpPr>
        <p:spPr bwMode="auto">
          <a:xfrm>
            <a:off x="3972560" y="8831580"/>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2" tIns="46582" rIns="93162" bIns="46582"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4905523F-21C9-4A21-A3FB-9A79CF5E0A32}" type="slidenum">
              <a:rPr lang="en-US" altLang="en-US">
                <a:latin typeface="Times New Roman" pitchFamily="18" charset="0"/>
              </a:rPr>
              <a:pPr algn="r" eaLnBrk="1" hangingPunct="1">
                <a:spcBef>
                  <a:spcPct val="0"/>
                </a:spcBef>
              </a:pPr>
              <a:t>8</a:t>
            </a:fld>
            <a:endParaRPr lang="en-US" altLang="en-US">
              <a:latin typeface="Times New Roman" pitchFamily="18" charset="0"/>
            </a:endParaRPr>
          </a:p>
        </p:txBody>
      </p:sp>
      <p:sp>
        <p:nvSpPr>
          <p:cNvPr id="8196" name="Rectangle 2"/>
          <p:cNvSpPr>
            <a:spLocks noGrp="1" noRot="1" noChangeAspect="1" noChangeArrowheads="1" noTextEdit="1"/>
          </p:cNvSpPr>
          <p:nvPr>
            <p:ph type="sldImg"/>
          </p:nvPr>
        </p:nvSpPr>
        <p:spPr>
          <a:xfrm>
            <a:off x="1171575" y="685800"/>
            <a:ext cx="4672013" cy="3503613"/>
          </a:xfrm>
          <a:ln/>
        </p:spPr>
      </p:sp>
      <p:sp>
        <p:nvSpPr>
          <p:cNvPr id="8197" name="Rectangle 3"/>
          <p:cNvSpPr>
            <a:spLocks noGrp="1" noChangeArrowheads="1"/>
          </p:cNvSpPr>
          <p:nvPr>
            <p:ph type="body" idx="1"/>
          </p:nvPr>
        </p:nvSpPr>
        <p:spPr>
          <a:xfrm>
            <a:off x="915247" y="4419018"/>
            <a:ext cx="5179907" cy="4191450"/>
          </a:xfrm>
          <a:noFill/>
        </p:spPr>
        <p:txBody>
          <a:bodyPr lIns="88129" tIns="44065" rIns="88129" bIns="44065"/>
          <a:lstStyle/>
          <a:p>
            <a:pPr eaLnBrk="1" hangingPunct="1"/>
            <a:endParaRPr lang="en-US" altLang="en-US"/>
          </a:p>
        </p:txBody>
      </p:sp>
    </p:spTree>
    <p:extLst>
      <p:ext uri="{BB962C8B-B14F-4D97-AF65-F5344CB8AC3E}">
        <p14:creationId xmlns:p14="http://schemas.microsoft.com/office/powerpoint/2010/main" val="4171028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75F8F-6224-7803-2175-6CF792604FB3}"/>
            </a:ext>
          </a:extLst>
        </p:cNvPr>
        <p:cNvGrpSpPr/>
        <p:nvPr/>
      </p:nvGrpSpPr>
      <p:grpSpPr>
        <a:xfrm>
          <a:off x="0" y="0"/>
          <a:ext cx="0" cy="0"/>
          <a:chOff x="0" y="0"/>
          <a:chExt cx="0" cy="0"/>
        </a:xfrm>
      </p:grpSpPr>
      <p:sp>
        <p:nvSpPr>
          <p:cNvPr id="8194" name="Rectangle 7">
            <a:extLst>
              <a:ext uri="{FF2B5EF4-FFF2-40B4-BE49-F238E27FC236}">
                <a16:creationId xmlns:a16="http://schemas.microsoft.com/office/drawing/2014/main" id="{B795EE70-BD95-223B-8B9B-796CE46E46F1}"/>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57066" indent="-291179" eaLnBrk="0" hangingPunct="0">
              <a:spcBef>
                <a:spcPct val="30000"/>
              </a:spcBef>
              <a:defRPr sz="1200">
                <a:solidFill>
                  <a:schemeClr val="tx1"/>
                </a:solidFill>
                <a:latin typeface="Arial" charset="0"/>
              </a:defRPr>
            </a:lvl2pPr>
            <a:lvl3pPr marL="1164717" indent="-232943" eaLnBrk="0" hangingPunct="0">
              <a:spcBef>
                <a:spcPct val="30000"/>
              </a:spcBef>
              <a:defRPr sz="1200">
                <a:solidFill>
                  <a:schemeClr val="tx1"/>
                </a:solidFill>
                <a:latin typeface="Arial" charset="0"/>
              </a:defRPr>
            </a:lvl3pPr>
            <a:lvl4pPr marL="1630604" indent="-232943" eaLnBrk="0" hangingPunct="0">
              <a:spcBef>
                <a:spcPct val="30000"/>
              </a:spcBef>
              <a:defRPr sz="1200">
                <a:solidFill>
                  <a:schemeClr val="tx1"/>
                </a:solidFill>
                <a:latin typeface="Arial" charset="0"/>
              </a:defRPr>
            </a:lvl4pPr>
            <a:lvl5pPr marL="2096491" indent="-232943" eaLnBrk="0" hangingPunct="0">
              <a:spcBef>
                <a:spcPct val="30000"/>
              </a:spcBef>
              <a:defRPr sz="1200">
                <a:solidFill>
                  <a:schemeClr val="tx1"/>
                </a:solidFill>
                <a:latin typeface="Arial" charset="0"/>
              </a:defRPr>
            </a:lvl5pPr>
            <a:lvl6pPr marL="2562377" indent="-232943" eaLnBrk="0" fontAlgn="base" hangingPunct="0">
              <a:spcBef>
                <a:spcPct val="30000"/>
              </a:spcBef>
              <a:spcAft>
                <a:spcPct val="0"/>
              </a:spcAft>
              <a:defRPr sz="1200">
                <a:solidFill>
                  <a:schemeClr val="tx1"/>
                </a:solidFill>
                <a:latin typeface="Arial" charset="0"/>
              </a:defRPr>
            </a:lvl6pPr>
            <a:lvl7pPr marL="3028264" indent="-232943" eaLnBrk="0" fontAlgn="base" hangingPunct="0">
              <a:spcBef>
                <a:spcPct val="30000"/>
              </a:spcBef>
              <a:spcAft>
                <a:spcPct val="0"/>
              </a:spcAft>
              <a:defRPr sz="1200">
                <a:solidFill>
                  <a:schemeClr val="tx1"/>
                </a:solidFill>
                <a:latin typeface="Arial" charset="0"/>
              </a:defRPr>
            </a:lvl7pPr>
            <a:lvl8pPr marL="3494151" indent="-232943" eaLnBrk="0" fontAlgn="base" hangingPunct="0">
              <a:spcBef>
                <a:spcPct val="30000"/>
              </a:spcBef>
              <a:spcAft>
                <a:spcPct val="0"/>
              </a:spcAft>
              <a:defRPr sz="1200">
                <a:solidFill>
                  <a:schemeClr val="tx1"/>
                </a:solidFill>
                <a:latin typeface="Arial" charset="0"/>
              </a:defRPr>
            </a:lvl8pPr>
            <a:lvl9pPr marL="3960038" indent="-23294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F6A3BD8-472C-49BC-A3CC-7132FF297983}" type="slidenum">
              <a:rPr lang="en-US" altLang="en-US" smtClean="0"/>
              <a:pPr eaLnBrk="1" hangingPunct="1">
                <a:spcBef>
                  <a:spcPct val="0"/>
                </a:spcBef>
              </a:pPr>
              <a:t>9</a:t>
            </a:fld>
            <a:endParaRPr lang="en-US" altLang="en-US"/>
          </a:p>
        </p:txBody>
      </p:sp>
      <p:sp>
        <p:nvSpPr>
          <p:cNvPr id="8195" name="Rectangle 7">
            <a:extLst>
              <a:ext uri="{FF2B5EF4-FFF2-40B4-BE49-F238E27FC236}">
                <a16:creationId xmlns:a16="http://schemas.microsoft.com/office/drawing/2014/main" id="{76126A20-E1AF-E3C0-0063-5693751ABB59}"/>
              </a:ext>
            </a:extLst>
          </p:cNvPr>
          <p:cNvSpPr txBox="1">
            <a:spLocks noGrp="1" noChangeArrowheads="1"/>
          </p:cNvSpPr>
          <p:nvPr/>
        </p:nvSpPr>
        <p:spPr bwMode="auto">
          <a:xfrm>
            <a:off x="3972560" y="8831580"/>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2" tIns="46582" rIns="93162" bIns="46582"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4905523F-21C9-4A21-A3FB-9A79CF5E0A32}" type="slidenum">
              <a:rPr lang="en-US" altLang="en-US">
                <a:latin typeface="Times New Roman" pitchFamily="18" charset="0"/>
              </a:rPr>
              <a:pPr algn="r" eaLnBrk="1" hangingPunct="1">
                <a:spcBef>
                  <a:spcPct val="0"/>
                </a:spcBef>
              </a:pPr>
              <a:t>9</a:t>
            </a:fld>
            <a:endParaRPr lang="en-US" altLang="en-US">
              <a:latin typeface="Times New Roman" pitchFamily="18" charset="0"/>
            </a:endParaRPr>
          </a:p>
        </p:txBody>
      </p:sp>
      <p:sp>
        <p:nvSpPr>
          <p:cNvPr id="8196" name="Rectangle 2">
            <a:extLst>
              <a:ext uri="{FF2B5EF4-FFF2-40B4-BE49-F238E27FC236}">
                <a16:creationId xmlns:a16="http://schemas.microsoft.com/office/drawing/2014/main" id="{F5F6B573-0C95-EBD0-CA5D-84A0D6B2AF97}"/>
              </a:ext>
            </a:extLst>
          </p:cNvPr>
          <p:cNvSpPr>
            <a:spLocks noGrp="1" noRot="1" noChangeAspect="1" noChangeArrowheads="1" noTextEdit="1"/>
          </p:cNvSpPr>
          <p:nvPr>
            <p:ph type="sldImg"/>
          </p:nvPr>
        </p:nvSpPr>
        <p:spPr>
          <a:xfrm>
            <a:off x="1171575" y="685800"/>
            <a:ext cx="4672013" cy="3503613"/>
          </a:xfrm>
          <a:ln/>
        </p:spPr>
      </p:sp>
      <p:sp>
        <p:nvSpPr>
          <p:cNvPr id="8197" name="Rectangle 3">
            <a:extLst>
              <a:ext uri="{FF2B5EF4-FFF2-40B4-BE49-F238E27FC236}">
                <a16:creationId xmlns:a16="http://schemas.microsoft.com/office/drawing/2014/main" id="{F3606F20-F3E0-1ED1-701A-CF4C5B381238}"/>
              </a:ext>
            </a:extLst>
          </p:cNvPr>
          <p:cNvSpPr>
            <a:spLocks noGrp="1" noChangeArrowheads="1"/>
          </p:cNvSpPr>
          <p:nvPr>
            <p:ph type="body" idx="1"/>
          </p:nvPr>
        </p:nvSpPr>
        <p:spPr>
          <a:xfrm>
            <a:off x="915247" y="4419018"/>
            <a:ext cx="5179907" cy="4191450"/>
          </a:xfrm>
          <a:noFill/>
        </p:spPr>
        <p:txBody>
          <a:bodyPr lIns="88129" tIns="44065" rIns="88129" bIns="44065"/>
          <a:lstStyle/>
          <a:p>
            <a:pPr eaLnBrk="1" hangingPunct="1"/>
            <a:endParaRPr lang="en-US" altLang="en-US"/>
          </a:p>
        </p:txBody>
      </p:sp>
    </p:spTree>
    <p:extLst>
      <p:ext uri="{BB962C8B-B14F-4D97-AF65-F5344CB8AC3E}">
        <p14:creationId xmlns:p14="http://schemas.microsoft.com/office/powerpoint/2010/main" val="2424293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A0A0C6C-E1BA-4DA7-8475-68A66C816446}"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0B496-FC25-4045-BBD6-D6E3B0CD4E79}" type="slidenum">
              <a:rPr lang="en-US" smtClean="0"/>
              <a:t>‹#›</a:t>
            </a:fld>
            <a:endParaRPr lang="en-US"/>
          </a:p>
        </p:txBody>
      </p:sp>
    </p:spTree>
    <p:extLst>
      <p:ext uri="{BB962C8B-B14F-4D97-AF65-F5344CB8AC3E}">
        <p14:creationId xmlns:p14="http://schemas.microsoft.com/office/powerpoint/2010/main" val="3819662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0A0C6C-E1BA-4DA7-8475-68A66C816446}"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0B496-FC25-4045-BBD6-D6E3B0CD4E79}" type="slidenum">
              <a:rPr lang="en-US" smtClean="0"/>
              <a:t>‹#›</a:t>
            </a:fld>
            <a:endParaRPr lang="en-US"/>
          </a:p>
        </p:txBody>
      </p:sp>
    </p:spTree>
    <p:extLst>
      <p:ext uri="{BB962C8B-B14F-4D97-AF65-F5344CB8AC3E}">
        <p14:creationId xmlns:p14="http://schemas.microsoft.com/office/powerpoint/2010/main" val="4080245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0A0C6C-E1BA-4DA7-8475-68A66C816446}"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0B496-FC25-4045-BBD6-D6E3B0CD4E79}" type="slidenum">
              <a:rPr lang="en-US" smtClean="0"/>
              <a:t>‹#›</a:t>
            </a:fld>
            <a:endParaRPr lang="en-US"/>
          </a:p>
        </p:txBody>
      </p:sp>
    </p:spTree>
    <p:extLst>
      <p:ext uri="{BB962C8B-B14F-4D97-AF65-F5344CB8AC3E}">
        <p14:creationId xmlns:p14="http://schemas.microsoft.com/office/powerpoint/2010/main" val="400945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0A0C6C-E1BA-4DA7-8475-68A66C816446}"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0B496-FC25-4045-BBD6-D6E3B0CD4E79}" type="slidenum">
              <a:rPr lang="en-US" smtClean="0"/>
              <a:t>‹#›</a:t>
            </a:fld>
            <a:endParaRPr lang="en-US"/>
          </a:p>
        </p:txBody>
      </p:sp>
    </p:spTree>
    <p:extLst>
      <p:ext uri="{BB962C8B-B14F-4D97-AF65-F5344CB8AC3E}">
        <p14:creationId xmlns:p14="http://schemas.microsoft.com/office/powerpoint/2010/main" val="1852491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0A0C6C-E1BA-4DA7-8475-68A66C816446}"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0B496-FC25-4045-BBD6-D6E3B0CD4E79}" type="slidenum">
              <a:rPr lang="en-US" smtClean="0"/>
              <a:t>‹#›</a:t>
            </a:fld>
            <a:endParaRPr lang="en-US"/>
          </a:p>
        </p:txBody>
      </p:sp>
    </p:spTree>
    <p:extLst>
      <p:ext uri="{BB962C8B-B14F-4D97-AF65-F5344CB8AC3E}">
        <p14:creationId xmlns:p14="http://schemas.microsoft.com/office/powerpoint/2010/main" val="1615849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0A0C6C-E1BA-4DA7-8475-68A66C816446}"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90B496-FC25-4045-BBD6-D6E3B0CD4E79}" type="slidenum">
              <a:rPr lang="en-US" smtClean="0"/>
              <a:t>‹#›</a:t>
            </a:fld>
            <a:endParaRPr lang="en-US"/>
          </a:p>
        </p:txBody>
      </p:sp>
    </p:spTree>
    <p:extLst>
      <p:ext uri="{BB962C8B-B14F-4D97-AF65-F5344CB8AC3E}">
        <p14:creationId xmlns:p14="http://schemas.microsoft.com/office/powerpoint/2010/main" val="928111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0A0C6C-E1BA-4DA7-8475-68A66C816446}" type="datetimeFigureOut">
              <a:rPr lang="en-US" smtClean="0"/>
              <a:t>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90B496-FC25-4045-BBD6-D6E3B0CD4E79}" type="slidenum">
              <a:rPr lang="en-US" smtClean="0"/>
              <a:t>‹#›</a:t>
            </a:fld>
            <a:endParaRPr lang="en-US"/>
          </a:p>
        </p:txBody>
      </p:sp>
    </p:spTree>
    <p:extLst>
      <p:ext uri="{BB962C8B-B14F-4D97-AF65-F5344CB8AC3E}">
        <p14:creationId xmlns:p14="http://schemas.microsoft.com/office/powerpoint/2010/main" val="3913341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0A0C6C-E1BA-4DA7-8475-68A66C816446}" type="datetimeFigureOut">
              <a:rPr lang="en-US" smtClean="0"/>
              <a:t>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90B496-FC25-4045-BBD6-D6E3B0CD4E79}" type="slidenum">
              <a:rPr lang="en-US" smtClean="0"/>
              <a:t>‹#›</a:t>
            </a:fld>
            <a:endParaRPr lang="en-US"/>
          </a:p>
        </p:txBody>
      </p:sp>
    </p:spTree>
    <p:extLst>
      <p:ext uri="{BB962C8B-B14F-4D97-AF65-F5344CB8AC3E}">
        <p14:creationId xmlns:p14="http://schemas.microsoft.com/office/powerpoint/2010/main" val="3596678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0A0C6C-E1BA-4DA7-8475-68A66C816446}" type="datetimeFigureOut">
              <a:rPr lang="en-US" smtClean="0"/>
              <a:t>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90B496-FC25-4045-BBD6-D6E3B0CD4E79}" type="slidenum">
              <a:rPr lang="en-US" smtClean="0"/>
              <a:t>‹#›</a:t>
            </a:fld>
            <a:endParaRPr lang="en-US"/>
          </a:p>
        </p:txBody>
      </p:sp>
    </p:spTree>
    <p:extLst>
      <p:ext uri="{BB962C8B-B14F-4D97-AF65-F5344CB8AC3E}">
        <p14:creationId xmlns:p14="http://schemas.microsoft.com/office/powerpoint/2010/main" val="3269640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0A0C6C-E1BA-4DA7-8475-68A66C816446}"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90B496-FC25-4045-BBD6-D6E3B0CD4E79}" type="slidenum">
              <a:rPr lang="en-US" smtClean="0"/>
              <a:t>‹#›</a:t>
            </a:fld>
            <a:endParaRPr lang="en-US"/>
          </a:p>
        </p:txBody>
      </p:sp>
    </p:spTree>
    <p:extLst>
      <p:ext uri="{BB962C8B-B14F-4D97-AF65-F5344CB8AC3E}">
        <p14:creationId xmlns:p14="http://schemas.microsoft.com/office/powerpoint/2010/main" val="3790501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0A0C6C-E1BA-4DA7-8475-68A66C816446}"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90B496-FC25-4045-BBD6-D6E3B0CD4E79}" type="slidenum">
              <a:rPr lang="en-US" smtClean="0"/>
              <a:t>‹#›</a:t>
            </a:fld>
            <a:endParaRPr lang="en-US"/>
          </a:p>
        </p:txBody>
      </p:sp>
    </p:spTree>
    <p:extLst>
      <p:ext uri="{BB962C8B-B14F-4D97-AF65-F5344CB8AC3E}">
        <p14:creationId xmlns:p14="http://schemas.microsoft.com/office/powerpoint/2010/main" val="3720145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0A0C6C-E1BA-4DA7-8475-68A66C816446}" type="datetimeFigureOut">
              <a:rPr lang="en-US" smtClean="0"/>
              <a:t>12/3/2025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90B496-FC25-4045-BBD6-D6E3B0CD4E79}" type="slidenum">
              <a:rPr lang="en-US" smtClean="0"/>
              <a:t>‹#›</a:t>
            </a:fld>
            <a:endParaRPr lang="en-US"/>
          </a:p>
        </p:txBody>
      </p:sp>
    </p:spTree>
    <p:extLst>
      <p:ext uri="{BB962C8B-B14F-4D97-AF65-F5344CB8AC3E}">
        <p14:creationId xmlns:p14="http://schemas.microsoft.com/office/powerpoint/2010/main" val="1011280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henyaoh@umich.edu" TargetMode="External"/><Relationship Id="rId7" Type="http://schemas.openxmlformats.org/officeDocument/2006/relationships/hyperlink" Target="mailto:mjkush@umich.edu"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mailto:scshanno@ncsu.edu" TargetMode="External"/><Relationship Id="rId5" Type="http://schemas.openxmlformats.org/officeDocument/2006/relationships/hyperlink" Target="mailto:evangyf@umich.edu" TargetMode="External"/><Relationship Id="rId4" Type="http://schemas.openxmlformats.org/officeDocument/2006/relationships/hyperlink" Target="mailto:ygyook@umich.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3.tiff"/><Relationship Id="rId5" Type="http://schemas.openxmlformats.org/officeDocument/2006/relationships/image" Target="../media/image12.gif"/><Relationship Id="rId4" Type="http://schemas.openxmlformats.org/officeDocument/2006/relationships/image" Target="../media/image11.tiff"/></Relationships>
</file>

<file path=ppt/slides/_rels/slide1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2.tiff"/><Relationship Id="rId4" Type="http://schemas.openxmlformats.org/officeDocument/2006/relationships/image" Target="../media/image21.tiff"/></Relationships>
</file>

<file path=ppt/slides/_rels/slide1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5.tiff"/><Relationship Id="rId4" Type="http://schemas.openxmlformats.org/officeDocument/2006/relationships/image" Target="../media/image24.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tif"/><Relationship Id="rId5" Type="http://schemas.openxmlformats.org/officeDocument/2006/relationships/hyperlink" Target="https://www.techinsights.com/blog/ymtc-leading-pioneer-3d-nand" TargetMode="External"/><Relationship Id="rId4" Type="http://schemas.openxmlformats.org/officeDocument/2006/relationships/hyperlink" Target="https://investors.micron.com/news-releases/news-release-details/micron-ships-worlds-first-232-layer-nand-extends-technolog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6.tiff"/><Relationship Id="rId4" Type="http://schemas.openxmlformats.org/officeDocument/2006/relationships/image" Target="../media/image5.tiff"/></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tiff"/></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D7C9D4F7-CA70-BE81-2A30-B7150C3A6E78}"/>
              </a:ext>
            </a:extLst>
          </p:cNvPr>
          <p:cNvSpPr txBox="1">
            <a:spLocks noChangeArrowheads="1"/>
          </p:cNvSpPr>
          <p:nvPr/>
        </p:nvSpPr>
        <p:spPr bwMode="auto">
          <a:xfrm>
            <a:off x="0" y="461128"/>
            <a:ext cx="9144000" cy="6278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Arial Unicode MS" charset="0"/>
                <a:ea typeface="MS PGothic" pitchFamily="34" charset="-128"/>
              </a:defRPr>
            </a:lvl1pPr>
            <a:lvl2pPr marL="742950" indent="-285750">
              <a:defRPr sz="2000" b="1">
                <a:solidFill>
                  <a:schemeClr val="tx1"/>
                </a:solidFill>
                <a:latin typeface="Arial Unicode MS" charset="0"/>
                <a:ea typeface="MS PGothic" pitchFamily="34" charset="-128"/>
              </a:defRPr>
            </a:lvl2pPr>
            <a:lvl3pPr marL="1143000" indent="-228600">
              <a:defRPr sz="2000" b="1">
                <a:solidFill>
                  <a:schemeClr val="tx1"/>
                </a:solidFill>
                <a:latin typeface="Arial Unicode MS" charset="0"/>
                <a:ea typeface="MS PGothic" pitchFamily="34" charset="-128"/>
              </a:defRPr>
            </a:lvl3pPr>
            <a:lvl4pPr marL="1600200" indent="-228600">
              <a:defRPr sz="2000" b="1">
                <a:solidFill>
                  <a:schemeClr val="tx1"/>
                </a:solidFill>
                <a:latin typeface="Arial Unicode MS" charset="0"/>
                <a:ea typeface="MS PGothic" pitchFamily="34" charset="-128"/>
              </a:defRPr>
            </a:lvl4pPr>
            <a:lvl5pPr marL="2057400" indent="-228600">
              <a:defRPr sz="2000" b="1">
                <a:solidFill>
                  <a:schemeClr val="tx1"/>
                </a:solidFill>
                <a:latin typeface="Arial Unicode MS" charset="0"/>
                <a:ea typeface="MS PGothic" pitchFamily="34" charset="-128"/>
              </a:defRPr>
            </a:lvl5pPr>
            <a:lvl6pPr marL="2514600" indent="-228600" eaLnBrk="0" fontAlgn="base" hangingPunct="0">
              <a:spcBef>
                <a:spcPct val="0"/>
              </a:spcBef>
              <a:spcAft>
                <a:spcPct val="0"/>
              </a:spcAft>
              <a:defRPr sz="2000" b="1">
                <a:solidFill>
                  <a:schemeClr val="tx1"/>
                </a:solidFill>
                <a:latin typeface="Arial Unicode MS" charset="0"/>
                <a:ea typeface="MS PGothic" pitchFamily="34" charset="-128"/>
              </a:defRPr>
            </a:lvl6pPr>
            <a:lvl7pPr marL="2971800" indent="-228600" eaLnBrk="0" fontAlgn="base" hangingPunct="0">
              <a:spcBef>
                <a:spcPct val="0"/>
              </a:spcBef>
              <a:spcAft>
                <a:spcPct val="0"/>
              </a:spcAft>
              <a:defRPr sz="2000" b="1">
                <a:solidFill>
                  <a:schemeClr val="tx1"/>
                </a:solidFill>
                <a:latin typeface="Arial Unicode MS" charset="0"/>
                <a:ea typeface="MS PGothic" pitchFamily="34" charset="-128"/>
              </a:defRPr>
            </a:lvl7pPr>
            <a:lvl8pPr marL="3429000" indent="-228600" eaLnBrk="0" fontAlgn="base" hangingPunct="0">
              <a:spcBef>
                <a:spcPct val="0"/>
              </a:spcBef>
              <a:spcAft>
                <a:spcPct val="0"/>
              </a:spcAft>
              <a:defRPr sz="2000" b="1">
                <a:solidFill>
                  <a:schemeClr val="tx1"/>
                </a:solidFill>
                <a:latin typeface="Arial Unicode MS" charset="0"/>
                <a:ea typeface="MS PGothic" pitchFamily="34" charset="-128"/>
              </a:defRPr>
            </a:lvl8pPr>
            <a:lvl9pPr marL="3886200" indent="-228600" eaLnBrk="0" fontAlgn="base" hangingPunct="0">
              <a:spcBef>
                <a:spcPct val="0"/>
              </a:spcBef>
              <a:spcAft>
                <a:spcPct val="0"/>
              </a:spcAft>
              <a:defRPr sz="2000" b="1">
                <a:solidFill>
                  <a:schemeClr val="tx1"/>
                </a:solidFill>
                <a:latin typeface="Arial Unicode MS" charset="0"/>
                <a:ea typeface="MS PGothic" pitchFamily="34" charset="-128"/>
              </a:defRPr>
            </a:lvl9pPr>
          </a:lstStyle>
          <a:p>
            <a:pPr algn="ctr"/>
            <a:r>
              <a:rPr lang="en-US" altLang="zh-CN" sz="2800" dirty="0">
                <a:latin typeface="Arial" charset="0"/>
                <a:ea typeface="SimSun" pitchFamily="2" charset="-122"/>
              </a:rPr>
              <a:t>CHARGING DYNAMICS DURING PULSED PLASMA ETCHING OF HIGH ASPECT RATIO FEATURES IN DIELECTRIC MATERIALS</a:t>
            </a:r>
          </a:p>
          <a:p>
            <a:pPr algn="ctr"/>
            <a:endParaRPr lang="en-US" altLang="zh-CN" sz="2800" dirty="0">
              <a:latin typeface="Arial" charset="0"/>
              <a:ea typeface="SimSun" pitchFamily="2" charset="-122"/>
            </a:endParaRPr>
          </a:p>
          <a:p>
            <a:pPr algn="ctr"/>
            <a:r>
              <a:rPr lang="en-US" altLang="zh-CN" sz="2400" b="1" dirty="0">
                <a:latin typeface="Arial" panose="020B0604020202020204" pitchFamily="34" charset="0"/>
                <a:cs typeface="Arial" panose="020B0604020202020204" pitchFamily="34" charset="0"/>
              </a:rPr>
              <a:t>Chenyao </a:t>
            </a:r>
            <a:r>
              <a:rPr lang="en-US" altLang="zh-CN" sz="2400" b="1" dirty="0" err="1">
                <a:latin typeface="Arial" panose="020B0604020202020204" pitchFamily="34" charset="0"/>
                <a:cs typeface="Arial" panose="020B0604020202020204" pitchFamily="34" charset="0"/>
              </a:rPr>
              <a:t>Huang</a:t>
            </a:r>
            <a:r>
              <a:rPr lang="en-US" altLang="zh-CN" sz="2400" b="1" baseline="30000" dirty="0" err="1">
                <a:latin typeface="Arial" panose="020B0604020202020204" pitchFamily="34" charset="0"/>
                <a:cs typeface="Arial" panose="020B0604020202020204" pitchFamily="34" charset="0"/>
              </a:rPr>
              <a:t>1</a:t>
            </a:r>
            <a:r>
              <a:rPr lang="en-US" altLang="zh-CN" sz="2400" b="1" dirty="0">
                <a:latin typeface="Arial" panose="020B0604020202020204" pitchFamily="34" charset="0"/>
                <a:cs typeface="Arial" panose="020B0604020202020204" pitchFamily="34" charset="0"/>
              </a:rPr>
              <a:t>, Yeon Geun </a:t>
            </a:r>
            <a:r>
              <a:rPr lang="en-US" altLang="zh-CN" sz="2400" b="1" dirty="0" err="1">
                <a:latin typeface="Arial" panose="020B0604020202020204" pitchFamily="34" charset="0"/>
                <a:cs typeface="Arial" panose="020B0604020202020204" pitchFamily="34" charset="0"/>
              </a:rPr>
              <a:t>Yook</a:t>
            </a:r>
            <a:r>
              <a:rPr lang="en-US" altLang="zh-CN" sz="2400" b="1" baseline="30000" dirty="0" err="1">
                <a:latin typeface="Arial" panose="020B0604020202020204" pitchFamily="34" charset="0"/>
                <a:cs typeface="Arial" panose="020B0604020202020204" pitchFamily="34" charset="0"/>
              </a:rPr>
              <a:t>1</a:t>
            </a:r>
            <a:r>
              <a:rPr lang="en-US" altLang="zh-CN" sz="2400" b="1" dirty="0">
                <a:latin typeface="Arial" panose="020B0604020202020204" pitchFamily="34" charset="0"/>
                <a:cs typeface="Arial" panose="020B0604020202020204" pitchFamily="34" charset="0"/>
              </a:rPr>
              <a:t>, Yifan </a:t>
            </a:r>
            <a:r>
              <a:rPr lang="en-US" altLang="zh-CN" sz="2400" b="1" dirty="0" err="1">
                <a:latin typeface="Arial" panose="020B0604020202020204" pitchFamily="34" charset="0"/>
                <a:cs typeface="Arial" panose="020B0604020202020204" pitchFamily="34" charset="0"/>
              </a:rPr>
              <a:t>Gui</a:t>
            </a:r>
            <a:r>
              <a:rPr lang="en-US" altLang="zh-CN" sz="2400" b="1" baseline="30000" dirty="0" err="1">
                <a:latin typeface="Arial" panose="020B0604020202020204" pitchFamily="34" charset="0"/>
                <a:cs typeface="Arial" panose="020B0604020202020204" pitchFamily="34" charset="0"/>
              </a:rPr>
              <a:t>1</a:t>
            </a:r>
            <a:r>
              <a:rPr lang="en-US" altLang="zh-CN" sz="2400" b="1" dirty="0">
                <a:latin typeface="Arial" panose="020B0604020202020204" pitchFamily="34" charset="0"/>
                <a:cs typeface="Arial" panose="020B0604020202020204" pitchFamily="34" charset="0"/>
              </a:rPr>
              <a:t>, Steven C. </a:t>
            </a:r>
            <a:r>
              <a:rPr lang="en-US" altLang="zh-CN" sz="2400" b="1" dirty="0" err="1">
                <a:latin typeface="Arial" panose="020B0604020202020204" pitchFamily="34" charset="0"/>
                <a:cs typeface="Arial" panose="020B0604020202020204" pitchFamily="34" charset="0"/>
              </a:rPr>
              <a:t>Shannon</a:t>
            </a:r>
            <a:r>
              <a:rPr lang="en-US" altLang="zh-CN" sz="2400" baseline="30000" dirty="0" err="1">
                <a:latin typeface="Arial" panose="020B0604020202020204" pitchFamily="34" charset="0"/>
                <a:cs typeface="Arial" panose="020B0604020202020204" pitchFamily="34" charset="0"/>
              </a:rPr>
              <a:t>2</a:t>
            </a:r>
            <a:r>
              <a:rPr lang="en-US" altLang="zh-CN" sz="2400" b="1"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and </a:t>
            </a:r>
            <a:r>
              <a:rPr lang="en-US" altLang="zh-CN" sz="2400" b="1" dirty="0">
                <a:latin typeface="Arial" panose="020B0604020202020204" pitchFamily="34" charset="0"/>
                <a:cs typeface="Arial" panose="020B0604020202020204" pitchFamily="34" charset="0"/>
              </a:rPr>
              <a:t>Mark J. </a:t>
            </a:r>
            <a:r>
              <a:rPr lang="en-US" altLang="zh-CN" sz="2400" b="1" dirty="0" err="1">
                <a:latin typeface="Arial" panose="020B0604020202020204" pitchFamily="34" charset="0"/>
                <a:cs typeface="Arial" panose="020B0604020202020204" pitchFamily="34" charset="0"/>
              </a:rPr>
              <a:t>Kushner</a:t>
            </a:r>
            <a:r>
              <a:rPr lang="en-US" altLang="zh-CN" sz="2400" b="1" baseline="30000" dirty="0" err="1">
                <a:latin typeface="Arial" panose="020B0604020202020204" pitchFamily="34" charset="0"/>
                <a:cs typeface="Arial" panose="020B0604020202020204" pitchFamily="34" charset="0"/>
              </a:rPr>
              <a:t>1</a:t>
            </a:r>
            <a:endParaRPr lang="en-US" altLang="zh-CN" sz="2400" b="1" baseline="30000" dirty="0">
              <a:latin typeface="Arial" panose="020B0604020202020204" pitchFamily="34" charset="0"/>
              <a:cs typeface="Arial" panose="020B0604020202020204" pitchFamily="34" charset="0"/>
            </a:endParaRPr>
          </a:p>
          <a:p>
            <a:pPr algn="ctr">
              <a:lnSpc>
                <a:spcPct val="100000"/>
              </a:lnSpc>
              <a:spcBef>
                <a:spcPts val="0"/>
              </a:spcBef>
              <a:spcAft>
                <a:spcPts val="0"/>
              </a:spcAft>
            </a:pPr>
            <a:r>
              <a:rPr lang="en-US" altLang="zh-CN" b="1" baseline="30000" dirty="0" err="1">
                <a:latin typeface="Arial" panose="020B0604020202020204" pitchFamily="34" charset="0"/>
                <a:cs typeface="Arial" panose="020B0604020202020204" pitchFamily="34" charset="0"/>
              </a:rPr>
              <a:t>1</a:t>
            </a:r>
            <a:r>
              <a:rPr lang="en-US" altLang="zh-CN" b="1" dirty="0" err="1">
                <a:latin typeface="Arial" panose="020B0604020202020204" pitchFamily="34" charset="0"/>
                <a:cs typeface="Arial" panose="020B0604020202020204" pitchFamily="34" charset="0"/>
              </a:rPr>
              <a:t>University</a:t>
            </a:r>
            <a:r>
              <a:rPr lang="en-US" altLang="zh-CN" b="1" dirty="0">
                <a:latin typeface="Arial" panose="020B0604020202020204" pitchFamily="34" charset="0"/>
                <a:cs typeface="Arial" panose="020B0604020202020204" pitchFamily="34" charset="0"/>
              </a:rPr>
              <a:t> of Michigan, Ann Arbor, MI 48109-2122 USA</a:t>
            </a:r>
            <a:endParaRPr lang="en-US" altLang="zh-CN" b="1" baseline="30000" dirty="0">
              <a:latin typeface="Arial" panose="020B0604020202020204" pitchFamily="34" charset="0"/>
              <a:cs typeface="Arial" panose="020B0604020202020204" pitchFamily="34" charset="0"/>
            </a:endParaRPr>
          </a:p>
          <a:p>
            <a:pPr algn="ctr">
              <a:lnSpc>
                <a:spcPct val="100000"/>
              </a:lnSpc>
              <a:spcBef>
                <a:spcPts val="0"/>
              </a:spcBef>
              <a:spcAft>
                <a:spcPts val="0"/>
              </a:spcAft>
            </a:pPr>
            <a:r>
              <a:rPr lang="en-US" altLang="zh-CN" baseline="30000" dirty="0" err="1">
                <a:latin typeface="Arial" panose="020B0604020202020204" pitchFamily="34" charset="0"/>
                <a:cs typeface="Arial" panose="020B0604020202020204" pitchFamily="34" charset="0"/>
              </a:rPr>
              <a:t>2</a:t>
            </a:r>
            <a:r>
              <a:rPr lang="en-US" altLang="zh-CN" dirty="0" err="1">
                <a:latin typeface="Arial" panose="020B0604020202020204" pitchFamily="34" charset="0"/>
                <a:cs typeface="Arial" panose="020B0604020202020204" pitchFamily="34" charset="0"/>
              </a:rPr>
              <a:t>North</a:t>
            </a:r>
            <a:r>
              <a:rPr lang="en-US" altLang="zh-CN" dirty="0">
                <a:latin typeface="Arial" panose="020B0604020202020204" pitchFamily="34" charset="0"/>
                <a:cs typeface="Arial" panose="020B0604020202020204" pitchFamily="34" charset="0"/>
              </a:rPr>
              <a:t> Carolina State University, Raleigh, NC, USA </a:t>
            </a:r>
          </a:p>
          <a:p>
            <a:pPr algn="ctr">
              <a:lnSpc>
                <a:spcPct val="100000"/>
              </a:lnSpc>
              <a:spcBef>
                <a:spcPts val="0"/>
              </a:spcBef>
              <a:spcAft>
                <a:spcPts val="0"/>
              </a:spcAft>
            </a:pPr>
            <a:r>
              <a:rPr lang="en-US" altLang="zh-CN" b="1" dirty="0">
                <a:latin typeface="Arial" panose="020B0604020202020204" pitchFamily="34" charset="0"/>
                <a:cs typeface="Arial" panose="020B0604020202020204" pitchFamily="34" charset="0"/>
                <a:hlinkClick r:id="rId3"/>
              </a:rPr>
              <a:t>chenyaoh@umich.edu</a:t>
            </a:r>
            <a:r>
              <a:rPr lang="en-US" altLang="zh-CN"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hlinkClick r:id="rId4"/>
              </a:rPr>
              <a:t>ygyook@umich.edu</a:t>
            </a:r>
            <a:r>
              <a:rPr lang="en-US" altLang="zh-CN"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hlinkClick r:id="rId5"/>
              </a:rPr>
              <a:t>evangyf@umich.edu</a:t>
            </a:r>
            <a:r>
              <a:rPr lang="en-US" altLang="zh-CN"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hlinkClick r:id="rId6"/>
              </a:rPr>
              <a:t>scshanno@ncsu.edu</a:t>
            </a:r>
            <a:r>
              <a:rPr lang="en-US" altLang="zh-CN"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hlinkClick r:id="rId7"/>
              </a:rPr>
              <a:t>mjkush@umich.edu</a:t>
            </a:r>
            <a:endParaRPr lang="en-US" altLang="zh-CN" b="1" dirty="0">
              <a:latin typeface="Arial" panose="020B0604020202020204" pitchFamily="34" charset="0"/>
              <a:cs typeface="Arial" panose="020B0604020202020204" pitchFamily="34" charset="0"/>
            </a:endParaRPr>
          </a:p>
          <a:p>
            <a:pPr algn="ctr">
              <a:lnSpc>
                <a:spcPct val="100000"/>
              </a:lnSpc>
              <a:spcBef>
                <a:spcPts val="0"/>
              </a:spcBef>
              <a:spcAft>
                <a:spcPts val="0"/>
              </a:spcAft>
            </a:pPr>
            <a:endParaRPr lang="en-US" altLang="zh-CN" dirty="0">
              <a:latin typeface="Arial" panose="020B0604020202020204" pitchFamily="34" charset="0"/>
              <a:cs typeface="Arial" panose="020B0604020202020204" pitchFamily="34" charset="0"/>
            </a:endParaRPr>
          </a:p>
          <a:p>
            <a:pPr algn="ctr">
              <a:lnSpc>
                <a:spcPct val="100000"/>
              </a:lnSpc>
              <a:spcBef>
                <a:spcPts val="0"/>
              </a:spcBef>
              <a:spcAft>
                <a:spcPts val="0"/>
              </a:spcAft>
            </a:pPr>
            <a:endParaRPr lang="en-US" altLang="zh-CN" b="1" dirty="0">
              <a:latin typeface="Arial" panose="020B0604020202020204" pitchFamily="34" charset="0"/>
              <a:cs typeface="Arial" panose="020B0604020202020204" pitchFamily="34" charset="0"/>
            </a:endParaRPr>
          </a:p>
          <a:p>
            <a:pPr algn="ctr">
              <a:lnSpc>
                <a:spcPct val="100000"/>
              </a:lnSpc>
              <a:spcBef>
                <a:spcPts val="0"/>
              </a:spcBef>
              <a:spcAft>
                <a:spcPts val="0"/>
              </a:spcAft>
            </a:pPr>
            <a:endParaRPr lang="en-US" altLang="zh-CN" sz="1800" b="1" dirty="0">
              <a:latin typeface="Arial" panose="020B0604020202020204" pitchFamily="34" charset="0"/>
              <a:cs typeface="Arial" panose="020B0604020202020204" pitchFamily="34" charset="0"/>
            </a:endParaRPr>
          </a:p>
          <a:p>
            <a:pPr algn="ctr">
              <a:lnSpc>
                <a:spcPct val="100000"/>
              </a:lnSpc>
              <a:spcBef>
                <a:spcPts val="0"/>
              </a:spcBef>
              <a:spcAft>
                <a:spcPts val="0"/>
              </a:spcAft>
            </a:pPr>
            <a:r>
              <a:rPr lang="en-US" altLang="zh-CN" sz="2400" dirty="0">
                <a:latin typeface="Arial" panose="020B0604020202020204" pitchFamily="34" charset="0"/>
                <a:cs typeface="Arial" panose="020B0604020202020204" pitchFamily="34" charset="0"/>
              </a:rPr>
              <a:t>MIPSE Symposium</a:t>
            </a:r>
          </a:p>
          <a:p>
            <a:pPr algn="ctr">
              <a:lnSpc>
                <a:spcPct val="100000"/>
              </a:lnSpc>
              <a:spcBef>
                <a:spcPts val="0"/>
              </a:spcBef>
              <a:spcAft>
                <a:spcPts val="0"/>
              </a:spcAft>
            </a:pPr>
            <a:endParaRPr lang="en-US" altLang="zh-CN" sz="1600" dirty="0">
              <a:latin typeface="Arial" panose="020B0604020202020204" pitchFamily="34" charset="0"/>
              <a:cs typeface="Arial" panose="020B0604020202020204" pitchFamily="34" charset="0"/>
            </a:endParaRPr>
          </a:p>
          <a:p>
            <a:pPr algn="ctr">
              <a:lnSpc>
                <a:spcPct val="100000"/>
              </a:lnSpc>
              <a:spcBef>
                <a:spcPts val="0"/>
              </a:spcBef>
              <a:spcAft>
                <a:spcPts val="0"/>
              </a:spcAft>
            </a:pPr>
            <a:endParaRPr lang="en-US" altLang="zh-CN" sz="1600" dirty="0">
              <a:latin typeface="Arial" panose="020B0604020202020204" pitchFamily="34" charset="0"/>
              <a:cs typeface="Arial" panose="020B0604020202020204" pitchFamily="34" charset="0"/>
            </a:endParaRPr>
          </a:p>
          <a:p>
            <a:pPr algn="ctr">
              <a:lnSpc>
                <a:spcPct val="100000"/>
              </a:lnSpc>
              <a:spcBef>
                <a:spcPts val="0"/>
              </a:spcBef>
              <a:spcAft>
                <a:spcPts val="0"/>
              </a:spcAft>
            </a:pPr>
            <a:endParaRPr lang="en-US" altLang="zh-CN" sz="1600" b="1" dirty="0">
              <a:latin typeface="Arial" panose="020B0604020202020204" pitchFamily="34" charset="0"/>
              <a:cs typeface="Arial" panose="020B0604020202020204" pitchFamily="34" charset="0"/>
            </a:endParaRPr>
          </a:p>
          <a:p>
            <a:pPr marL="228600" indent="-228600">
              <a:lnSpc>
                <a:spcPct val="100000"/>
              </a:lnSpc>
              <a:spcBef>
                <a:spcPts val="0"/>
              </a:spcBef>
              <a:spcAft>
                <a:spcPts val="0"/>
              </a:spcAft>
            </a:pPr>
            <a:r>
              <a:rPr lang="en-US" altLang="ko-KR" sz="1600" b="1" dirty="0">
                <a:latin typeface="Arial" panose="020B0604020202020204" pitchFamily="34" charset="0"/>
                <a:ea typeface="굴림" pitchFamily="34" charset="-127"/>
                <a:cs typeface="Arial" panose="020B0604020202020204" pitchFamily="34" charset="0"/>
              </a:rPr>
              <a:t>* 	Work supported by the Department of Energy Office of Fusion Energy </a:t>
            </a:r>
            <a:r>
              <a:rPr lang="en-US" altLang="ko-KR" sz="1600" dirty="0">
                <a:latin typeface="Arial" panose="020B0604020202020204" pitchFamily="34" charset="0"/>
                <a:ea typeface="굴림" pitchFamily="34" charset="-127"/>
                <a:cs typeface="Arial" panose="020B0604020202020204" pitchFamily="34" charset="0"/>
              </a:rPr>
              <a:t>Science (DE‐</a:t>
            </a:r>
            <a:r>
              <a:rPr lang="en-US" altLang="ko-KR" sz="1600" dirty="0" err="1">
                <a:latin typeface="Arial" panose="020B0604020202020204" pitchFamily="34" charset="0"/>
                <a:ea typeface="굴림" pitchFamily="34" charset="-127"/>
                <a:cs typeface="Arial" panose="020B0604020202020204" pitchFamily="34" charset="0"/>
              </a:rPr>
              <a:t>SC0024545</a:t>
            </a:r>
            <a:r>
              <a:rPr lang="en-US" altLang="ko-KR" sz="1600" dirty="0">
                <a:latin typeface="Arial" panose="020B0604020202020204" pitchFamily="34" charset="0"/>
                <a:ea typeface="굴림" pitchFamily="34" charset="-127"/>
                <a:cs typeface="Arial" panose="020B0604020202020204" pitchFamily="34" charset="0"/>
              </a:rPr>
              <a:t>).</a:t>
            </a:r>
            <a:endParaRPr lang="en-US" altLang="zh-CN" sz="1600" dirty="0">
              <a:latin typeface="Arial" charset="0"/>
              <a:ea typeface="SimSun" pitchFamily="2" charset="-122"/>
            </a:endParaRPr>
          </a:p>
        </p:txBody>
      </p:sp>
    </p:spTree>
    <p:extLst>
      <p:ext uri="{BB962C8B-B14F-4D97-AF65-F5344CB8AC3E}">
        <p14:creationId xmlns:p14="http://schemas.microsoft.com/office/powerpoint/2010/main" val="3639376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53D83-1595-5B9C-235B-D40D10E133DB}"/>
            </a:ext>
          </a:extLst>
        </p:cNvPr>
        <p:cNvGrpSpPr/>
        <p:nvPr/>
      </p:nvGrpSpPr>
      <p:grpSpPr>
        <a:xfrm>
          <a:off x="0" y="0"/>
          <a:ext cx="0" cy="0"/>
          <a:chOff x="0" y="0"/>
          <a:chExt cx="0" cy="0"/>
        </a:xfrm>
      </p:grpSpPr>
      <p:sp>
        <p:nvSpPr>
          <p:cNvPr id="4099" name="Text Box 3">
            <a:extLst>
              <a:ext uri="{FF2B5EF4-FFF2-40B4-BE49-F238E27FC236}">
                <a16:creationId xmlns:a16="http://schemas.microsoft.com/office/drawing/2014/main" id="{320151A1-0DBB-E2B7-2AE8-06FE04AA3357}"/>
              </a:ext>
            </a:extLst>
          </p:cNvPr>
          <p:cNvSpPr txBox="1">
            <a:spLocks noChangeArrowheads="1"/>
          </p:cNvSpPr>
          <p:nvPr/>
        </p:nvSpPr>
        <p:spPr bwMode="auto">
          <a:xfrm>
            <a:off x="3693620" y="9914"/>
            <a:ext cx="53949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400" b="1">
                <a:latin typeface="Arial" charset="0"/>
              </a:rPr>
              <a:t>CHARGING DYNAMICS</a:t>
            </a:r>
          </a:p>
          <a:p>
            <a:pPr algn="ctr">
              <a:spcBef>
                <a:spcPct val="0"/>
              </a:spcBef>
              <a:buFontTx/>
              <a:buNone/>
            </a:pPr>
            <a:r>
              <a:rPr lang="en-US" altLang="en-US" sz="2400" b="1">
                <a:latin typeface="Arial" charset="0"/>
              </a:rPr>
              <a:t>DURING PULSING</a:t>
            </a:r>
          </a:p>
        </p:txBody>
      </p:sp>
      <p:sp>
        <p:nvSpPr>
          <p:cNvPr id="14" name="Line 2">
            <a:extLst>
              <a:ext uri="{FF2B5EF4-FFF2-40B4-BE49-F238E27FC236}">
                <a16:creationId xmlns:a16="http://schemas.microsoft.com/office/drawing/2014/main" id="{84BFAA28-2A38-EE89-97E7-6004B39BD798}"/>
              </a:ext>
            </a:extLst>
          </p:cNvPr>
          <p:cNvSpPr>
            <a:spLocks noChangeShapeType="1"/>
          </p:cNvSpPr>
          <p:nvPr/>
        </p:nvSpPr>
        <p:spPr bwMode="auto">
          <a:xfrm>
            <a:off x="3957941" y="840911"/>
            <a:ext cx="47113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 name="Text Box 7">
            <a:extLst>
              <a:ext uri="{FF2B5EF4-FFF2-40B4-BE49-F238E27FC236}">
                <a16:creationId xmlns:a16="http://schemas.microsoft.com/office/drawing/2014/main" id="{A6634567-EFB2-E83D-3831-6AFF87DF508D}"/>
              </a:ext>
            </a:extLst>
          </p:cNvPr>
          <p:cNvSpPr txBox="1">
            <a:spLocks noChangeArrowheads="1"/>
          </p:cNvSpPr>
          <p:nvPr/>
        </p:nvSpPr>
        <p:spPr bwMode="auto">
          <a:xfrm>
            <a:off x="4110132" y="1331673"/>
            <a:ext cx="4566547" cy="392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sz="2000" b="1">
                <a:solidFill>
                  <a:schemeClr val="tx1"/>
                </a:solidFill>
                <a:latin typeface="Arial Unicode MS" charset="0"/>
                <a:ea typeface="MS PGothic" pitchFamily="34" charset="-128"/>
              </a:defRPr>
            </a:lvl1pPr>
            <a:lvl2pPr marL="742950" indent="-285750">
              <a:defRPr sz="2000" b="1">
                <a:solidFill>
                  <a:schemeClr val="tx1"/>
                </a:solidFill>
                <a:latin typeface="Arial Unicode MS" charset="0"/>
                <a:ea typeface="MS PGothic" pitchFamily="34" charset="-128"/>
              </a:defRPr>
            </a:lvl2pPr>
            <a:lvl3pPr marL="801688" indent="-58738">
              <a:defRPr sz="2000" b="1">
                <a:solidFill>
                  <a:schemeClr val="tx1"/>
                </a:solidFill>
                <a:latin typeface="Arial Unicode MS" charset="0"/>
                <a:ea typeface="MS PGothic" pitchFamily="34" charset="-128"/>
              </a:defRPr>
            </a:lvl3pPr>
            <a:lvl4pPr marL="1600200" indent="-228600">
              <a:defRPr sz="2000" b="1">
                <a:solidFill>
                  <a:schemeClr val="tx1"/>
                </a:solidFill>
                <a:latin typeface="Arial Unicode MS" charset="0"/>
                <a:ea typeface="MS PGothic" pitchFamily="34" charset="-128"/>
              </a:defRPr>
            </a:lvl4pPr>
            <a:lvl5pPr marL="2057400" indent="-228600">
              <a:defRPr sz="2000" b="1">
                <a:solidFill>
                  <a:schemeClr val="tx1"/>
                </a:solidFill>
                <a:latin typeface="Arial Unicode MS" charset="0"/>
                <a:ea typeface="MS PGothic" pitchFamily="34" charset="-128"/>
              </a:defRPr>
            </a:lvl5pPr>
            <a:lvl6pPr marL="2514600" indent="-228600" eaLnBrk="0" fontAlgn="base" hangingPunct="0">
              <a:spcBef>
                <a:spcPct val="0"/>
              </a:spcBef>
              <a:spcAft>
                <a:spcPct val="0"/>
              </a:spcAft>
              <a:defRPr sz="2000" b="1">
                <a:solidFill>
                  <a:schemeClr val="tx1"/>
                </a:solidFill>
                <a:latin typeface="Arial Unicode MS" charset="0"/>
                <a:ea typeface="MS PGothic" pitchFamily="34" charset="-128"/>
              </a:defRPr>
            </a:lvl6pPr>
            <a:lvl7pPr marL="2971800" indent="-228600" eaLnBrk="0" fontAlgn="base" hangingPunct="0">
              <a:spcBef>
                <a:spcPct val="0"/>
              </a:spcBef>
              <a:spcAft>
                <a:spcPct val="0"/>
              </a:spcAft>
              <a:defRPr sz="2000" b="1">
                <a:solidFill>
                  <a:schemeClr val="tx1"/>
                </a:solidFill>
                <a:latin typeface="Arial Unicode MS" charset="0"/>
                <a:ea typeface="MS PGothic" pitchFamily="34" charset="-128"/>
              </a:defRPr>
            </a:lvl7pPr>
            <a:lvl8pPr marL="3429000" indent="-228600" eaLnBrk="0" fontAlgn="base" hangingPunct="0">
              <a:spcBef>
                <a:spcPct val="0"/>
              </a:spcBef>
              <a:spcAft>
                <a:spcPct val="0"/>
              </a:spcAft>
              <a:defRPr sz="2000" b="1">
                <a:solidFill>
                  <a:schemeClr val="tx1"/>
                </a:solidFill>
                <a:latin typeface="Arial Unicode MS" charset="0"/>
                <a:ea typeface="MS PGothic" pitchFamily="34" charset="-128"/>
              </a:defRPr>
            </a:lvl8pPr>
            <a:lvl9pPr marL="3886200" indent="-228600" eaLnBrk="0" fontAlgn="base" hangingPunct="0">
              <a:spcBef>
                <a:spcPct val="0"/>
              </a:spcBef>
              <a:spcAft>
                <a:spcPct val="0"/>
              </a:spcAft>
              <a:defRPr sz="2000" b="1">
                <a:solidFill>
                  <a:schemeClr val="tx1"/>
                </a:solidFill>
                <a:latin typeface="Arial Unicode MS" charset="0"/>
                <a:ea typeface="MS PGothic" pitchFamily="34" charset="-128"/>
              </a:defRPr>
            </a:lvl9pPr>
          </a:lstStyle>
          <a:p>
            <a:pPr marL="342900" indent="-342900">
              <a:spcAft>
                <a:spcPts val="1200"/>
              </a:spcAft>
              <a:buFont typeface="Symbol" pitchFamily="18" charset="2"/>
              <a:buChar char="·"/>
            </a:pPr>
            <a:r>
              <a:rPr lang="en-US" altLang="zh-CN" sz="1900" dirty="0">
                <a:latin typeface="Arial" charset="0"/>
                <a:ea typeface="SimSun" pitchFamily="2" charset="-122"/>
              </a:rPr>
              <a:t>Pre-etched feature (100 nm CD, 60 AR)</a:t>
            </a:r>
          </a:p>
          <a:p>
            <a:pPr marL="342900" indent="-342900">
              <a:spcAft>
                <a:spcPts val="1200"/>
              </a:spcAft>
              <a:buFont typeface="Symbol" pitchFamily="18" charset="2"/>
              <a:buChar char="·"/>
            </a:pPr>
            <a:r>
              <a:rPr lang="en-US" altLang="zh-CN" sz="1900" dirty="0">
                <a:latin typeface="Arial" charset="0"/>
                <a:ea typeface="SimSun" pitchFamily="2" charset="-122"/>
              </a:rPr>
              <a:t>Charging CW vs pulsing (100 Hz </a:t>
            </a:r>
            <a:r>
              <a:rPr lang="en-US" altLang="zh-CN" sz="1900" dirty="0" err="1">
                <a:latin typeface="Arial" charset="0"/>
                <a:ea typeface="SimSun" pitchFamily="2" charset="-122"/>
              </a:rPr>
              <a:t>PRF</a:t>
            </a:r>
            <a:r>
              <a:rPr lang="en-US" altLang="zh-CN" sz="1900" dirty="0">
                <a:latin typeface="Arial" charset="0"/>
                <a:ea typeface="SimSun" pitchFamily="2" charset="-122"/>
              </a:rPr>
              <a:t>, 50% duty cycle) </a:t>
            </a:r>
          </a:p>
          <a:p>
            <a:pPr marL="342900" indent="-342900">
              <a:spcAft>
                <a:spcPts val="1200"/>
              </a:spcAft>
              <a:buFont typeface="Symbol" pitchFamily="18" charset="2"/>
              <a:buChar char="·"/>
            </a:pPr>
            <a:r>
              <a:rPr lang="en-US" altLang="zh-CN" sz="1900" dirty="0">
                <a:latin typeface="Arial" charset="0"/>
                <a:ea typeface="SimSun" pitchFamily="2" charset="-122"/>
              </a:rPr>
              <a:t>Maximum potential near trench bottom. </a:t>
            </a:r>
          </a:p>
          <a:p>
            <a:pPr marL="342900" indent="-342900">
              <a:spcAft>
                <a:spcPts val="1200"/>
              </a:spcAft>
              <a:buFont typeface="Symbol" pitchFamily="18" charset="2"/>
              <a:buChar char="·"/>
            </a:pPr>
            <a:r>
              <a:rPr lang="en-US" altLang="zh-CN" sz="1900" dirty="0">
                <a:latin typeface="Arial" charset="0"/>
                <a:ea typeface="SimSun" pitchFamily="2" charset="-122"/>
              </a:rPr>
              <a:t>Pulsing reduces maximum potential (1247 V to 704 V).</a:t>
            </a:r>
          </a:p>
          <a:p>
            <a:pPr marL="342900" indent="-342900">
              <a:spcAft>
                <a:spcPts val="1200"/>
              </a:spcAft>
              <a:buFont typeface="Symbol" pitchFamily="18" charset="2"/>
              <a:buChar char="·"/>
            </a:pPr>
            <a:r>
              <a:rPr lang="en-US" altLang="zh-CN" sz="1900" dirty="0">
                <a:latin typeface="Arial" charset="0"/>
                <a:ea typeface="SimSun" pitchFamily="2" charset="-122"/>
              </a:rPr>
              <a:t>At quasi-steady state, the electric potential oscillates synchronously with the pulsing waveform.</a:t>
            </a:r>
          </a:p>
        </p:txBody>
      </p:sp>
      <p:sp>
        <p:nvSpPr>
          <p:cNvPr id="10" name="TextBox 9">
            <a:extLst>
              <a:ext uri="{FF2B5EF4-FFF2-40B4-BE49-F238E27FC236}">
                <a16:creationId xmlns:a16="http://schemas.microsoft.com/office/drawing/2014/main" id="{C7A0A108-6A83-254B-9D0B-F11CEB8074BF}"/>
              </a:ext>
            </a:extLst>
          </p:cNvPr>
          <p:cNvSpPr txBox="1"/>
          <p:nvPr/>
        </p:nvSpPr>
        <p:spPr>
          <a:xfrm>
            <a:off x="5404737" y="5573628"/>
            <a:ext cx="1577163" cy="307777"/>
          </a:xfrm>
          <a:prstGeom prst="rect">
            <a:avLst/>
          </a:prstGeom>
          <a:noFill/>
          <a:ln w="28575">
            <a:solidFill>
              <a:schemeClr val="tx1"/>
            </a:solidFill>
          </a:ln>
        </p:spPr>
        <p:txBody>
          <a:bodyPr wrap="square" rtlCol="0">
            <a:spAutoFit/>
          </a:bodyPr>
          <a:lstStyle/>
          <a:p>
            <a:pPr algn="ctr"/>
            <a:r>
              <a:rPr lang="en-US" sz="1400">
                <a:latin typeface="Arial" panose="020B0604020202020204" pitchFamily="34" charset="0"/>
                <a:cs typeface="Arial" panose="020B0604020202020204" pitchFamily="34" charset="0"/>
              </a:rPr>
              <a:t>Animation Slide</a:t>
            </a:r>
          </a:p>
        </p:txBody>
      </p:sp>
      <p:pic>
        <p:nvPicPr>
          <p:cNvPr id="7" name="Picture 6">
            <a:extLst>
              <a:ext uri="{FF2B5EF4-FFF2-40B4-BE49-F238E27FC236}">
                <a16:creationId xmlns:a16="http://schemas.microsoft.com/office/drawing/2014/main" id="{414DE938-B97A-4C94-A715-7A8A5E831E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492" y="677208"/>
            <a:ext cx="1280160" cy="5261318"/>
          </a:xfrm>
          <a:prstGeom prst="rect">
            <a:avLst/>
          </a:prstGeom>
        </p:spPr>
      </p:pic>
      <p:grpSp>
        <p:nvGrpSpPr>
          <p:cNvPr id="34" name="Group 9">
            <a:extLst>
              <a:ext uri="{FF2B5EF4-FFF2-40B4-BE49-F238E27FC236}">
                <a16:creationId xmlns:a16="http://schemas.microsoft.com/office/drawing/2014/main" id="{64ACC51A-6E44-4D0E-8317-1CCE4E9BC343}"/>
              </a:ext>
            </a:extLst>
          </p:cNvPr>
          <p:cNvGrpSpPr>
            <a:grpSpLocks/>
          </p:cNvGrpSpPr>
          <p:nvPr/>
        </p:nvGrpSpPr>
        <p:grpSpPr bwMode="auto">
          <a:xfrm>
            <a:off x="5257800" y="6154836"/>
            <a:ext cx="3770313" cy="582796"/>
            <a:chOff x="2953" y="3839"/>
            <a:chExt cx="2375" cy="367"/>
          </a:xfrm>
        </p:grpSpPr>
        <p:sp>
          <p:nvSpPr>
            <p:cNvPr id="35" name="Line 10">
              <a:extLst>
                <a:ext uri="{FF2B5EF4-FFF2-40B4-BE49-F238E27FC236}">
                  <a16:creationId xmlns:a16="http://schemas.microsoft.com/office/drawing/2014/main" id="{980901EE-B2A5-4B3B-8BB0-143EC8CB06F5}"/>
                </a:ext>
              </a:extLst>
            </p:cNvPr>
            <p:cNvSpPr>
              <a:spLocks noChangeShapeType="1"/>
            </p:cNvSpPr>
            <p:nvPr/>
          </p:nvSpPr>
          <p:spPr bwMode="auto">
            <a:xfrm>
              <a:off x="2989" y="3839"/>
              <a:ext cx="230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 name="Text Box 11">
              <a:extLst>
                <a:ext uri="{FF2B5EF4-FFF2-40B4-BE49-F238E27FC236}">
                  <a16:creationId xmlns:a16="http://schemas.microsoft.com/office/drawing/2014/main" id="{1ACCEE30-C969-4D5A-A0BD-0CFDD37A3331}"/>
                </a:ext>
              </a:extLst>
            </p:cNvPr>
            <p:cNvSpPr txBox="1">
              <a:spLocks noChangeArrowheads="1"/>
            </p:cNvSpPr>
            <p:nvPr/>
          </p:nvSpPr>
          <p:spPr bwMode="auto">
            <a:xfrm>
              <a:off x="2953" y="3840"/>
              <a:ext cx="2375"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Unicode MS" charset="0"/>
                  <a:ea typeface="MS PGothic" pitchFamily="34" charset="-128"/>
                </a:defRPr>
              </a:lvl1pPr>
              <a:lvl2pPr marL="742950" indent="-285750">
                <a:defRPr sz="2000" b="1">
                  <a:solidFill>
                    <a:schemeClr val="tx1"/>
                  </a:solidFill>
                  <a:latin typeface="Arial Unicode MS" charset="0"/>
                  <a:ea typeface="MS PGothic" pitchFamily="34" charset="-128"/>
                </a:defRPr>
              </a:lvl2pPr>
              <a:lvl3pPr marL="1143000" indent="-228600">
                <a:defRPr sz="2000" b="1">
                  <a:solidFill>
                    <a:schemeClr val="tx1"/>
                  </a:solidFill>
                  <a:latin typeface="Arial Unicode MS" charset="0"/>
                  <a:ea typeface="MS PGothic" pitchFamily="34" charset="-128"/>
                </a:defRPr>
              </a:lvl3pPr>
              <a:lvl4pPr marL="1600200" indent="-228600">
                <a:defRPr sz="2000" b="1">
                  <a:solidFill>
                    <a:schemeClr val="tx1"/>
                  </a:solidFill>
                  <a:latin typeface="Arial Unicode MS" charset="0"/>
                  <a:ea typeface="MS PGothic" pitchFamily="34" charset="-128"/>
                </a:defRPr>
              </a:lvl4pPr>
              <a:lvl5pPr marL="2057400" indent="-228600">
                <a:defRPr sz="2000" b="1">
                  <a:solidFill>
                    <a:schemeClr val="tx1"/>
                  </a:solidFill>
                  <a:latin typeface="Arial Unicode MS" charset="0"/>
                  <a:ea typeface="MS PGothic" pitchFamily="34" charset="-128"/>
                </a:defRPr>
              </a:lvl5pPr>
              <a:lvl6pPr marL="2514600" indent="-228600" eaLnBrk="0" fontAlgn="base" hangingPunct="0">
                <a:spcBef>
                  <a:spcPct val="0"/>
                </a:spcBef>
                <a:spcAft>
                  <a:spcPct val="0"/>
                </a:spcAft>
                <a:defRPr sz="2000" b="1">
                  <a:solidFill>
                    <a:schemeClr val="tx1"/>
                  </a:solidFill>
                  <a:latin typeface="Arial Unicode MS" charset="0"/>
                  <a:ea typeface="MS PGothic" pitchFamily="34" charset="-128"/>
                </a:defRPr>
              </a:lvl6pPr>
              <a:lvl7pPr marL="2971800" indent="-228600" eaLnBrk="0" fontAlgn="base" hangingPunct="0">
                <a:spcBef>
                  <a:spcPct val="0"/>
                </a:spcBef>
                <a:spcAft>
                  <a:spcPct val="0"/>
                </a:spcAft>
                <a:defRPr sz="2000" b="1">
                  <a:solidFill>
                    <a:schemeClr val="tx1"/>
                  </a:solidFill>
                  <a:latin typeface="Arial Unicode MS" charset="0"/>
                  <a:ea typeface="MS PGothic" pitchFamily="34" charset="-128"/>
                </a:defRPr>
              </a:lvl7pPr>
              <a:lvl8pPr marL="3429000" indent="-228600" eaLnBrk="0" fontAlgn="base" hangingPunct="0">
                <a:spcBef>
                  <a:spcPct val="0"/>
                </a:spcBef>
                <a:spcAft>
                  <a:spcPct val="0"/>
                </a:spcAft>
                <a:defRPr sz="2000" b="1">
                  <a:solidFill>
                    <a:schemeClr val="tx1"/>
                  </a:solidFill>
                  <a:latin typeface="Arial Unicode MS" charset="0"/>
                  <a:ea typeface="MS PGothic" pitchFamily="34" charset="-128"/>
                </a:defRPr>
              </a:lvl8pPr>
              <a:lvl9pPr marL="3886200" indent="-228600" eaLnBrk="0" fontAlgn="base" hangingPunct="0">
                <a:spcBef>
                  <a:spcPct val="0"/>
                </a:spcBef>
                <a:spcAft>
                  <a:spcPct val="0"/>
                </a:spcAft>
                <a:defRPr sz="2000" b="1">
                  <a:solidFill>
                    <a:schemeClr val="tx1"/>
                  </a:solidFill>
                  <a:latin typeface="Arial Unicode MS" charset="0"/>
                  <a:ea typeface="MS PGothic" pitchFamily="34" charset="-128"/>
                </a:defRPr>
              </a:lvl9pPr>
            </a:lstStyle>
            <a:p>
              <a:pPr algn="ctr"/>
              <a:r>
                <a:rPr lang="en-US" sz="1600">
                  <a:latin typeface="Arial" charset="0"/>
                </a:rPr>
                <a:t>University of Michigan</a:t>
              </a:r>
            </a:p>
            <a:p>
              <a:pPr algn="ctr"/>
              <a:r>
                <a:rPr lang="en-US" sz="1600">
                  <a:latin typeface="Arial" charset="0"/>
                </a:rPr>
                <a:t>Institute for Plasma Science &amp; Engr.</a:t>
              </a:r>
            </a:p>
          </p:txBody>
        </p:sp>
      </p:grpSp>
      <p:grpSp>
        <p:nvGrpSpPr>
          <p:cNvPr id="5" name="Group 4">
            <a:extLst>
              <a:ext uri="{FF2B5EF4-FFF2-40B4-BE49-F238E27FC236}">
                <a16:creationId xmlns:a16="http://schemas.microsoft.com/office/drawing/2014/main" id="{2197B396-E1BE-C9E8-0A7E-A1927D25CEAD}"/>
              </a:ext>
            </a:extLst>
          </p:cNvPr>
          <p:cNvGrpSpPr/>
          <p:nvPr/>
        </p:nvGrpSpPr>
        <p:grpSpPr>
          <a:xfrm>
            <a:off x="638530" y="-45674"/>
            <a:ext cx="3514608" cy="6609871"/>
            <a:chOff x="5267118" y="152664"/>
            <a:chExt cx="3514608" cy="6609871"/>
          </a:xfrm>
        </p:grpSpPr>
        <p:pic>
          <p:nvPicPr>
            <p:cNvPr id="3" name="Picture 2" descr="A screenshot of a video game&#10;&#10;AI-generated content may be incorrect.">
              <a:extLst>
                <a:ext uri="{FF2B5EF4-FFF2-40B4-BE49-F238E27FC236}">
                  <a16:creationId xmlns:a16="http://schemas.microsoft.com/office/drawing/2014/main" id="{0C6D682C-F81F-67CE-7EB8-A63C110DB57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267118" y="382048"/>
              <a:ext cx="3100735" cy="6004238"/>
            </a:xfrm>
            <a:prstGeom prst="rect">
              <a:avLst/>
            </a:prstGeom>
          </p:spPr>
        </p:pic>
        <p:grpSp>
          <p:nvGrpSpPr>
            <p:cNvPr id="16" name="Group 15">
              <a:extLst>
                <a:ext uri="{FF2B5EF4-FFF2-40B4-BE49-F238E27FC236}">
                  <a16:creationId xmlns:a16="http://schemas.microsoft.com/office/drawing/2014/main" id="{3C441027-E5A4-480E-B6C7-F35C5FD1D97D}"/>
                </a:ext>
              </a:extLst>
            </p:cNvPr>
            <p:cNvGrpSpPr/>
            <p:nvPr/>
          </p:nvGrpSpPr>
          <p:grpSpPr>
            <a:xfrm>
              <a:off x="7204563" y="152664"/>
              <a:ext cx="1577163" cy="6124848"/>
              <a:chOff x="6506387" y="225286"/>
              <a:chExt cx="1577163" cy="6124848"/>
            </a:xfrm>
          </p:grpSpPr>
          <p:pic>
            <p:nvPicPr>
              <p:cNvPr id="9" name="Picture 8">
                <a:extLst>
                  <a:ext uri="{FF2B5EF4-FFF2-40B4-BE49-F238E27FC236}">
                    <a16:creationId xmlns:a16="http://schemas.microsoft.com/office/drawing/2014/main" id="{53140D95-0577-79AE-878A-C813E599FA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7038" y="779284"/>
                <a:ext cx="364298" cy="5570850"/>
              </a:xfrm>
              <a:prstGeom prst="rect">
                <a:avLst/>
              </a:prstGeom>
            </p:spPr>
          </p:pic>
          <p:sp>
            <p:nvSpPr>
              <p:cNvPr id="12" name="TextBox 11">
                <a:extLst>
                  <a:ext uri="{FF2B5EF4-FFF2-40B4-BE49-F238E27FC236}">
                    <a16:creationId xmlns:a16="http://schemas.microsoft.com/office/drawing/2014/main" id="{61F72DFE-1033-9E86-20D6-8C1DD7CB02ED}"/>
                  </a:ext>
                </a:extLst>
              </p:cNvPr>
              <p:cNvSpPr txBox="1"/>
              <p:nvPr/>
            </p:nvSpPr>
            <p:spPr>
              <a:xfrm>
                <a:off x="6506387" y="225286"/>
                <a:ext cx="1577163" cy="553998"/>
              </a:xfrm>
              <a:prstGeom prst="rect">
                <a:avLst/>
              </a:prstGeom>
              <a:noFill/>
            </p:spPr>
            <p:txBody>
              <a:bodyPr wrap="square">
                <a:spAutoFit/>
              </a:bodyPr>
              <a:lstStyle/>
              <a:p>
                <a:pPr algn="ctr"/>
                <a:r>
                  <a:rPr lang="en-US" sz="1500">
                    <a:latin typeface="Helvetica" pitchFamily="2" charset="0"/>
                    <a:ea typeface="SimSun" pitchFamily="2" charset="-122"/>
                  </a:rPr>
                  <a:t>100 Hz</a:t>
                </a:r>
              </a:p>
              <a:p>
                <a:pPr algn="ctr"/>
                <a:r>
                  <a:rPr lang="en-US" sz="1500">
                    <a:latin typeface="Helvetica" pitchFamily="2" charset="0"/>
                    <a:ea typeface="SimSun" pitchFamily="2" charset="-122"/>
                  </a:rPr>
                  <a:t>(animated)</a:t>
                </a:r>
                <a:endParaRPr lang="en-US" sz="1500">
                  <a:latin typeface="Helvetica" pitchFamily="2" charset="0"/>
                </a:endParaRPr>
              </a:p>
            </p:txBody>
          </p:sp>
        </p:grpSp>
        <p:pic>
          <p:nvPicPr>
            <p:cNvPr id="4" name="Picture 3" descr="A screenshot of a video game&#10;&#10;AI-generated content may be incorrect.">
              <a:extLst>
                <a:ext uri="{FF2B5EF4-FFF2-40B4-BE49-F238E27FC236}">
                  <a16:creationId xmlns:a16="http://schemas.microsoft.com/office/drawing/2014/main" id="{B174E545-B0B5-4C5C-96D5-8DD00FF0BFD9}"/>
                </a:ext>
              </a:extLst>
            </p:cNvPr>
            <p:cNvPicPr>
              <a:picLocks noChangeAspect="1"/>
            </p:cNvPicPr>
            <p:nvPr/>
          </p:nvPicPr>
          <p:blipFill>
            <a:blip r:embed="rId6" cstate="print">
              <a:extLst>
                <a:ext uri="{28A0092B-C50C-407E-A947-70E740481C1C}">
                  <a14:useLocalDpi xmlns:a14="http://schemas.microsoft.com/office/drawing/2010/main" val="0"/>
                </a:ext>
              </a:extLst>
            </a:blip>
            <a:srcRect t="90722" b="2225"/>
            <a:stretch>
              <a:fillRect/>
            </a:stretch>
          </p:blipFill>
          <p:spPr>
            <a:xfrm>
              <a:off x="5596138" y="6300659"/>
              <a:ext cx="3100735" cy="461876"/>
            </a:xfrm>
            <a:prstGeom prst="rect">
              <a:avLst/>
            </a:prstGeom>
          </p:spPr>
        </p:pic>
      </p:grpSp>
      <p:sp>
        <p:nvSpPr>
          <p:cNvPr id="6" name="文本框 2">
            <a:extLst>
              <a:ext uri="{FF2B5EF4-FFF2-40B4-BE49-F238E27FC236}">
                <a16:creationId xmlns:a16="http://schemas.microsoft.com/office/drawing/2014/main" id="{CE5D412B-BAEA-FF75-65F6-54B3DDEEABD2}"/>
              </a:ext>
            </a:extLst>
          </p:cNvPr>
          <p:cNvSpPr txBox="1"/>
          <p:nvPr/>
        </p:nvSpPr>
        <p:spPr>
          <a:xfrm>
            <a:off x="-1" y="6564197"/>
            <a:ext cx="1581913" cy="253916"/>
          </a:xfrm>
          <a:prstGeom prst="rect">
            <a:avLst/>
          </a:prstGeom>
          <a:noFill/>
        </p:spPr>
        <p:txBody>
          <a:bodyPr wrap="square">
            <a:spAutoFit/>
          </a:bodyPr>
          <a:lstStyle/>
          <a:p>
            <a:r>
              <a:rPr lang="en-US" altLang="zh-CN" sz="1050" dirty="0">
                <a:latin typeface="Arial" charset="0"/>
                <a:ea typeface="SimSun" pitchFamily="2" charset="-122"/>
              </a:rPr>
              <a:t>MIPSE_2025</a:t>
            </a:r>
            <a:endParaRPr lang="zh-CN" altLang="en-US" sz="1050" dirty="0"/>
          </a:p>
        </p:txBody>
      </p:sp>
    </p:spTree>
    <p:extLst>
      <p:ext uri="{BB962C8B-B14F-4D97-AF65-F5344CB8AC3E}">
        <p14:creationId xmlns:p14="http://schemas.microsoft.com/office/powerpoint/2010/main" val="118739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97E07-E730-8421-FB8F-06267AC24471}"/>
            </a:ext>
          </a:extLst>
        </p:cNvPr>
        <p:cNvGrpSpPr/>
        <p:nvPr/>
      </p:nvGrpSpPr>
      <p:grpSpPr>
        <a:xfrm>
          <a:off x="0" y="0"/>
          <a:ext cx="0" cy="0"/>
          <a:chOff x="0" y="0"/>
          <a:chExt cx="0" cy="0"/>
        </a:xfrm>
      </p:grpSpPr>
      <p:sp>
        <p:nvSpPr>
          <p:cNvPr id="4099" name="Text Box 3">
            <a:extLst>
              <a:ext uri="{FF2B5EF4-FFF2-40B4-BE49-F238E27FC236}">
                <a16:creationId xmlns:a16="http://schemas.microsoft.com/office/drawing/2014/main" id="{806C6EDD-D3F8-EB8D-6C08-172D5034E661}"/>
              </a:ext>
            </a:extLst>
          </p:cNvPr>
          <p:cNvSpPr txBox="1">
            <a:spLocks noChangeArrowheads="1"/>
          </p:cNvSpPr>
          <p:nvPr/>
        </p:nvSpPr>
        <p:spPr bwMode="auto">
          <a:xfrm>
            <a:off x="3824755" y="39887"/>
            <a:ext cx="51895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400" b="1" dirty="0">
                <a:latin typeface="Arial" charset="0"/>
              </a:rPr>
              <a:t>PRE-ETCHED FEATURE: DC</a:t>
            </a:r>
            <a:endParaRPr lang="en-US" altLang="en-US" sz="1800" b="1" dirty="0">
              <a:latin typeface="Arial" charset="0"/>
            </a:endParaRPr>
          </a:p>
        </p:txBody>
      </p:sp>
      <p:sp>
        <p:nvSpPr>
          <p:cNvPr id="14" name="Line 2">
            <a:extLst>
              <a:ext uri="{FF2B5EF4-FFF2-40B4-BE49-F238E27FC236}">
                <a16:creationId xmlns:a16="http://schemas.microsoft.com/office/drawing/2014/main" id="{B3D1994C-32A9-79A7-ED58-23A676ECEDF1}"/>
              </a:ext>
            </a:extLst>
          </p:cNvPr>
          <p:cNvSpPr>
            <a:spLocks noChangeShapeType="1"/>
          </p:cNvSpPr>
          <p:nvPr/>
        </p:nvSpPr>
        <p:spPr bwMode="auto">
          <a:xfrm>
            <a:off x="3936747" y="533953"/>
            <a:ext cx="484632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 name="Text Box 7">
            <a:extLst>
              <a:ext uri="{FF2B5EF4-FFF2-40B4-BE49-F238E27FC236}">
                <a16:creationId xmlns:a16="http://schemas.microsoft.com/office/drawing/2014/main" id="{E565E7BB-933C-5764-E7FC-6A8271C7133F}"/>
              </a:ext>
            </a:extLst>
          </p:cNvPr>
          <p:cNvSpPr txBox="1">
            <a:spLocks noChangeArrowheads="1"/>
          </p:cNvSpPr>
          <p:nvPr/>
        </p:nvSpPr>
        <p:spPr bwMode="auto">
          <a:xfrm>
            <a:off x="3608088" y="642862"/>
            <a:ext cx="5420025" cy="5401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sz="2000" b="1">
                <a:solidFill>
                  <a:schemeClr val="tx1"/>
                </a:solidFill>
                <a:latin typeface="Arial Unicode MS" charset="0"/>
                <a:ea typeface="MS PGothic" pitchFamily="34" charset="-128"/>
              </a:defRPr>
            </a:lvl1pPr>
            <a:lvl2pPr marL="742950" indent="-285750">
              <a:defRPr sz="2000" b="1">
                <a:solidFill>
                  <a:schemeClr val="tx1"/>
                </a:solidFill>
                <a:latin typeface="Arial Unicode MS" charset="0"/>
                <a:ea typeface="MS PGothic" pitchFamily="34" charset="-128"/>
              </a:defRPr>
            </a:lvl2pPr>
            <a:lvl3pPr marL="801688" indent="-58738">
              <a:defRPr sz="2000" b="1">
                <a:solidFill>
                  <a:schemeClr val="tx1"/>
                </a:solidFill>
                <a:latin typeface="Arial Unicode MS" charset="0"/>
                <a:ea typeface="MS PGothic" pitchFamily="34" charset="-128"/>
              </a:defRPr>
            </a:lvl3pPr>
            <a:lvl4pPr marL="1600200" indent="-228600">
              <a:defRPr sz="2000" b="1">
                <a:solidFill>
                  <a:schemeClr val="tx1"/>
                </a:solidFill>
                <a:latin typeface="Arial Unicode MS" charset="0"/>
                <a:ea typeface="MS PGothic" pitchFamily="34" charset="-128"/>
              </a:defRPr>
            </a:lvl4pPr>
            <a:lvl5pPr marL="2057400" indent="-228600">
              <a:defRPr sz="2000" b="1">
                <a:solidFill>
                  <a:schemeClr val="tx1"/>
                </a:solidFill>
                <a:latin typeface="Arial Unicode MS" charset="0"/>
                <a:ea typeface="MS PGothic" pitchFamily="34" charset="-128"/>
              </a:defRPr>
            </a:lvl5pPr>
            <a:lvl6pPr marL="2514600" indent="-228600" eaLnBrk="0" fontAlgn="base" hangingPunct="0">
              <a:spcBef>
                <a:spcPct val="0"/>
              </a:spcBef>
              <a:spcAft>
                <a:spcPct val="0"/>
              </a:spcAft>
              <a:defRPr sz="2000" b="1">
                <a:solidFill>
                  <a:schemeClr val="tx1"/>
                </a:solidFill>
                <a:latin typeface="Arial Unicode MS" charset="0"/>
                <a:ea typeface="MS PGothic" pitchFamily="34" charset="-128"/>
              </a:defRPr>
            </a:lvl6pPr>
            <a:lvl7pPr marL="2971800" indent="-228600" eaLnBrk="0" fontAlgn="base" hangingPunct="0">
              <a:spcBef>
                <a:spcPct val="0"/>
              </a:spcBef>
              <a:spcAft>
                <a:spcPct val="0"/>
              </a:spcAft>
              <a:defRPr sz="2000" b="1">
                <a:solidFill>
                  <a:schemeClr val="tx1"/>
                </a:solidFill>
                <a:latin typeface="Arial Unicode MS" charset="0"/>
                <a:ea typeface="MS PGothic" pitchFamily="34" charset="-128"/>
              </a:defRPr>
            </a:lvl7pPr>
            <a:lvl8pPr marL="3429000" indent="-228600" eaLnBrk="0" fontAlgn="base" hangingPunct="0">
              <a:spcBef>
                <a:spcPct val="0"/>
              </a:spcBef>
              <a:spcAft>
                <a:spcPct val="0"/>
              </a:spcAft>
              <a:defRPr sz="2000" b="1">
                <a:solidFill>
                  <a:schemeClr val="tx1"/>
                </a:solidFill>
                <a:latin typeface="Arial Unicode MS" charset="0"/>
                <a:ea typeface="MS PGothic" pitchFamily="34" charset="-128"/>
              </a:defRPr>
            </a:lvl8pPr>
            <a:lvl9pPr marL="3886200" indent="-228600" eaLnBrk="0" fontAlgn="base" hangingPunct="0">
              <a:spcBef>
                <a:spcPct val="0"/>
              </a:spcBef>
              <a:spcAft>
                <a:spcPct val="0"/>
              </a:spcAft>
              <a:defRPr sz="2000" b="1">
                <a:solidFill>
                  <a:schemeClr val="tx1"/>
                </a:solidFill>
                <a:latin typeface="Arial Unicode MS" charset="0"/>
                <a:ea typeface="MS PGothic" pitchFamily="34" charset="-128"/>
              </a:defRPr>
            </a:lvl9pPr>
          </a:lstStyle>
          <a:p>
            <a:pPr marL="342900" indent="-342900">
              <a:spcAft>
                <a:spcPts val="1200"/>
              </a:spcAft>
              <a:buFont typeface="Symbol" pitchFamily="18" charset="2"/>
              <a:buChar char="·"/>
            </a:pPr>
            <a:r>
              <a:rPr lang="en-US" altLang="zh-CN" dirty="0">
                <a:latin typeface="Arial" charset="0"/>
                <a:ea typeface="SimSun" pitchFamily="2" charset="-122"/>
              </a:rPr>
              <a:t>Duty Cycle (DC): 20%, 50% and 80% </a:t>
            </a:r>
            <a:r>
              <a:rPr lang="en-US" altLang="zh-CN" dirty="0" err="1">
                <a:latin typeface="Arial" charset="0"/>
                <a:ea typeface="SimSun" pitchFamily="2" charset="-122"/>
              </a:rPr>
              <a:t>PRF</a:t>
            </a:r>
            <a:r>
              <a:rPr lang="en-US" altLang="zh-CN" dirty="0">
                <a:latin typeface="Arial" charset="0"/>
                <a:ea typeface="SimSun" pitchFamily="2" charset="-122"/>
              </a:rPr>
              <a:t> = 1000 Hz.</a:t>
            </a:r>
          </a:p>
          <a:p>
            <a:pPr marL="342900" indent="-342900">
              <a:spcAft>
                <a:spcPts val="1200"/>
              </a:spcAft>
              <a:buFont typeface="Symbol" pitchFamily="18" charset="2"/>
              <a:buChar char="·"/>
            </a:pPr>
            <a:r>
              <a:rPr lang="en-US" altLang="zh-CN" dirty="0">
                <a:latin typeface="Arial" charset="0"/>
                <a:ea typeface="SimSun" pitchFamily="2" charset="-122"/>
              </a:rPr>
              <a:t>Maximum positive potential in feature decreases with decreasing DC </a:t>
            </a:r>
          </a:p>
          <a:p>
            <a:pPr marL="342900" indent="-342900">
              <a:spcAft>
                <a:spcPts val="600"/>
              </a:spcAft>
              <a:buFont typeface="Symbol" pitchFamily="18" charset="2"/>
              <a:buChar char="·"/>
            </a:pPr>
            <a:r>
              <a:rPr lang="en-US" altLang="zh-CN" i="1" u="sng" dirty="0">
                <a:latin typeface="Arial" charset="0"/>
                <a:ea typeface="SimSun" pitchFamily="2" charset="-122"/>
              </a:rPr>
              <a:t>Bias on:</a:t>
            </a:r>
          </a:p>
          <a:p>
            <a:pPr marL="519113" indent="-342900">
              <a:spcAft>
                <a:spcPts val="600"/>
              </a:spcAft>
              <a:buFont typeface="Symbol" pitchFamily="18" charset="2"/>
              <a:buChar char="·"/>
            </a:pPr>
            <a:r>
              <a:rPr lang="en-US" altLang="zh-CN" dirty="0">
                <a:latin typeface="Arial" charset="0"/>
                <a:ea typeface="SimSun" pitchFamily="2" charset="-122"/>
              </a:rPr>
              <a:t>Potential in feature results from high energy ions charging surfaces producing positive “floating potential”.</a:t>
            </a:r>
          </a:p>
          <a:p>
            <a:pPr marL="519113" indent="-342900">
              <a:spcAft>
                <a:spcPts val="600"/>
              </a:spcAft>
              <a:buFont typeface="Symbol" pitchFamily="18" charset="2"/>
              <a:buChar char="·"/>
            </a:pPr>
            <a:r>
              <a:rPr lang="en-US" altLang="zh-CN" dirty="0">
                <a:latin typeface="Arial" charset="0"/>
                <a:ea typeface="SimSun" pitchFamily="2" charset="-122"/>
              </a:rPr>
              <a:t>Electrons are accelerated into feature to neutralize charge.</a:t>
            </a:r>
          </a:p>
          <a:p>
            <a:pPr marL="342900" indent="-342900">
              <a:spcAft>
                <a:spcPts val="600"/>
              </a:spcAft>
              <a:buFont typeface="Symbol" pitchFamily="18" charset="2"/>
              <a:buChar char="·"/>
            </a:pPr>
            <a:r>
              <a:rPr lang="en-US" altLang="zh-CN" i="1" u="sng" dirty="0">
                <a:latin typeface="Arial" charset="0"/>
                <a:ea typeface="SimSun" pitchFamily="2" charset="-122"/>
              </a:rPr>
              <a:t>Bias off:</a:t>
            </a:r>
          </a:p>
          <a:p>
            <a:pPr marL="519113" indent="-342900">
              <a:spcAft>
                <a:spcPts val="600"/>
              </a:spcAft>
              <a:buFont typeface="Symbol" pitchFamily="18" charset="2"/>
              <a:buChar char="·"/>
            </a:pPr>
            <a:r>
              <a:rPr lang="en-US" altLang="zh-CN" dirty="0">
                <a:latin typeface="Arial" charset="0"/>
                <a:ea typeface="SimSun" pitchFamily="2" charset="-122"/>
              </a:rPr>
              <a:t>Low energy ions are repelled by positive potential.</a:t>
            </a:r>
          </a:p>
          <a:p>
            <a:pPr marL="519113" indent="-342900">
              <a:spcAft>
                <a:spcPts val="600"/>
              </a:spcAft>
              <a:buFont typeface="Symbol" pitchFamily="18" charset="2"/>
              <a:buChar char="·"/>
            </a:pPr>
            <a:r>
              <a:rPr lang="en-US" altLang="zh-CN" dirty="0">
                <a:latin typeface="Arial" charset="0"/>
                <a:ea typeface="SimSun" pitchFamily="2" charset="-122"/>
              </a:rPr>
              <a:t>Electrons continue to be accelerated into feature reducing positive potential.</a:t>
            </a:r>
          </a:p>
        </p:txBody>
      </p:sp>
      <p:grpSp>
        <p:nvGrpSpPr>
          <p:cNvPr id="9" name="Group 9">
            <a:extLst>
              <a:ext uri="{FF2B5EF4-FFF2-40B4-BE49-F238E27FC236}">
                <a16:creationId xmlns:a16="http://schemas.microsoft.com/office/drawing/2014/main" id="{BFC8112A-B7F1-4066-99B8-894436B778F5}"/>
              </a:ext>
            </a:extLst>
          </p:cNvPr>
          <p:cNvGrpSpPr>
            <a:grpSpLocks/>
          </p:cNvGrpSpPr>
          <p:nvPr/>
        </p:nvGrpSpPr>
        <p:grpSpPr bwMode="auto">
          <a:xfrm>
            <a:off x="5257800" y="6154836"/>
            <a:ext cx="3770313" cy="582796"/>
            <a:chOff x="2953" y="3839"/>
            <a:chExt cx="2375" cy="367"/>
          </a:xfrm>
        </p:grpSpPr>
        <p:sp>
          <p:nvSpPr>
            <p:cNvPr id="10" name="Line 10">
              <a:extLst>
                <a:ext uri="{FF2B5EF4-FFF2-40B4-BE49-F238E27FC236}">
                  <a16:creationId xmlns:a16="http://schemas.microsoft.com/office/drawing/2014/main" id="{1289EC89-356F-4D82-945C-0B7E9320D0B0}"/>
                </a:ext>
              </a:extLst>
            </p:cNvPr>
            <p:cNvSpPr>
              <a:spLocks noChangeShapeType="1"/>
            </p:cNvSpPr>
            <p:nvPr/>
          </p:nvSpPr>
          <p:spPr bwMode="auto">
            <a:xfrm>
              <a:off x="2989" y="3839"/>
              <a:ext cx="230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 name="Text Box 11">
              <a:extLst>
                <a:ext uri="{FF2B5EF4-FFF2-40B4-BE49-F238E27FC236}">
                  <a16:creationId xmlns:a16="http://schemas.microsoft.com/office/drawing/2014/main" id="{ADF94320-ECD5-49D6-B62E-3FA360C4BFA6}"/>
                </a:ext>
              </a:extLst>
            </p:cNvPr>
            <p:cNvSpPr txBox="1">
              <a:spLocks noChangeArrowheads="1"/>
            </p:cNvSpPr>
            <p:nvPr/>
          </p:nvSpPr>
          <p:spPr bwMode="auto">
            <a:xfrm>
              <a:off x="2953" y="3840"/>
              <a:ext cx="2375"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Unicode MS" charset="0"/>
                  <a:ea typeface="MS PGothic" pitchFamily="34" charset="-128"/>
                </a:defRPr>
              </a:lvl1pPr>
              <a:lvl2pPr marL="742950" indent="-285750">
                <a:defRPr sz="2000" b="1">
                  <a:solidFill>
                    <a:schemeClr val="tx1"/>
                  </a:solidFill>
                  <a:latin typeface="Arial Unicode MS" charset="0"/>
                  <a:ea typeface="MS PGothic" pitchFamily="34" charset="-128"/>
                </a:defRPr>
              </a:lvl2pPr>
              <a:lvl3pPr marL="1143000" indent="-228600">
                <a:defRPr sz="2000" b="1">
                  <a:solidFill>
                    <a:schemeClr val="tx1"/>
                  </a:solidFill>
                  <a:latin typeface="Arial Unicode MS" charset="0"/>
                  <a:ea typeface="MS PGothic" pitchFamily="34" charset="-128"/>
                </a:defRPr>
              </a:lvl3pPr>
              <a:lvl4pPr marL="1600200" indent="-228600">
                <a:defRPr sz="2000" b="1">
                  <a:solidFill>
                    <a:schemeClr val="tx1"/>
                  </a:solidFill>
                  <a:latin typeface="Arial Unicode MS" charset="0"/>
                  <a:ea typeface="MS PGothic" pitchFamily="34" charset="-128"/>
                </a:defRPr>
              </a:lvl4pPr>
              <a:lvl5pPr marL="2057400" indent="-228600">
                <a:defRPr sz="2000" b="1">
                  <a:solidFill>
                    <a:schemeClr val="tx1"/>
                  </a:solidFill>
                  <a:latin typeface="Arial Unicode MS" charset="0"/>
                  <a:ea typeface="MS PGothic" pitchFamily="34" charset="-128"/>
                </a:defRPr>
              </a:lvl5pPr>
              <a:lvl6pPr marL="2514600" indent="-228600" eaLnBrk="0" fontAlgn="base" hangingPunct="0">
                <a:spcBef>
                  <a:spcPct val="0"/>
                </a:spcBef>
                <a:spcAft>
                  <a:spcPct val="0"/>
                </a:spcAft>
                <a:defRPr sz="2000" b="1">
                  <a:solidFill>
                    <a:schemeClr val="tx1"/>
                  </a:solidFill>
                  <a:latin typeface="Arial Unicode MS" charset="0"/>
                  <a:ea typeface="MS PGothic" pitchFamily="34" charset="-128"/>
                </a:defRPr>
              </a:lvl6pPr>
              <a:lvl7pPr marL="2971800" indent="-228600" eaLnBrk="0" fontAlgn="base" hangingPunct="0">
                <a:spcBef>
                  <a:spcPct val="0"/>
                </a:spcBef>
                <a:spcAft>
                  <a:spcPct val="0"/>
                </a:spcAft>
                <a:defRPr sz="2000" b="1">
                  <a:solidFill>
                    <a:schemeClr val="tx1"/>
                  </a:solidFill>
                  <a:latin typeface="Arial Unicode MS" charset="0"/>
                  <a:ea typeface="MS PGothic" pitchFamily="34" charset="-128"/>
                </a:defRPr>
              </a:lvl7pPr>
              <a:lvl8pPr marL="3429000" indent="-228600" eaLnBrk="0" fontAlgn="base" hangingPunct="0">
                <a:spcBef>
                  <a:spcPct val="0"/>
                </a:spcBef>
                <a:spcAft>
                  <a:spcPct val="0"/>
                </a:spcAft>
                <a:defRPr sz="2000" b="1">
                  <a:solidFill>
                    <a:schemeClr val="tx1"/>
                  </a:solidFill>
                  <a:latin typeface="Arial Unicode MS" charset="0"/>
                  <a:ea typeface="MS PGothic" pitchFamily="34" charset="-128"/>
                </a:defRPr>
              </a:lvl8pPr>
              <a:lvl9pPr marL="3886200" indent="-228600" eaLnBrk="0" fontAlgn="base" hangingPunct="0">
                <a:spcBef>
                  <a:spcPct val="0"/>
                </a:spcBef>
                <a:spcAft>
                  <a:spcPct val="0"/>
                </a:spcAft>
                <a:defRPr sz="2000" b="1">
                  <a:solidFill>
                    <a:schemeClr val="tx1"/>
                  </a:solidFill>
                  <a:latin typeface="Arial Unicode MS" charset="0"/>
                  <a:ea typeface="MS PGothic" pitchFamily="34" charset="-128"/>
                </a:defRPr>
              </a:lvl9pPr>
            </a:lstStyle>
            <a:p>
              <a:pPr algn="ctr"/>
              <a:r>
                <a:rPr lang="en-US" sz="1600">
                  <a:latin typeface="Arial" charset="0"/>
                </a:rPr>
                <a:t>University of Michigan</a:t>
              </a:r>
            </a:p>
            <a:p>
              <a:pPr algn="ctr"/>
              <a:r>
                <a:rPr lang="en-US" sz="1600">
                  <a:latin typeface="Arial" charset="0"/>
                </a:rPr>
                <a:t>Institute for Plasma Science &amp; Engr.</a:t>
              </a:r>
            </a:p>
          </p:txBody>
        </p:sp>
      </p:grpSp>
      <p:pic>
        <p:nvPicPr>
          <p:cNvPr id="4" name="Picture 3" descr="A screenshot of a video game&#10;&#10;AI-generated content may be incorrect.">
            <a:extLst>
              <a:ext uri="{FF2B5EF4-FFF2-40B4-BE49-F238E27FC236}">
                <a16:creationId xmlns:a16="http://schemas.microsoft.com/office/drawing/2014/main" id="{24ACD847-63F4-1FC3-3A89-F77C8FD39E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061" y="39887"/>
            <a:ext cx="3729021" cy="6818113"/>
          </a:xfrm>
          <a:prstGeom prst="rect">
            <a:avLst/>
          </a:prstGeom>
        </p:spPr>
      </p:pic>
    </p:spTree>
    <p:extLst>
      <p:ext uri="{BB962C8B-B14F-4D97-AF65-F5344CB8AC3E}">
        <p14:creationId xmlns:p14="http://schemas.microsoft.com/office/powerpoint/2010/main" val="3962714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E4C75-FF2B-ACFB-B364-FC483D29F55A}"/>
            </a:ext>
          </a:extLst>
        </p:cNvPr>
        <p:cNvGrpSpPr/>
        <p:nvPr/>
      </p:nvGrpSpPr>
      <p:grpSpPr>
        <a:xfrm>
          <a:off x="0" y="0"/>
          <a:ext cx="0" cy="0"/>
          <a:chOff x="0" y="0"/>
          <a:chExt cx="0" cy="0"/>
        </a:xfrm>
      </p:grpSpPr>
      <p:pic>
        <p:nvPicPr>
          <p:cNvPr id="7" name="Picture 6" descr="A screenshot of a computer screen&#10;&#10;AI-generated content may be incorrect.">
            <a:extLst>
              <a:ext uri="{FF2B5EF4-FFF2-40B4-BE49-F238E27FC236}">
                <a16:creationId xmlns:a16="http://schemas.microsoft.com/office/drawing/2014/main" id="{51481DE0-C52B-01C1-86CB-24FF6BC955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798" y="-21033"/>
            <a:ext cx="4113491" cy="6858000"/>
          </a:xfrm>
          <a:prstGeom prst="rect">
            <a:avLst/>
          </a:prstGeom>
        </p:spPr>
      </p:pic>
      <p:sp>
        <p:nvSpPr>
          <p:cNvPr id="4099" name="Text Box 3">
            <a:extLst>
              <a:ext uri="{FF2B5EF4-FFF2-40B4-BE49-F238E27FC236}">
                <a16:creationId xmlns:a16="http://schemas.microsoft.com/office/drawing/2014/main" id="{E9E4F537-1625-4E24-AE9F-64A97305A2A3}"/>
              </a:ext>
            </a:extLst>
          </p:cNvPr>
          <p:cNvSpPr txBox="1">
            <a:spLocks noChangeArrowheads="1"/>
          </p:cNvSpPr>
          <p:nvPr/>
        </p:nvSpPr>
        <p:spPr bwMode="auto">
          <a:xfrm>
            <a:off x="4107843" y="39887"/>
            <a:ext cx="51895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400" b="1" dirty="0">
                <a:latin typeface="Arial" charset="0"/>
              </a:rPr>
              <a:t>PRE-ETCHED FEATURE: DC</a:t>
            </a:r>
            <a:endParaRPr lang="en-US" altLang="en-US" sz="1800" b="1" dirty="0">
              <a:latin typeface="Arial" charset="0"/>
            </a:endParaRPr>
          </a:p>
        </p:txBody>
      </p:sp>
      <p:sp>
        <p:nvSpPr>
          <p:cNvPr id="14" name="Line 2">
            <a:extLst>
              <a:ext uri="{FF2B5EF4-FFF2-40B4-BE49-F238E27FC236}">
                <a16:creationId xmlns:a16="http://schemas.microsoft.com/office/drawing/2014/main" id="{BB6CAB64-4665-9409-5F33-BC099488A57E}"/>
              </a:ext>
            </a:extLst>
          </p:cNvPr>
          <p:cNvSpPr>
            <a:spLocks noChangeShapeType="1"/>
          </p:cNvSpPr>
          <p:nvPr/>
        </p:nvSpPr>
        <p:spPr bwMode="auto">
          <a:xfrm>
            <a:off x="4346924" y="540475"/>
            <a:ext cx="47113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 name="Text Box 7">
            <a:extLst>
              <a:ext uri="{FF2B5EF4-FFF2-40B4-BE49-F238E27FC236}">
                <a16:creationId xmlns:a16="http://schemas.microsoft.com/office/drawing/2014/main" id="{A85D1543-BB94-ECB5-27B6-3FC14163739C}"/>
              </a:ext>
            </a:extLst>
          </p:cNvPr>
          <p:cNvSpPr txBox="1">
            <a:spLocks noChangeArrowheads="1"/>
          </p:cNvSpPr>
          <p:nvPr/>
        </p:nvSpPr>
        <p:spPr bwMode="auto">
          <a:xfrm>
            <a:off x="3992795" y="579399"/>
            <a:ext cx="506550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sz="2000" b="1">
                <a:solidFill>
                  <a:schemeClr val="tx1"/>
                </a:solidFill>
                <a:latin typeface="Arial Unicode MS" charset="0"/>
                <a:ea typeface="MS PGothic" pitchFamily="34" charset="-128"/>
              </a:defRPr>
            </a:lvl1pPr>
            <a:lvl2pPr marL="742950" indent="-285750">
              <a:defRPr sz="2000" b="1">
                <a:solidFill>
                  <a:schemeClr val="tx1"/>
                </a:solidFill>
                <a:latin typeface="Arial Unicode MS" charset="0"/>
                <a:ea typeface="MS PGothic" pitchFamily="34" charset="-128"/>
              </a:defRPr>
            </a:lvl2pPr>
            <a:lvl3pPr marL="801688" indent="-58738">
              <a:defRPr sz="2000" b="1">
                <a:solidFill>
                  <a:schemeClr val="tx1"/>
                </a:solidFill>
                <a:latin typeface="Arial Unicode MS" charset="0"/>
                <a:ea typeface="MS PGothic" pitchFamily="34" charset="-128"/>
              </a:defRPr>
            </a:lvl3pPr>
            <a:lvl4pPr marL="1600200" indent="-228600">
              <a:defRPr sz="2000" b="1">
                <a:solidFill>
                  <a:schemeClr val="tx1"/>
                </a:solidFill>
                <a:latin typeface="Arial Unicode MS" charset="0"/>
                <a:ea typeface="MS PGothic" pitchFamily="34" charset="-128"/>
              </a:defRPr>
            </a:lvl4pPr>
            <a:lvl5pPr marL="2057400" indent="-228600">
              <a:defRPr sz="2000" b="1">
                <a:solidFill>
                  <a:schemeClr val="tx1"/>
                </a:solidFill>
                <a:latin typeface="Arial Unicode MS" charset="0"/>
                <a:ea typeface="MS PGothic" pitchFamily="34" charset="-128"/>
              </a:defRPr>
            </a:lvl5pPr>
            <a:lvl6pPr marL="2514600" indent="-228600" eaLnBrk="0" fontAlgn="base" hangingPunct="0">
              <a:spcBef>
                <a:spcPct val="0"/>
              </a:spcBef>
              <a:spcAft>
                <a:spcPct val="0"/>
              </a:spcAft>
              <a:defRPr sz="2000" b="1">
                <a:solidFill>
                  <a:schemeClr val="tx1"/>
                </a:solidFill>
                <a:latin typeface="Arial Unicode MS" charset="0"/>
                <a:ea typeface="MS PGothic" pitchFamily="34" charset="-128"/>
              </a:defRPr>
            </a:lvl6pPr>
            <a:lvl7pPr marL="2971800" indent="-228600" eaLnBrk="0" fontAlgn="base" hangingPunct="0">
              <a:spcBef>
                <a:spcPct val="0"/>
              </a:spcBef>
              <a:spcAft>
                <a:spcPct val="0"/>
              </a:spcAft>
              <a:defRPr sz="2000" b="1">
                <a:solidFill>
                  <a:schemeClr val="tx1"/>
                </a:solidFill>
                <a:latin typeface="Arial Unicode MS" charset="0"/>
                <a:ea typeface="MS PGothic" pitchFamily="34" charset="-128"/>
              </a:defRPr>
            </a:lvl7pPr>
            <a:lvl8pPr marL="3429000" indent="-228600" eaLnBrk="0" fontAlgn="base" hangingPunct="0">
              <a:spcBef>
                <a:spcPct val="0"/>
              </a:spcBef>
              <a:spcAft>
                <a:spcPct val="0"/>
              </a:spcAft>
              <a:defRPr sz="2000" b="1">
                <a:solidFill>
                  <a:schemeClr val="tx1"/>
                </a:solidFill>
                <a:latin typeface="Arial Unicode MS" charset="0"/>
                <a:ea typeface="MS PGothic" pitchFamily="34" charset="-128"/>
              </a:defRPr>
            </a:lvl8pPr>
            <a:lvl9pPr marL="3886200" indent="-228600" eaLnBrk="0" fontAlgn="base" hangingPunct="0">
              <a:spcBef>
                <a:spcPct val="0"/>
              </a:spcBef>
              <a:spcAft>
                <a:spcPct val="0"/>
              </a:spcAft>
              <a:defRPr sz="2000" b="1">
                <a:solidFill>
                  <a:schemeClr val="tx1"/>
                </a:solidFill>
                <a:latin typeface="Arial Unicode MS" charset="0"/>
                <a:ea typeface="MS PGothic" pitchFamily="34" charset="-128"/>
              </a:defRPr>
            </a:lvl9pPr>
          </a:lstStyle>
          <a:p>
            <a:pPr marL="342900" indent="-342900">
              <a:spcAft>
                <a:spcPts val="1200"/>
              </a:spcAft>
              <a:buFont typeface="Symbol" pitchFamily="18" charset="2"/>
              <a:buChar char="·"/>
            </a:pPr>
            <a:r>
              <a:rPr lang="en-US" altLang="zh-CN" i="1" dirty="0">
                <a:latin typeface="Arial" charset="0"/>
                <a:ea typeface="SimSun" pitchFamily="2" charset="-122"/>
              </a:rPr>
              <a:t>Conceptual trends (pulsed-averaged)</a:t>
            </a:r>
          </a:p>
          <a:p>
            <a:pPr marL="342900" indent="-342900">
              <a:spcAft>
                <a:spcPts val="1200"/>
              </a:spcAft>
              <a:buFont typeface="Symbol" pitchFamily="18" charset="2"/>
              <a:buChar char="·"/>
            </a:pPr>
            <a:r>
              <a:rPr lang="en-US" altLang="zh-CN" dirty="0">
                <a:latin typeface="Arial" charset="0"/>
                <a:ea typeface="SimSun" pitchFamily="2" charset="-122"/>
              </a:rPr>
              <a:t>Ion and electron fluxes at bottom of feature and the ions reflected out of feature </a:t>
            </a:r>
          </a:p>
          <a:p>
            <a:pPr marL="342900" indent="-342900">
              <a:spcAft>
                <a:spcPts val="1200"/>
              </a:spcAft>
              <a:buFont typeface="Symbol" pitchFamily="18" charset="2"/>
              <a:buChar char="·"/>
            </a:pPr>
            <a:r>
              <a:rPr lang="en-US" altLang="zh-CN" dirty="0">
                <a:latin typeface="Arial" charset="0"/>
                <a:ea typeface="SimSun" pitchFamily="2" charset="-122"/>
              </a:rPr>
              <a:t>Net positive charging during bias-on with energetic incoming ion flux not fully balanced by electron flux. </a:t>
            </a:r>
          </a:p>
          <a:p>
            <a:pPr marL="342900" indent="-342900">
              <a:spcAft>
                <a:spcPts val="1200"/>
              </a:spcAft>
              <a:buFont typeface="Symbol" pitchFamily="18" charset="2"/>
              <a:buChar char="·"/>
            </a:pPr>
            <a:r>
              <a:rPr lang="en-US" altLang="zh-CN" dirty="0">
                <a:latin typeface="Arial" charset="0"/>
                <a:ea typeface="SimSun" pitchFamily="2" charset="-122"/>
              </a:rPr>
              <a:t>Net neutralization during bias-off with low energy ions reflected from the feature while electrons are accelerated into feature.</a:t>
            </a:r>
          </a:p>
          <a:p>
            <a:pPr marL="342900" indent="-342900">
              <a:spcAft>
                <a:spcPts val="1200"/>
              </a:spcAft>
              <a:buFont typeface="Symbol" pitchFamily="18" charset="2"/>
              <a:buChar char="·"/>
            </a:pPr>
            <a:r>
              <a:rPr lang="en-US" altLang="zh-CN" dirty="0">
                <a:latin typeface="Arial" charset="0"/>
                <a:ea typeface="SimSun" pitchFamily="2" charset="-122"/>
              </a:rPr>
              <a:t>Decreasing DC lowers average ion energy and flux into feature, producing lower potential while reflecting large fraction of ions during bias-off.</a:t>
            </a:r>
          </a:p>
        </p:txBody>
      </p:sp>
      <p:grpSp>
        <p:nvGrpSpPr>
          <p:cNvPr id="4" name="Group 9">
            <a:extLst>
              <a:ext uri="{FF2B5EF4-FFF2-40B4-BE49-F238E27FC236}">
                <a16:creationId xmlns:a16="http://schemas.microsoft.com/office/drawing/2014/main" id="{6BB2D4FD-6777-9776-BFA7-3AFDA4414BB7}"/>
              </a:ext>
            </a:extLst>
          </p:cNvPr>
          <p:cNvGrpSpPr>
            <a:grpSpLocks/>
          </p:cNvGrpSpPr>
          <p:nvPr/>
        </p:nvGrpSpPr>
        <p:grpSpPr bwMode="auto">
          <a:xfrm>
            <a:off x="5257800" y="6154836"/>
            <a:ext cx="3770313" cy="582796"/>
            <a:chOff x="2953" y="3839"/>
            <a:chExt cx="2375" cy="367"/>
          </a:xfrm>
        </p:grpSpPr>
        <p:sp>
          <p:nvSpPr>
            <p:cNvPr id="5" name="Line 10">
              <a:extLst>
                <a:ext uri="{FF2B5EF4-FFF2-40B4-BE49-F238E27FC236}">
                  <a16:creationId xmlns:a16="http://schemas.microsoft.com/office/drawing/2014/main" id="{80C1E079-9D81-3034-C037-F02330CE1CFA}"/>
                </a:ext>
              </a:extLst>
            </p:cNvPr>
            <p:cNvSpPr>
              <a:spLocks noChangeShapeType="1"/>
            </p:cNvSpPr>
            <p:nvPr/>
          </p:nvSpPr>
          <p:spPr bwMode="auto">
            <a:xfrm>
              <a:off x="2989" y="3839"/>
              <a:ext cx="230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Text Box 11">
              <a:extLst>
                <a:ext uri="{FF2B5EF4-FFF2-40B4-BE49-F238E27FC236}">
                  <a16:creationId xmlns:a16="http://schemas.microsoft.com/office/drawing/2014/main" id="{7FDE3437-4983-4CEF-2350-FA7F0EF35263}"/>
                </a:ext>
              </a:extLst>
            </p:cNvPr>
            <p:cNvSpPr txBox="1">
              <a:spLocks noChangeArrowheads="1"/>
            </p:cNvSpPr>
            <p:nvPr/>
          </p:nvSpPr>
          <p:spPr bwMode="auto">
            <a:xfrm>
              <a:off x="2953" y="3840"/>
              <a:ext cx="2375"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Unicode MS" charset="0"/>
                  <a:ea typeface="MS PGothic" pitchFamily="34" charset="-128"/>
                </a:defRPr>
              </a:lvl1pPr>
              <a:lvl2pPr marL="742950" indent="-285750">
                <a:defRPr sz="2000" b="1">
                  <a:solidFill>
                    <a:schemeClr val="tx1"/>
                  </a:solidFill>
                  <a:latin typeface="Arial Unicode MS" charset="0"/>
                  <a:ea typeface="MS PGothic" pitchFamily="34" charset="-128"/>
                </a:defRPr>
              </a:lvl2pPr>
              <a:lvl3pPr marL="1143000" indent="-228600">
                <a:defRPr sz="2000" b="1">
                  <a:solidFill>
                    <a:schemeClr val="tx1"/>
                  </a:solidFill>
                  <a:latin typeface="Arial Unicode MS" charset="0"/>
                  <a:ea typeface="MS PGothic" pitchFamily="34" charset="-128"/>
                </a:defRPr>
              </a:lvl3pPr>
              <a:lvl4pPr marL="1600200" indent="-228600">
                <a:defRPr sz="2000" b="1">
                  <a:solidFill>
                    <a:schemeClr val="tx1"/>
                  </a:solidFill>
                  <a:latin typeface="Arial Unicode MS" charset="0"/>
                  <a:ea typeface="MS PGothic" pitchFamily="34" charset="-128"/>
                </a:defRPr>
              </a:lvl4pPr>
              <a:lvl5pPr marL="2057400" indent="-228600">
                <a:defRPr sz="2000" b="1">
                  <a:solidFill>
                    <a:schemeClr val="tx1"/>
                  </a:solidFill>
                  <a:latin typeface="Arial Unicode MS" charset="0"/>
                  <a:ea typeface="MS PGothic" pitchFamily="34" charset="-128"/>
                </a:defRPr>
              </a:lvl5pPr>
              <a:lvl6pPr marL="2514600" indent="-228600" eaLnBrk="0" fontAlgn="base" hangingPunct="0">
                <a:spcBef>
                  <a:spcPct val="0"/>
                </a:spcBef>
                <a:spcAft>
                  <a:spcPct val="0"/>
                </a:spcAft>
                <a:defRPr sz="2000" b="1">
                  <a:solidFill>
                    <a:schemeClr val="tx1"/>
                  </a:solidFill>
                  <a:latin typeface="Arial Unicode MS" charset="0"/>
                  <a:ea typeface="MS PGothic" pitchFamily="34" charset="-128"/>
                </a:defRPr>
              </a:lvl6pPr>
              <a:lvl7pPr marL="2971800" indent="-228600" eaLnBrk="0" fontAlgn="base" hangingPunct="0">
                <a:spcBef>
                  <a:spcPct val="0"/>
                </a:spcBef>
                <a:spcAft>
                  <a:spcPct val="0"/>
                </a:spcAft>
                <a:defRPr sz="2000" b="1">
                  <a:solidFill>
                    <a:schemeClr val="tx1"/>
                  </a:solidFill>
                  <a:latin typeface="Arial Unicode MS" charset="0"/>
                  <a:ea typeface="MS PGothic" pitchFamily="34" charset="-128"/>
                </a:defRPr>
              </a:lvl7pPr>
              <a:lvl8pPr marL="3429000" indent="-228600" eaLnBrk="0" fontAlgn="base" hangingPunct="0">
                <a:spcBef>
                  <a:spcPct val="0"/>
                </a:spcBef>
                <a:spcAft>
                  <a:spcPct val="0"/>
                </a:spcAft>
                <a:defRPr sz="2000" b="1">
                  <a:solidFill>
                    <a:schemeClr val="tx1"/>
                  </a:solidFill>
                  <a:latin typeface="Arial Unicode MS" charset="0"/>
                  <a:ea typeface="MS PGothic" pitchFamily="34" charset="-128"/>
                </a:defRPr>
              </a:lvl8pPr>
              <a:lvl9pPr marL="3886200" indent="-228600" eaLnBrk="0" fontAlgn="base" hangingPunct="0">
                <a:spcBef>
                  <a:spcPct val="0"/>
                </a:spcBef>
                <a:spcAft>
                  <a:spcPct val="0"/>
                </a:spcAft>
                <a:defRPr sz="2000" b="1">
                  <a:solidFill>
                    <a:schemeClr val="tx1"/>
                  </a:solidFill>
                  <a:latin typeface="Arial Unicode MS" charset="0"/>
                  <a:ea typeface="MS PGothic" pitchFamily="34" charset="-128"/>
                </a:defRPr>
              </a:lvl9pPr>
            </a:lstStyle>
            <a:p>
              <a:pPr algn="ctr"/>
              <a:r>
                <a:rPr lang="en-US" sz="1600">
                  <a:latin typeface="Arial" charset="0"/>
                </a:rPr>
                <a:t>University of Michigan</a:t>
              </a:r>
            </a:p>
            <a:p>
              <a:pPr algn="ctr"/>
              <a:r>
                <a:rPr lang="en-US" sz="1600">
                  <a:latin typeface="Arial" charset="0"/>
                </a:rPr>
                <a:t>Institute for Plasma Science &amp; Engr.</a:t>
              </a:r>
            </a:p>
          </p:txBody>
        </p:sp>
      </p:grpSp>
      <p:sp>
        <p:nvSpPr>
          <p:cNvPr id="2" name="文本框 2">
            <a:extLst>
              <a:ext uri="{FF2B5EF4-FFF2-40B4-BE49-F238E27FC236}">
                <a16:creationId xmlns:a16="http://schemas.microsoft.com/office/drawing/2014/main" id="{8383A264-6547-1970-D588-E98207CB6DDE}"/>
              </a:ext>
            </a:extLst>
          </p:cNvPr>
          <p:cNvSpPr txBox="1"/>
          <p:nvPr/>
        </p:nvSpPr>
        <p:spPr>
          <a:xfrm>
            <a:off x="-1" y="6564197"/>
            <a:ext cx="1581913" cy="253916"/>
          </a:xfrm>
          <a:prstGeom prst="rect">
            <a:avLst/>
          </a:prstGeom>
          <a:noFill/>
        </p:spPr>
        <p:txBody>
          <a:bodyPr wrap="square">
            <a:spAutoFit/>
          </a:bodyPr>
          <a:lstStyle/>
          <a:p>
            <a:r>
              <a:rPr lang="en-US" altLang="zh-CN" sz="1050" dirty="0">
                <a:latin typeface="Arial" charset="0"/>
                <a:ea typeface="SimSun" pitchFamily="2" charset="-122"/>
              </a:rPr>
              <a:t>MIPSE_2025</a:t>
            </a:r>
            <a:endParaRPr lang="zh-CN" altLang="en-US" sz="1050" dirty="0"/>
          </a:p>
        </p:txBody>
      </p:sp>
    </p:spTree>
    <p:extLst>
      <p:ext uri="{BB962C8B-B14F-4D97-AF65-F5344CB8AC3E}">
        <p14:creationId xmlns:p14="http://schemas.microsoft.com/office/powerpoint/2010/main" val="1140841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5E349-1CBC-8EAC-A060-A4410E87D2D5}"/>
            </a:ext>
          </a:extLst>
        </p:cNvPr>
        <p:cNvGrpSpPr/>
        <p:nvPr/>
      </p:nvGrpSpPr>
      <p:grpSpPr>
        <a:xfrm>
          <a:off x="0" y="0"/>
          <a:ext cx="0" cy="0"/>
          <a:chOff x="0" y="0"/>
          <a:chExt cx="0" cy="0"/>
        </a:xfrm>
      </p:grpSpPr>
      <p:pic>
        <p:nvPicPr>
          <p:cNvPr id="7" name="Picture 6" descr="A screenshot of a graph&#10;&#10;AI-generated content may be incorrect.">
            <a:extLst>
              <a:ext uri="{FF2B5EF4-FFF2-40B4-BE49-F238E27FC236}">
                <a16:creationId xmlns:a16="http://schemas.microsoft.com/office/drawing/2014/main" id="{9ED5B63C-A961-619E-9A9F-3B8E36ECA5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469" y="18854"/>
            <a:ext cx="4030033" cy="6858000"/>
          </a:xfrm>
          <a:prstGeom prst="rect">
            <a:avLst/>
          </a:prstGeom>
        </p:spPr>
      </p:pic>
      <p:sp>
        <p:nvSpPr>
          <p:cNvPr id="4099" name="Text Box 3">
            <a:extLst>
              <a:ext uri="{FF2B5EF4-FFF2-40B4-BE49-F238E27FC236}">
                <a16:creationId xmlns:a16="http://schemas.microsoft.com/office/drawing/2014/main" id="{483314DC-5D3F-0123-4881-8123B5A418B6}"/>
              </a:ext>
            </a:extLst>
          </p:cNvPr>
          <p:cNvSpPr txBox="1">
            <a:spLocks noChangeArrowheads="1"/>
          </p:cNvSpPr>
          <p:nvPr/>
        </p:nvSpPr>
        <p:spPr bwMode="auto">
          <a:xfrm>
            <a:off x="4107843" y="39887"/>
            <a:ext cx="51895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400" b="1" dirty="0">
                <a:latin typeface="Arial" charset="0"/>
              </a:rPr>
              <a:t>PRE-ETCHED FEATURE: DC</a:t>
            </a:r>
            <a:endParaRPr lang="en-US" altLang="en-US" sz="1800" b="1" dirty="0">
              <a:latin typeface="Arial" charset="0"/>
            </a:endParaRPr>
          </a:p>
        </p:txBody>
      </p:sp>
      <p:sp>
        <p:nvSpPr>
          <p:cNvPr id="14" name="Line 2">
            <a:extLst>
              <a:ext uri="{FF2B5EF4-FFF2-40B4-BE49-F238E27FC236}">
                <a16:creationId xmlns:a16="http://schemas.microsoft.com/office/drawing/2014/main" id="{071B104F-387D-FD90-DF29-AF05170C9714}"/>
              </a:ext>
            </a:extLst>
          </p:cNvPr>
          <p:cNvSpPr>
            <a:spLocks noChangeShapeType="1"/>
          </p:cNvSpPr>
          <p:nvPr/>
        </p:nvSpPr>
        <p:spPr bwMode="auto">
          <a:xfrm>
            <a:off x="4346924" y="540475"/>
            <a:ext cx="47113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4" name="Group 9">
            <a:extLst>
              <a:ext uri="{FF2B5EF4-FFF2-40B4-BE49-F238E27FC236}">
                <a16:creationId xmlns:a16="http://schemas.microsoft.com/office/drawing/2014/main" id="{50155073-7AA9-7EBC-3C6E-A7528B3D5746}"/>
              </a:ext>
            </a:extLst>
          </p:cNvPr>
          <p:cNvGrpSpPr>
            <a:grpSpLocks/>
          </p:cNvGrpSpPr>
          <p:nvPr/>
        </p:nvGrpSpPr>
        <p:grpSpPr bwMode="auto">
          <a:xfrm>
            <a:off x="5257800" y="6154836"/>
            <a:ext cx="3770313" cy="582796"/>
            <a:chOff x="2953" y="3839"/>
            <a:chExt cx="2375" cy="367"/>
          </a:xfrm>
        </p:grpSpPr>
        <p:sp>
          <p:nvSpPr>
            <p:cNvPr id="5" name="Line 10">
              <a:extLst>
                <a:ext uri="{FF2B5EF4-FFF2-40B4-BE49-F238E27FC236}">
                  <a16:creationId xmlns:a16="http://schemas.microsoft.com/office/drawing/2014/main" id="{732E05A3-AC7F-139F-C91C-48FE60DCECC2}"/>
                </a:ext>
              </a:extLst>
            </p:cNvPr>
            <p:cNvSpPr>
              <a:spLocks noChangeShapeType="1"/>
            </p:cNvSpPr>
            <p:nvPr/>
          </p:nvSpPr>
          <p:spPr bwMode="auto">
            <a:xfrm>
              <a:off x="2989" y="3839"/>
              <a:ext cx="230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Text Box 11">
              <a:extLst>
                <a:ext uri="{FF2B5EF4-FFF2-40B4-BE49-F238E27FC236}">
                  <a16:creationId xmlns:a16="http://schemas.microsoft.com/office/drawing/2014/main" id="{8E711BB7-0136-B6E2-86F6-5E56740F3D22}"/>
                </a:ext>
              </a:extLst>
            </p:cNvPr>
            <p:cNvSpPr txBox="1">
              <a:spLocks noChangeArrowheads="1"/>
            </p:cNvSpPr>
            <p:nvPr/>
          </p:nvSpPr>
          <p:spPr bwMode="auto">
            <a:xfrm>
              <a:off x="2953" y="3840"/>
              <a:ext cx="2375"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Unicode MS" charset="0"/>
                  <a:ea typeface="MS PGothic" pitchFamily="34" charset="-128"/>
                </a:defRPr>
              </a:lvl1pPr>
              <a:lvl2pPr marL="742950" indent="-285750">
                <a:defRPr sz="2000" b="1">
                  <a:solidFill>
                    <a:schemeClr val="tx1"/>
                  </a:solidFill>
                  <a:latin typeface="Arial Unicode MS" charset="0"/>
                  <a:ea typeface="MS PGothic" pitchFamily="34" charset="-128"/>
                </a:defRPr>
              </a:lvl2pPr>
              <a:lvl3pPr marL="1143000" indent="-228600">
                <a:defRPr sz="2000" b="1">
                  <a:solidFill>
                    <a:schemeClr val="tx1"/>
                  </a:solidFill>
                  <a:latin typeface="Arial Unicode MS" charset="0"/>
                  <a:ea typeface="MS PGothic" pitchFamily="34" charset="-128"/>
                </a:defRPr>
              </a:lvl3pPr>
              <a:lvl4pPr marL="1600200" indent="-228600">
                <a:defRPr sz="2000" b="1">
                  <a:solidFill>
                    <a:schemeClr val="tx1"/>
                  </a:solidFill>
                  <a:latin typeface="Arial Unicode MS" charset="0"/>
                  <a:ea typeface="MS PGothic" pitchFamily="34" charset="-128"/>
                </a:defRPr>
              </a:lvl4pPr>
              <a:lvl5pPr marL="2057400" indent="-228600">
                <a:defRPr sz="2000" b="1">
                  <a:solidFill>
                    <a:schemeClr val="tx1"/>
                  </a:solidFill>
                  <a:latin typeface="Arial Unicode MS" charset="0"/>
                  <a:ea typeface="MS PGothic" pitchFamily="34" charset="-128"/>
                </a:defRPr>
              </a:lvl5pPr>
              <a:lvl6pPr marL="2514600" indent="-228600" eaLnBrk="0" fontAlgn="base" hangingPunct="0">
                <a:spcBef>
                  <a:spcPct val="0"/>
                </a:spcBef>
                <a:spcAft>
                  <a:spcPct val="0"/>
                </a:spcAft>
                <a:defRPr sz="2000" b="1">
                  <a:solidFill>
                    <a:schemeClr val="tx1"/>
                  </a:solidFill>
                  <a:latin typeface="Arial Unicode MS" charset="0"/>
                  <a:ea typeface="MS PGothic" pitchFamily="34" charset="-128"/>
                </a:defRPr>
              </a:lvl6pPr>
              <a:lvl7pPr marL="2971800" indent="-228600" eaLnBrk="0" fontAlgn="base" hangingPunct="0">
                <a:spcBef>
                  <a:spcPct val="0"/>
                </a:spcBef>
                <a:spcAft>
                  <a:spcPct val="0"/>
                </a:spcAft>
                <a:defRPr sz="2000" b="1">
                  <a:solidFill>
                    <a:schemeClr val="tx1"/>
                  </a:solidFill>
                  <a:latin typeface="Arial Unicode MS" charset="0"/>
                  <a:ea typeface="MS PGothic" pitchFamily="34" charset="-128"/>
                </a:defRPr>
              </a:lvl7pPr>
              <a:lvl8pPr marL="3429000" indent="-228600" eaLnBrk="0" fontAlgn="base" hangingPunct="0">
                <a:spcBef>
                  <a:spcPct val="0"/>
                </a:spcBef>
                <a:spcAft>
                  <a:spcPct val="0"/>
                </a:spcAft>
                <a:defRPr sz="2000" b="1">
                  <a:solidFill>
                    <a:schemeClr val="tx1"/>
                  </a:solidFill>
                  <a:latin typeface="Arial Unicode MS" charset="0"/>
                  <a:ea typeface="MS PGothic" pitchFamily="34" charset="-128"/>
                </a:defRPr>
              </a:lvl8pPr>
              <a:lvl9pPr marL="3886200" indent="-228600" eaLnBrk="0" fontAlgn="base" hangingPunct="0">
                <a:spcBef>
                  <a:spcPct val="0"/>
                </a:spcBef>
                <a:spcAft>
                  <a:spcPct val="0"/>
                </a:spcAft>
                <a:defRPr sz="2000" b="1">
                  <a:solidFill>
                    <a:schemeClr val="tx1"/>
                  </a:solidFill>
                  <a:latin typeface="Arial Unicode MS" charset="0"/>
                  <a:ea typeface="MS PGothic" pitchFamily="34" charset="-128"/>
                </a:defRPr>
              </a:lvl9pPr>
            </a:lstStyle>
            <a:p>
              <a:pPr algn="ctr"/>
              <a:r>
                <a:rPr lang="en-US" sz="1600">
                  <a:latin typeface="Arial" charset="0"/>
                </a:rPr>
                <a:t>University of Michigan</a:t>
              </a:r>
            </a:p>
            <a:p>
              <a:pPr algn="ctr"/>
              <a:r>
                <a:rPr lang="en-US" sz="1600">
                  <a:latin typeface="Arial" charset="0"/>
                </a:rPr>
                <a:t>Institute for Plasma Science &amp; Engr.</a:t>
              </a:r>
            </a:p>
          </p:txBody>
        </p:sp>
      </p:grpSp>
      <p:sp>
        <p:nvSpPr>
          <p:cNvPr id="10" name="Text Box 7">
            <a:extLst>
              <a:ext uri="{FF2B5EF4-FFF2-40B4-BE49-F238E27FC236}">
                <a16:creationId xmlns:a16="http://schemas.microsoft.com/office/drawing/2014/main" id="{7B584F46-DAB7-4CF5-B5D1-14DB4594B170}"/>
              </a:ext>
            </a:extLst>
          </p:cNvPr>
          <p:cNvSpPr txBox="1">
            <a:spLocks noChangeArrowheads="1"/>
          </p:cNvSpPr>
          <p:nvPr/>
        </p:nvSpPr>
        <p:spPr bwMode="auto">
          <a:xfrm>
            <a:off x="3992795" y="579399"/>
            <a:ext cx="506550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sz="2000" b="1">
                <a:solidFill>
                  <a:schemeClr val="tx1"/>
                </a:solidFill>
                <a:latin typeface="Arial Unicode MS" charset="0"/>
                <a:ea typeface="MS PGothic" pitchFamily="34" charset="-128"/>
              </a:defRPr>
            </a:lvl1pPr>
            <a:lvl2pPr marL="742950" indent="-285750">
              <a:defRPr sz="2000" b="1">
                <a:solidFill>
                  <a:schemeClr val="tx1"/>
                </a:solidFill>
                <a:latin typeface="Arial Unicode MS" charset="0"/>
                <a:ea typeface="MS PGothic" pitchFamily="34" charset="-128"/>
              </a:defRPr>
            </a:lvl2pPr>
            <a:lvl3pPr marL="801688" indent="-58738">
              <a:defRPr sz="2000" b="1">
                <a:solidFill>
                  <a:schemeClr val="tx1"/>
                </a:solidFill>
                <a:latin typeface="Arial Unicode MS" charset="0"/>
                <a:ea typeface="MS PGothic" pitchFamily="34" charset="-128"/>
              </a:defRPr>
            </a:lvl3pPr>
            <a:lvl4pPr marL="1600200" indent="-228600">
              <a:defRPr sz="2000" b="1">
                <a:solidFill>
                  <a:schemeClr val="tx1"/>
                </a:solidFill>
                <a:latin typeface="Arial Unicode MS" charset="0"/>
                <a:ea typeface="MS PGothic" pitchFamily="34" charset="-128"/>
              </a:defRPr>
            </a:lvl4pPr>
            <a:lvl5pPr marL="2057400" indent="-228600">
              <a:defRPr sz="2000" b="1">
                <a:solidFill>
                  <a:schemeClr val="tx1"/>
                </a:solidFill>
                <a:latin typeface="Arial Unicode MS" charset="0"/>
                <a:ea typeface="MS PGothic" pitchFamily="34" charset="-128"/>
              </a:defRPr>
            </a:lvl5pPr>
            <a:lvl6pPr marL="2514600" indent="-228600" eaLnBrk="0" fontAlgn="base" hangingPunct="0">
              <a:spcBef>
                <a:spcPct val="0"/>
              </a:spcBef>
              <a:spcAft>
                <a:spcPct val="0"/>
              </a:spcAft>
              <a:defRPr sz="2000" b="1">
                <a:solidFill>
                  <a:schemeClr val="tx1"/>
                </a:solidFill>
                <a:latin typeface="Arial Unicode MS" charset="0"/>
                <a:ea typeface="MS PGothic" pitchFamily="34" charset="-128"/>
              </a:defRPr>
            </a:lvl6pPr>
            <a:lvl7pPr marL="2971800" indent="-228600" eaLnBrk="0" fontAlgn="base" hangingPunct="0">
              <a:spcBef>
                <a:spcPct val="0"/>
              </a:spcBef>
              <a:spcAft>
                <a:spcPct val="0"/>
              </a:spcAft>
              <a:defRPr sz="2000" b="1">
                <a:solidFill>
                  <a:schemeClr val="tx1"/>
                </a:solidFill>
                <a:latin typeface="Arial Unicode MS" charset="0"/>
                <a:ea typeface="MS PGothic" pitchFamily="34" charset="-128"/>
              </a:defRPr>
            </a:lvl7pPr>
            <a:lvl8pPr marL="3429000" indent="-228600" eaLnBrk="0" fontAlgn="base" hangingPunct="0">
              <a:spcBef>
                <a:spcPct val="0"/>
              </a:spcBef>
              <a:spcAft>
                <a:spcPct val="0"/>
              </a:spcAft>
              <a:defRPr sz="2000" b="1">
                <a:solidFill>
                  <a:schemeClr val="tx1"/>
                </a:solidFill>
                <a:latin typeface="Arial Unicode MS" charset="0"/>
                <a:ea typeface="MS PGothic" pitchFamily="34" charset="-128"/>
              </a:defRPr>
            </a:lvl8pPr>
            <a:lvl9pPr marL="3886200" indent="-228600" eaLnBrk="0" fontAlgn="base" hangingPunct="0">
              <a:spcBef>
                <a:spcPct val="0"/>
              </a:spcBef>
              <a:spcAft>
                <a:spcPct val="0"/>
              </a:spcAft>
              <a:defRPr sz="2000" b="1">
                <a:solidFill>
                  <a:schemeClr val="tx1"/>
                </a:solidFill>
                <a:latin typeface="Arial Unicode MS" charset="0"/>
                <a:ea typeface="MS PGothic" pitchFamily="34" charset="-128"/>
              </a:defRPr>
            </a:lvl9pPr>
          </a:lstStyle>
          <a:p>
            <a:pPr marL="342900" indent="-342900">
              <a:spcAft>
                <a:spcPts val="1200"/>
              </a:spcAft>
              <a:buFont typeface="Symbol" pitchFamily="18" charset="2"/>
              <a:buChar char="·"/>
            </a:pPr>
            <a:r>
              <a:rPr lang="en-US" altLang="zh-CN" i="1" dirty="0">
                <a:latin typeface="Arial" charset="0"/>
                <a:ea typeface="SimSun" pitchFamily="2" charset="-122"/>
              </a:rPr>
              <a:t>MCFPM Results (real-time)</a:t>
            </a:r>
          </a:p>
          <a:p>
            <a:pPr marL="342900" indent="-342900">
              <a:spcAft>
                <a:spcPts val="1200"/>
              </a:spcAft>
              <a:buFont typeface="Symbol" pitchFamily="18" charset="2"/>
              <a:buChar char="·"/>
            </a:pPr>
            <a:r>
              <a:rPr lang="en-US" altLang="zh-CN" dirty="0">
                <a:latin typeface="Arial" charset="0"/>
                <a:ea typeface="SimSun" pitchFamily="2" charset="-122"/>
              </a:rPr>
              <a:t>Ion and electron fluxes at bottom of feature and the ions reflected out of feature </a:t>
            </a:r>
          </a:p>
          <a:p>
            <a:pPr marL="342900" indent="-342900">
              <a:spcAft>
                <a:spcPts val="1200"/>
              </a:spcAft>
              <a:buFont typeface="Symbol" pitchFamily="18" charset="2"/>
              <a:buChar char="·"/>
            </a:pPr>
            <a:r>
              <a:rPr lang="en-US" altLang="zh-CN" dirty="0">
                <a:latin typeface="Arial" charset="0"/>
                <a:ea typeface="SimSun" pitchFamily="2" charset="-122"/>
              </a:rPr>
              <a:t>Net positive charging during bias-on with energetic incoming ion flux not fully balanced by electron flux. </a:t>
            </a:r>
          </a:p>
          <a:p>
            <a:pPr marL="342900" indent="-342900">
              <a:spcAft>
                <a:spcPts val="1200"/>
              </a:spcAft>
              <a:buFont typeface="Symbol" pitchFamily="18" charset="2"/>
              <a:buChar char="·"/>
            </a:pPr>
            <a:r>
              <a:rPr lang="en-US" altLang="zh-CN" dirty="0">
                <a:latin typeface="Arial" charset="0"/>
                <a:ea typeface="SimSun" pitchFamily="2" charset="-122"/>
              </a:rPr>
              <a:t>Net neutralization during bias-off with low energy ions reflected from the feature while electrons are accelerated into feature.</a:t>
            </a:r>
          </a:p>
          <a:p>
            <a:pPr marL="342900" indent="-342900">
              <a:spcAft>
                <a:spcPts val="1200"/>
              </a:spcAft>
              <a:buFont typeface="Symbol" pitchFamily="18" charset="2"/>
              <a:buChar char="·"/>
            </a:pPr>
            <a:r>
              <a:rPr lang="en-US" altLang="zh-CN" dirty="0">
                <a:latin typeface="Arial" charset="0"/>
                <a:ea typeface="SimSun" pitchFamily="2" charset="-122"/>
              </a:rPr>
              <a:t>Decreasing DC lowers average ion energy and flux into feature, producing lower potential while reflecting large fraction of ions during bias-off.</a:t>
            </a:r>
          </a:p>
        </p:txBody>
      </p:sp>
      <p:sp>
        <p:nvSpPr>
          <p:cNvPr id="2" name="文本框 2">
            <a:extLst>
              <a:ext uri="{FF2B5EF4-FFF2-40B4-BE49-F238E27FC236}">
                <a16:creationId xmlns:a16="http://schemas.microsoft.com/office/drawing/2014/main" id="{2ABFCF84-EC16-9AAC-B7B0-55C5851B237A}"/>
              </a:ext>
            </a:extLst>
          </p:cNvPr>
          <p:cNvSpPr txBox="1"/>
          <p:nvPr/>
        </p:nvSpPr>
        <p:spPr>
          <a:xfrm>
            <a:off x="-1" y="6564197"/>
            <a:ext cx="1581913" cy="253916"/>
          </a:xfrm>
          <a:prstGeom prst="rect">
            <a:avLst/>
          </a:prstGeom>
          <a:noFill/>
        </p:spPr>
        <p:txBody>
          <a:bodyPr wrap="square">
            <a:spAutoFit/>
          </a:bodyPr>
          <a:lstStyle/>
          <a:p>
            <a:r>
              <a:rPr lang="en-US" altLang="zh-CN" sz="1050" dirty="0">
                <a:latin typeface="Arial" charset="0"/>
                <a:ea typeface="SimSun" pitchFamily="2" charset="-122"/>
              </a:rPr>
              <a:t>MIPSE_2025</a:t>
            </a:r>
            <a:endParaRPr lang="zh-CN" altLang="en-US" sz="1050" dirty="0"/>
          </a:p>
        </p:txBody>
      </p:sp>
    </p:spTree>
    <p:extLst>
      <p:ext uri="{BB962C8B-B14F-4D97-AF65-F5344CB8AC3E}">
        <p14:creationId xmlns:p14="http://schemas.microsoft.com/office/powerpoint/2010/main" val="1107721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C2057-CBE4-8C20-7207-2A2F6B904482}"/>
            </a:ext>
          </a:extLst>
        </p:cNvPr>
        <p:cNvGrpSpPr/>
        <p:nvPr/>
      </p:nvGrpSpPr>
      <p:grpSpPr>
        <a:xfrm>
          <a:off x="0" y="0"/>
          <a:ext cx="0" cy="0"/>
          <a:chOff x="0" y="0"/>
          <a:chExt cx="0" cy="0"/>
        </a:xfrm>
      </p:grpSpPr>
      <p:grpSp>
        <p:nvGrpSpPr>
          <p:cNvPr id="6150" name="Group 9">
            <a:extLst>
              <a:ext uri="{FF2B5EF4-FFF2-40B4-BE49-F238E27FC236}">
                <a16:creationId xmlns:a16="http://schemas.microsoft.com/office/drawing/2014/main" id="{947F8415-39B4-A6B0-2E20-41E3B70FE08C}"/>
              </a:ext>
            </a:extLst>
          </p:cNvPr>
          <p:cNvGrpSpPr>
            <a:grpSpLocks/>
          </p:cNvGrpSpPr>
          <p:nvPr/>
        </p:nvGrpSpPr>
        <p:grpSpPr bwMode="auto">
          <a:xfrm>
            <a:off x="5257800" y="6145211"/>
            <a:ext cx="3770313" cy="582796"/>
            <a:chOff x="2953" y="3839"/>
            <a:chExt cx="2375" cy="367"/>
          </a:xfrm>
        </p:grpSpPr>
        <p:sp>
          <p:nvSpPr>
            <p:cNvPr id="6151" name="Line 10">
              <a:extLst>
                <a:ext uri="{FF2B5EF4-FFF2-40B4-BE49-F238E27FC236}">
                  <a16:creationId xmlns:a16="http://schemas.microsoft.com/office/drawing/2014/main" id="{E5BBD235-8E95-E9EA-45D7-0A4C21F5263D}"/>
                </a:ext>
              </a:extLst>
            </p:cNvPr>
            <p:cNvSpPr>
              <a:spLocks noChangeShapeType="1"/>
            </p:cNvSpPr>
            <p:nvPr/>
          </p:nvSpPr>
          <p:spPr bwMode="auto">
            <a:xfrm>
              <a:off x="2989" y="3839"/>
              <a:ext cx="230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2" name="Text Box 11">
              <a:extLst>
                <a:ext uri="{FF2B5EF4-FFF2-40B4-BE49-F238E27FC236}">
                  <a16:creationId xmlns:a16="http://schemas.microsoft.com/office/drawing/2014/main" id="{0984455C-492F-F6CE-945A-56E98494ED53}"/>
                </a:ext>
              </a:extLst>
            </p:cNvPr>
            <p:cNvSpPr txBox="1">
              <a:spLocks noChangeArrowheads="1"/>
            </p:cNvSpPr>
            <p:nvPr/>
          </p:nvSpPr>
          <p:spPr bwMode="auto">
            <a:xfrm>
              <a:off x="2953" y="3840"/>
              <a:ext cx="2375"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Unicode MS" charset="0"/>
                  <a:ea typeface="MS PGothic" pitchFamily="34" charset="-128"/>
                </a:defRPr>
              </a:lvl1pPr>
              <a:lvl2pPr marL="742950" indent="-285750">
                <a:defRPr sz="2000" b="1">
                  <a:solidFill>
                    <a:schemeClr val="tx1"/>
                  </a:solidFill>
                  <a:latin typeface="Arial Unicode MS" charset="0"/>
                  <a:ea typeface="MS PGothic" pitchFamily="34" charset="-128"/>
                </a:defRPr>
              </a:lvl2pPr>
              <a:lvl3pPr marL="1143000" indent="-228600">
                <a:defRPr sz="2000" b="1">
                  <a:solidFill>
                    <a:schemeClr val="tx1"/>
                  </a:solidFill>
                  <a:latin typeface="Arial Unicode MS" charset="0"/>
                  <a:ea typeface="MS PGothic" pitchFamily="34" charset="-128"/>
                </a:defRPr>
              </a:lvl3pPr>
              <a:lvl4pPr marL="1600200" indent="-228600">
                <a:defRPr sz="2000" b="1">
                  <a:solidFill>
                    <a:schemeClr val="tx1"/>
                  </a:solidFill>
                  <a:latin typeface="Arial Unicode MS" charset="0"/>
                  <a:ea typeface="MS PGothic" pitchFamily="34" charset="-128"/>
                </a:defRPr>
              </a:lvl4pPr>
              <a:lvl5pPr marL="2057400" indent="-228600">
                <a:defRPr sz="2000" b="1">
                  <a:solidFill>
                    <a:schemeClr val="tx1"/>
                  </a:solidFill>
                  <a:latin typeface="Arial Unicode MS" charset="0"/>
                  <a:ea typeface="MS PGothic" pitchFamily="34" charset="-128"/>
                </a:defRPr>
              </a:lvl5pPr>
              <a:lvl6pPr marL="2514600" indent="-228600" eaLnBrk="0" fontAlgn="base" hangingPunct="0">
                <a:spcBef>
                  <a:spcPct val="0"/>
                </a:spcBef>
                <a:spcAft>
                  <a:spcPct val="0"/>
                </a:spcAft>
                <a:defRPr sz="2000" b="1">
                  <a:solidFill>
                    <a:schemeClr val="tx1"/>
                  </a:solidFill>
                  <a:latin typeface="Arial Unicode MS" charset="0"/>
                  <a:ea typeface="MS PGothic" pitchFamily="34" charset="-128"/>
                </a:defRPr>
              </a:lvl6pPr>
              <a:lvl7pPr marL="2971800" indent="-228600" eaLnBrk="0" fontAlgn="base" hangingPunct="0">
                <a:spcBef>
                  <a:spcPct val="0"/>
                </a:spcBef>
                <a:spcAft>
                  <a:spcPct val="0"/>
                </a:spcAft>
                <a:defRPr sz="2000" b="1">
                  <a:solidFill>
                    <a:schemeClr val="tx1"/>
                  </a:solidFill>
                  <a:latin typeface="Arial Unicode MS" charset="0"/>
                  <a:ea typeface="MS PGothic" pitchFamily="34" charset="-128"/>
                </a:defRPr>
              </a:lvl7pPr>
              <a:lvl8pPr marL="3429000" indent="-228600" eaLnBrk="0" fontAlgn="base" hangingPunct="0">
                <a:spcBef>
                  <a:spcPct val="0"/>
                </a:spcBef>
                <a:spcAft>
                  <a:spcPct val="0"/>
                </a:spcAft>
                <a:defRPr sz="2000" b="1">
                  <a:solidFill>
                    <a:schemeClr val="tx1"/>
                  </a:solidFill>
                  <a:latin typeface="Arial Unicode MS" charset="0"/>
                  <a:ea typeface="MS PGothic" pitchFamily="34" charset="-128"/>
                </a:defRPr>
              </a:lvl8pPr>
              <a:lvl9pPr marL="3886200" indent="-228600" eaLnBrk="0" fontAlgn="base" hangingPunct="0">
                <a:spcBef>
                  <a:spcPct val="0"/>
                </a:spcBef>
                <a:spcAft>
                  <a:spcPct val="0"/>
                </a:spcAft>
                <a:defRPr sz="2000" b="1">
                  <a:solidFill>
                    <a:schemeClr val="tx1"/>
                  </a:solidFill>
                  <a:latin typeface="Arial Unicode MS" charset="0"/>
                  <a:ea typeface="MS PGothic" pitchFamily="34" charset="-128"/>
                </a:defRPr>
              </a:lvl9pPr>
            </a:lstStyle>
            <a:p>
              <a:pPr algn="ctr"/>
              <a:r>
                <a:rPr lang="en-US" sz="1600">
                  <a:latin typeface="Arial" charset="0"/>
                </a:rPr>
                <a:t>University of Michigan</a:t>
              </a:r>
            </a:p>
            <a:p>
              <a:pPr algn="ctr"/>
              <a:r>
                <a:rPr lang="en-US" sz="1600">
                  <a:latin typeface="Arial" charset="0"/>
                </a:rPr>
                <a:t>Institute for Plasma Science &amp; Engr.</a:t>
              </a:r>
            </a:p>
          </p:txBody>
        </p:sp>
      </p:grpSp>
      <p:pic>
        <p:nvPicPr>
          <p:cNvPr id="7" name="Picture 6" descr="A screenshot of a video game&#10;&#10;AI-generated content may be incorrect.">
            <a:extLst>
              <a:ext uri="{FF2B5EF4-FFF2-40B4-BE49-F238E27FC236}">
                <a16:creationId xmlns:a16="http://schemas.microsoft.com/office/drawing/2014/main" id="{042C239A-9DE4-1D71-F0DA-479DB97B30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567"/>
            <a:ext cx="3626530" cy="6673441"/>
          </a:xfrm>
          <a:prstGeom prst="rect">
            <a:avLst/>
          </a:prstGeom>
        </p:spPr>
      </p:pic>
      <p:sp>
        <p:nvSpPr>
          <p:cNvPr id="10" name="Text Box 5">
            <a:extLst>
              <a:ext uri="{FF2B5EF4-FFF2-40B4-BE49-F238E27FC236}">
                <a16:creationId xmlns:a16="http://schemas.microsoft.com/office/drawing/2014/main" id="{C238FB9F-A72C-4647-8EF8-84208B4FA137}"/>
              </a:ext>
            </a:extLst>
          </p:cNvPr>
          <p:cNvSpPr txBox="1">
            <a:spLocks noChangeArrowheads="1"/>
          </p:cNvSpPr>
          <p:nvPr/>
        </p:nvSpPr>
        <p:spPr bwMode="auto">
          <a:xfrm>
            <a:off x="3568136" y="124150"/>
            <a:ext cx="54505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Arial Unicode MS" charset="0"/>
                <a:ea typeface="MS PGothic" pitchFamily="34" charset="-128"/>
              </a:defRPr>
            </a:lvl1pPr>
            <a:lvl2pPr marL="742950" indent="-285750">
              <a:defRPr sz="2000" b="1">
                <a:solidFill>
                  <a:schemeClr val="tx1"/>
                </a:solidFill>
                <a:latin typeface="Arial Unicode MS" charset="0"/>
                <a:ea typeface="MS PGothic" pitchFamily="34" charset="-128"/>
              </a:defRPr>
            </a:lvl2pPr>
            <a:lvl3pPr marL="1143000" indent="-228600">
              <a:defRPr sz="2000" b="1">
                <a:solidFill>
                  <a:schemeClr val="tx1"/>
                </a:solidFill>
                <a:latin typeface="Arial Unicode MS" charset="0"/>
                <a:ea typeface="MS PGothic" pitchFamily="34" charset="-128"/>
              </a:defRPr>
            </a:lvl3pPr>
            <a:lvl4pPr marL="1600200" indent="-228600">
              <a:defRPr sz="2000" b="1">
                <a:solidFill>
                  <a:schemeClr val="tx1"/>
                </a:solidFill>
                <a:latin typeface="Arial Unicode MS" charset="0"/>
                <a:ea typeface="MS PGothic" pitchFamily="34" charset="-128"/>
              </a:defRPr>
            </a:lvl4pPr>
            <a:lvl5pPr marL="2057400" indent="-228600">
              <a:defRPr sz="2000" b="1">
                <a:solidFill>
                  <a:schemeClr val="tx1"/>
                </a:solidFill>
                <a:latin typeface="Arial Unicode MS" charset="0"/>
                <a:ea typeface="MS PGothic" pitchFamily="34" charset="-128"/>
              </a:defRPr>
            </a:lvl5pPr>
            <a:lvl6pPr marL="2514600" indent="-228600" eaLnBrk="0" fontAlgn="base" hangingPunct="0">
              <a:spcBef>
                <a:spcPct val="0"/>
              </a:spcBef>
              <a:spcAft>
                <a:spcPct val="0"/>
              </a:spcAft>
              <a:defRPr sz="2000" b="1">
                <a:solidFill>
                  <a:schemeClr val="tx1"/>
                </a:solidFill>
                <a:latin typeface="Arial Unicode MS" charset="0"/>
                <a:ea typeface="MS PGothic" pitchFamily="34" charset="-128"/>
              </a:defRPr>
            </a:lvl6pPr>
            <a:lvl7pPr marL="2971800" indent="-228600" eaLnBrk="0" fontAlgn="base" hangingPunct="0">
              <a:spcBef>
                <a:spcPct val="0"/>
              </a:spcBef>
              <a:spcAft>
                <a:spcPct val="0"/>
              </a:spcAft>
              <a:defRPr sz="2000" b="1">
                <a:solidFill>
                  <a:schemeClr val="tx1"/>
                </a:solidFill>
                <a:latin typeface="Arial Unicode MS" charset="0"/>
                <a:ea typeface="MS PGothic" pitchFamily="34" charset="-128"/>
              </a:defRPr>
            </a:lvl7pPr>
            <a:lvl8pPr marL="3429000" indent="-228600" eaLnBrk="0" fontAlgn="base" hangingPunct="0">
              <a:spcBef>
                <a:spcPct val="0"/>
              </a:spcBef>
              <a:spcAft>
                <a:spcPct val="0"/>
              </a:spcAft>
              <a:defRPr sz="2000" b="1">
                <a:solidFill>
                  <a:schemeClr val="tx1"/>
                </a:solidFill>
                <a:latin typeface="Arial Unicode MS" charset="0"/>
                <a:ea typeface="MS PGothic" pitchFamily="34" charset="-128"/>
              </a:defRPr>
            </a:lvl8pPr>
            <a:lvl9pPr marL="3886200" indent="-228600" eaLnBrk="0" fontAlgn="base" hangingPunct="0">
              <a:spcBef>
                <a:spcPct val="0"/>
              </a:spcBef>
              <a:spcAft>
                <a:spcPct val="0"/>
              </a:spcAft>
              <a:defRPr sz="2000" b="1">
                <a:solidFill>
                  <a:schemeClr val="tx1"/>
                </a:solidFill>
                <a:latin typeface="Arial Unicode MS" charset="0"/>
                <a:ea typeface="MS PGothic" pitchFamily="34" charset="-128"/>
              </a:defRPr>
            </a:lvl9pPr>
          </a:lstStyle>
          <a:p>
            <a:pPr algn="ctr">
              <a:spcBef>
                <a:spcPct val="0"/>
              </a:spcBef>
              <a:buFontTx/>
              <a:buNone/>
            </a:pPr>
            <a:r>
              <a:rPr lang="en-US" altLang="en-US" sz="2800" dirty="0">
                <a:latin typeface="Arial" charset="0"/>
              </a:rPr>
              <a:t>PRE-ETCHED FEATURE: </a:t>
            </a:r>
            <a:r>
              <a:rPr lang="en-US" altLang="en-US" sz="2800" dirty="0" err="1">
                <a:latin typeface="Arial" charset="0"/>
              </a:rPr>
              <a:t>PRF</a:t>
            </a:r>
            <a:endParaRPr lang="en-US" altLang="en-US" dirty="0">
              <a:latin typeface="Arial" charset="0"/>
            </a:endParaRPr>
          </a:p>
        </p:txBody>
      </p:sp>
      <p:sp>
        <p:nvSpPr>
          <p:cNvPr id="11" name="Line 2">
            <a:extLst>
              <a:ext uri="{FF2B5EF4-FFF2-40B4-BE49-F238E27FC236}">
                <a16:creationId xmlns:a16="http://schemas.microsoft.com/office/drawing/2014/main" id="{3EEAC36F-DD50-494A-9516-1434500F0787}"/>
              </a:ext>
            </a:extLst>
          </p:cNvPr>
          <p:cNvSpPr>
            <a:spLocks noChangeShapeType="1"/>
          </p:cNvSpPr>
          <p:nvPr/>
        </p:nvSpPr>
        <p:spPr bwMode="auto">
          <a:xfrm>
            <a:off x="3853042" y="651989"/>
            <a:ext cx="4804596" cy="0"/>
          </a:xfrm>
          <a:prstGeom prst="line">
            <a:avLst/>
          </a:prstGeom>
          <a:noFill/>
          <a:ln w="28575">
            <a:solidFill>
              <a:schemeClr val="tx1"/>
            </a:solidFill>
            <a:round/>
            <a:headEnd/>
            <a:tailEnd/>
          </a:ln>
        </p:spPr>
        <p:txBody>
          <a:bodyPr wrap="none" anchor="ctr"/>
          <a:lstStyle/>
          <a:p>
            <a:endParaRPr lang="en-US"/>
          </a:p>
        </p:txBody>
      </p:sp>
      <p:sp>
        <p:nvSpPr>
          <p:cNvPr id="4" name="Text Box 7">
            <a:extLst>
              <a:ext uri="{FF2B5EF4-FFF2-40B4-BE49-F238E27FC236}">
                <a16:creationId xmlns:a16="http://schemas.microsoft.com/office/drawing/2014/main" id="{C7903BC1-8827-7E64-6205-3EA6E78E4B84}"/>
              </a:ext>
            </a:extLst>
          </p:cNvPr>
          <p:cNvSpPr txBox="1">
            <a:spLocks noChangeArrowheads="1"/>
          </p:cNvSpPr>
          <p:nvPr/>
        </p:nvSpPr>
        <p:spPr bwMode="auto">
          <a:xfrm>
            <a:off x="3756581" y="1022057"/>
            <a:ext cx="4997517"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sz="2000" b="1">
                <a:solidFill>
                  <a:schemeClr val="tx1"/>
                </a:solidFill>
                <a:latin typeface="Arial Unicode MS" charset="0"/>
                <a:ea typeface="MS PGothic" pitchFamily="34" charset="-128"/>
              </a:defRPr>
            </a:lvl1pPr>
            <a:lvl2pPr marL="742950" indent="-285750">
              <a:defRPr sz="2000" b="1">
                <a:solidFill>
                  <a:schemeClr val="tx1"/>
                </a:solidFill>
                <a:latin typeface="Arial Unicode MS" charset="0"/>
                <a:ea typeface="MS PGothic" pitchFamily="34" charset="-128"/>
              </a:defRPr>
            </a:lvl2pPr>
            <a:lvl3pPr marL="801688" indent="-58738">
              <a:defRPr sz="2000" b="1">
                <a:solidFill>
                  <a:schemeClr val="tx1"/>
                </a:solidFill>
                <a:latin typeface="Arial Unicode MS" charset="0"/>
                <a:ea typeface="MS PGothic" pitchFamily="34" charset="-128"/>
              </a:defRPr>
            </a:lvl3pPr>
            <a:lvl4pPr marL="1600200" indent="-228600">
              <a:defRPr sz="2000" b="1">
                <a:solidFill>
                  <a:schemeClr val="tx1"/>
                </a:solidFill>
                <a:latin typeface="Arial Unicode MS" charset="0"/>
                <a:ea typeface="MS PGothic" pitchFamily="34" charset="-128"/>
              </a:defRPr>
            </a:lvl4pPr>
            <a:lvl5pPr marL="2057400" indent="-228600">
              <a:defRPr sz="2000" b="1">
                <a:solidFill>
                  <a:schemeClr val="tx1"/>
                </a:solidFill>
                <a:latin typeface="Arial Unicode MS" charset="0"/>
                <a:ea typeface="MS PGothic" pitchFamily="34" charset="-128"/>
              </a:defRPr>
            </a:lvl5pPr>
            <a:lvl6pPr marL="2514600" indent="-228600" eaLnBrk="0" fontAlgn="base" hangingPunct="0">
              <a:spcBef>
                <a:spcPct val="0"/>
              </a:spcBef>
              <a:spcAft>
                <a:spcPct val="0"/>
              </a:spcAft>
              <a:defRPr sz="2000" b="1">
                <a:solidFill>
                  <a:schemeClr val="tx1"/>
                </a:solidFill>
                <a:latin typeface="Arial Unicode MS" charset="0"/>
                <a:ea typeface="MS PGothic" pitchFamily="34" charset="-128"/>
              </a:defRPr>
            </a:lvl6pPr>
            <a:lvl7pPr marL="2971800" indent="-228600" eaLnBrk="0" fontAlgn="base" hangingPunct="0">
              <a:spcBef>
                <a:spcPct val="0"/>
              </a:spcBef>
              <a:spcAft>
                <a:spcPct val="0"/>
              </a:spcAft>
              <a:defRPr sz="2000" b="1">
                <a:solidFill>
                  <a:schemeClr val="tx1"/>
                </a:solidFill>
                <a:latin typeface="Arial Unicode MS" charset="0"/>
                <a:ea typeface="MS PGothic" pitchFamily="34" charset="-128"/>
              </a:defRPr>
            </a:lvl7pPr>
            <a:lvl8pPr marL="3429000" indent="-228600" eaLnBrk="0" fontAlgn="base" hangingPunct="0">
              <a:spcBef>
                <a:spcPct val="0"/>
              </a:spcBef>
              <a:spcAft>
                <a:spcPct val="0"/>
              </a:spcAft>
              <a:defRPr sz="2000" b="1">
                <a:solidFill>
                  <a:schemeClr val="tx1"/>
                </a:solidFill>
                <a:latin typeface="Arial Unicode MS" charset="0"/>
                <a:ea typeface="MS PGothic" pitchFamily="34" charset="-128"/>
              </a:defRPr>
            </a:lvl8pPr>
            <a:lvl9pPr marL="3886200" indent="-228600" eaLnBrk="0" fontAlgn="base" hangingPunct="0">
              <a:spcBef>
                <a:spcPct val="0"/>
              </a:spcBef>
              <a:spcAft>
                <a:spcPct val="0"/>
              </a:spcAft>
              <a:defRPr sz="2000" b="1">
                <a:solidFill>
                  <a:schemeClr val="tx1"/>
                </a:solidFill>
                <a:latin typeface="Arial Unicode MS" charset="0"/>
                <a:ea typeface="MS PGothic" pitchFamily="34" charset="-128"/>
              </a:defRPr>
            </a:lvl9pPr>
          </a:lstStyle>
          <a:p>
            <a:pPr marL="342900" indent="-342900">
              <a:spcAft>
                <a:spcPts val="1200"/>
              </a:spcAft>
              <a:buFont typeface="Symbol" pitchFamily="18" charset="2"/>
              <a:buChar char="·"/>
            </a:pPr>
            <a:r>
              <a:rPr lang="en-US" altLang="zh-CN" dirty="0">
                <a:latin typeface="Arial" charset="0"/>
                <a:ea typeface="SimSun" pitchFamily="2" charset="-122"/>
              </a:rPr>
              <a:t>Pulse Repetition Frequency (PRF) = 50, 100, 1000 Hz; DC = 50 %.</a:t>
            </a:r>
          </a:p>
          <a:p>
            <a:pPr marL="342900" indent="-342900">
              <a:spcAft>
                <a:spcPts val="1200"/>
              </a:spcAft>
              <a:buFont typeface="Symbol" pitchFamily="18" charset="2"/>
              <a:buChar char="·"/>
            </a:pPr>
            <a:r>
              <a:rPr lang="en-US" altLang="zh-CN" dirty="0">
                <a:latin typeface="Arial" charset="0"/>
                <a:ea typeface="SimSun" pitchFamily="2" charset="-122"/>
              </a:rPr>
              <a:t>Potential oscillates during pulsed cycle – mid‑cycle potential shown here.</a:t>
            </a:r>
          </a:p>
          <a:p>
            <a:pPr marL="342900" indent="-342900">
              <a:spcAft>
                <a:spcPts val="1200"/>
              </a:spcAft>
              <a:buFont typeface="Symbol" pitchFamily="18" charset="2"/>
              <a:buChar char="·"/>
            </a:pPr>
            <a:r>
              <a:rPr lang="en-US" altLang="zh-CN" dirty="0">
                <a:latin typeface="Arial" charset="0"/>
                <a:ea typeface="SimSun" pitchFamily="2" charset="-122"/>
              </a:rPr>
              <a:t>Mid-cycle potential is weakly dependent on PRF for constant DC.</a:t>
            </a:r>
          </a:p>
          <a:p>
            <a:pPr marL="342900" indent="-342900">
              <a:spcAft>
                <a:spcPts val="1200"/>
              </a:spcAft>
              <a:buFont typeface="Symbol" pitchFamily="18" charset="2"/>
              <a:buChar char="·"/>
            </a:pPr>
            <a:r>
              <a:rPr lang="en-US" altLang="zh-CN" dirty="0">
                <a:latin typeface="Arial" charset="0"/>
                <a:ea typeface="SimSun" pitchFamily="2" charset="-122"/>
              </a:rPr>
              <a:t>Oscillation in potential increases with longer pulse period because longer pulse period (lower PRF)  lengthens both the charging (on) phase and the neutralization (off) phase.</a:t>
            </a:r>
          </a:p>
        </p:txBody>
      </p:sp>
      <p:sp>
        <p:nvSpPr>
          <p:cNvPr id="3" name="文本框 2">
            <a:extLst>
              <a:ext uri="{FF2B5EF4-FFF2-40B4-BE49-F238E27FC236}">
                <a16:creationId xmlns:a16="http://schemas.microsoft.com/office/drawing/2014/main" id="{AEBC4CAC-B176-9B17-FA2E-3463123BCA5C}"/>
              </a:ext>
            </a:extLst>
          </p:cNvPr>
          <p:cNvSpPr txBox="1"/>
          <p:nvPr/>
        </p:nvSpPr>
        <p:spPr>
          <a:xfrm>
            <a:off x="-1" y="6564197"/>
            <a:ext cx="1581913" cy="253916"/>
          </a:xfrm>
          <a:prstGeom prst="rect">
            <a:avLst/>
          </a:prstGeom>
          <a:noFill/>
        </p:spPr>
        <p:txBody>
          <a:bodyPr wrap="square">
            <a:spAutoFit/>
          </a:bodyPr>
          <a:lstStyle/>
          <a:p>
            <a:r>
              <a:rPr lang="en-US" altLang="zh-CN" sz="1050" dirty="0">
                <a:latin typeface="Arial" charset="0"/>
                <a:ea typeface="SimSun" pitchFamily="2" charset="-122"/>
              </a:rPr>
              <a:t>MIPSE_2025</a:t>
            </a:r>
            <a:endParaRPr lang="zh-CN" altLang="en-US" sz="1050" dirty="0"/>
          </a:p>
        </p:txBody>
      </p:sp>
    </p:spTree>
    <p:extLst>
      <p:ext uri="{BB962C8B-B14F-4D97-AF65-F5344CB8AC3E}">
        <p14:creationId xmlns:p14="http://schemas.microsoft.com/office/powerpoint/2010/main" val="1527658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65141-CCF0-64F6-B7BD-34D2B14DA2C5}"/>
            </a:ext>
          </a:extLst>
        </p:cNvPr>
        <p:cNvGrpSpPr/>
        <p:nvPr/>
      </p:nvGrpSpPr>
      <p:grpSpPr>
        <a:xfrm>
          <a:off x="0" y="0"/>
          <a:ext cx="0" cy="0"/>
          <a:chOff x="0" y="0"/>
          <a:chExt cx="0" cy="0"/>
        </a:xfrm>
      </p:grpSpPr>
      <p:sp>
        <p:nvSpPr>
          <p:cNvPr id="13" name="Text Box 7">
            <a:extLst>
              <a:ext uri="{FF2B5EF4-FFF2-40B4-BE49-F238E27FC236}">
                <a16:creationId xmlns:a16="http://schemas.microsoft.com/office/drawing/2014/main" id="{CDDEA7A3-9C36-74F5-2950-2947B42EA5CD}"/>
              </a:ext>
            </a:extLst>
          </p:cNvPr>
          <p:cNvSpPr txBox="1">
            <a:spLocks noChangeArrowheads="1"/>
          </p:cNvSpPr>
          <p:nvPr/>
        </p:nvSpPr>
        <p:spPr bwMode="auto">
          <a:xfrm>
            <a:off x="4545570" y="985091"/>
            <a:ext cx="4439392"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sz="2000" b="1">
                <a:solidFill>
                  <a:schemeClr val="tx1"/>
                </a:solidFill>
                <a:latin typeface="Arial Unicode MS" charset="0"/>
                <a:ea typeface="MS PGothic" pitchFamily="34" charset="-128"/>
              </a:defRPr>
            </a:lvl1pPr>
            <a:lvl2pPr marL="742950" indent="-285750">
              <a:defRPr sz="2000" b="1">
                <a:solidFill>
                  <a:schemeClr val="tx1"/>
                </a:solidFill>
                <a:latin typeface="Arial Unicode MS" charset="0"/>
                <a:ea typeface="MS PGothic" pitchFamily="34" charset="-128"/>
              </a:defRPr>
            </a:lvl2pPr>
            <a:lvl3pPr marL="801688" indent="-58738">
              <a:defRPr sz="2000" b="1">
                <a:solidFill>
                  <a:schemeClr val="tx1"/>
                </a:solidFill>
                <a:latin typeface="Arial Unicode MS" charset="0"/>
                <a:ea typeface="MS PGothic" pitchFamily="34" charset="-128"/>
              </a:defRPr>
            </a:lvl3pPr>
            <a:lvl4pPr marL="1600200" indent="-228600">
              <a:defRPr sz="2000" b="1">
                <a:solidFill>
                  <a:schemeClr val="tx1"/>
                </a:solidFill>
                <a:latin typeface="Arial Unicode MS" charset="0"/>
                <a:ea typeface="MS PGothic" pitchFamily="34" charset="-128"/>
              </a:defRPr>
            </a:lvl4pPr>
            <a:lvl5pPr marL="2057400" indent="-228600">
              <a:defRPr sz="2000" b="1">
                <a:solidFill>
                  <a:schemeClr val="tx1"/>
                </a:solidFill>
                <a:latin typeface="Arial Unicode MS" charset="0"/>
                <a:ea typeface="MS PGothic" pitchFamily="34" charset="-128"/>
              </a:defRPr>
            </a:lvl5pPr>
            <a:lvl6pPr marL="2514600" indent="-228600" eaLnBrk="0" fontAlgn="base" hangingPunct="0">
              <a:spcBef>
                <a:spcPct val="0"/>
              </a:spcBef>
              <a:spcAft>
                <a:spcPct val="0"/>
              </a:spcAft>
              <a:defRPr sz="2000" b="1">
                <a:solidFill>
                  <a:schemeClr val="tx1"/>
                </a:solidFill>
                <a:latin typeface="Arial Unicode MS" charset="0"/>
                <a:ea typeface="MS PGothic" pitchFamily="34" charset="-128"/>
              </a:defRPr>
            </a:lvl6pPr>
            <a:lvl7pPr marL="2971800" indent="-228600" eaLnBrk="0" fontAlgn="base" hangingPunct="0">
              <a:spcBef>
                <a:spcPct val="0"/>
              </a:spcBef>
              <a:spcAft>
                <a:spcPct val="0"/>
              </a:spcAft>
              <a:defRPr sz="2000" b="1">
                <a:solidFill>
                  <a:schemeClr val="tx1"/>
                </a:solidFill>
                <a:latin typeface="Arial Unicode MS" charset="0"/>
                <a:ea typeface="MS PGothic" pitchFamily="34" charset="-128"/>
              </a:defRPr>
            </a:lvl7pPr>
            <a:lvl8pPr marL="3429000" indent="-228600" eaLnBrk="0" fontAlgn="base" hangingPunct="0">
              <a:spcBef>
                <a:spcPct val="0"/>
              </a:spcBef>
              <a:spcAft>
                <a:spcPct val="0"/>
              </a:spcAft>
              <a:defRPr sz="2000" b="1">
                <a:solidFill>
                  <a:schemeClr val="tx1"/>
                </a:solidFill>
                <a:latin typeface="Arial Unicode MS" charset="0"/>
                <a:ea typeface="MS PGothic" pitchFamily="34" charset="-128"/>
              </a:defRPr>
            </a:lvl8pPr>
            <a:lvl9pPr marL="3886200" indent="-228600" eaLnBrk="0" fontAlgn="base" hangingPunct="0">
              <a:spcBef>
                <a:spcPct val="0"/>
              </a:spcBef>
              <a:spcAft>
                <a:spcPct val="0"/>
              </a:spcAft>
              <a:defRPr sz="2000" b="1">
                <a:solidFill>
                  <a:schemeClr val="tx1"/>
                </a:solidFill>
                <a:latin typeface="Arial Unicode MS" charset="0"/>
                <a:ea typeface="MS PGothic" pitchFamily="34" charset="-128"/>
              </a:defRPr>
            </a:lvl9pPr>
          </a:lstStyle>
          <a:p>
            <a:pPr>
              <a:spcAft>
                <a:spcPts val="1200"/>
              </a:spcAft>
              <a:buFont typeface="Symbol" pitchFamily="18" charset="2"/>
              <a:buChar char="·"/>
            </a:pPr>
            <a:r>
              <a:rPr lang="en-US" altLang="zh-CN" sz="1800" dirty="0">
                <a:latin typeface="Arial" charset="0"/>
                <a:ea typeface="SimSun" pitchFamily="2" charset="-122"/>
              </a:rPr>
              <a:t>Oscillation in potential affects ion and e energy at the trench bottom.</a:t>
            </a:r>
          </a:p>
          <a:p>
            <a:pPr>
              <a:spcAft>
                <a:spcPts val="1200"/>
              </a:spcAft>
              <a:buFont typeface="Symbol" pitchFamily="18" charset="2"/>
              <a:buChar char="·"/>
            </a:pPr>
            <a:r>
              <a:rPr lang="en-US" altLang="zh-CN" sz="1800" dirty="0">
                <a:latin typeface="Arial" charset="0"/>
                <a:ea typeface="SimSun" pitchFamily="2" charset="-122"/>
              </a:rPr>
              <a:t>Charged particle energy syncs with the potential.</a:t>
            </a:r>
          </a:p>
          <a:p>
            <a:pPr>
              <a:spcAft>
                <a:spcPts val="1200"/>
              </a:spcAft>
              <a:buFont typeface="Symbol" pitchFamily="18" charset="2"/>
              <a:buChar char="·"/>
            </a:pPr>
            <a:r>
              <a:rPr lang="en-US" altLang="zh-CN" sz="1800" dirty="0">
                <a:latin typeface="Arial" charset="0"/>
                <a:ea typeface="SimSun" pitchFamily="2" charset="-122"/>
              </a:rPr>
              <a:t>e energy increases with positive potential while ion energy decreases.</a:t>
            </a:r>
          </a:p>
          <a:p>
            <a:pPr>
              <a:spcAft>
                <a:spcPts val="1200"/>
              </a:spcAft>
              <a:buFont typeface="Symbol" pitchFamily="18" charset="2"/>
              <a:buChar char="·"/>
            </a:pPr>
            <a:r>
              <a:rPr lang="en-US" altLang="zh-CN" sz="1800" dirty="0">
                <a:latin typeface="Arial" charset="0"/>
                <a:ea typeface="SimSun" pitchFamily="2" charset="-122"/>
              </a:rPr>
              <a:t>Variation of particle energy with in one pulse is amplified with larger oscillation amplitude of potential.</a:t>
            </a:r>
          </a:p>
          <a:p>
            <a:pPr>
              <a:spcAft>
                <a:spcPts val="1200"/>
              </a:spcAft>
              <a:buFont typeface="Symbol" pitchFamily="18" charset="2"/>
              <a:buChar char="·"/>
            </a:pPr>
            <a:r>
              <a:rPr lang="en-US" altLang="zh-CN" sz="1800" dirty="0">
                <a:latin typeface="Arial" charset="0"/>
                <a:ea typeface="SimSun" pitchFamily="2" charset="-122"/>
              </a:rPr>
              <a:t>Low PRF (longer cycle) with larger oscillation amplitude results in greater variation in particle energy.</a:t>
            </a:r>
          </a:p>
          <a:p>
            <a:pPr>
              <a:spcAft>
                <a:spcPts val="1200"/>
              </a:spcAft>
              <a:buFont typeface="Symbol" pitchFamily="18" charset="2"/>
              <a:buChar char="·"/>
            </a:pPr>
            <a:r>
              <a:rPr lang="en-US" altLang="zh-CN" sz="1800" dirty="0">
                <a:latin typeface="Arial" charset="0"/>
                <a:ea typeface="SimSun" pitchFamily="2" charset="-122"/>
              </a:rPr>
              <a:t>High PRF (short cycle) results in  more statistical variation.</a:t>
            </a:r>
          </a:p>
          <a:p>
            <a:pPr marL="0" indent="0">
              <a:spcAft>
                <a:spcPts val="1200"/>
              </a:spcAft>
            </a:pPr>
            <a:r>
              <a:rPr lang="en-US" altLang="zh-CN" sz="1800" dirty="0">
                <a:latin typeface="Arial" charset="0"/>
                <a:ea typeface="SimSun" pitchFamily="2" charset="-122"/>
              </a:rPr>
              <a:t> </a:t>
            </a:r>
          </a:p>
        </p:txBody>
      </p:sp>
      <p:pic>
        <p:nvPicPr>
          <p:cNvPr id="3" name="Picture 2" descr="A screenshot of a graph&#10;&#10;AI-generated content may be incorrect.">
            <a:extLst>
              <a:ext uri="{FF2B5EF4-FFF2-40B4-BE49-F238E27FC236}">
                <a16:creationId xmlns:a16="http://schemas.microsoft.com/office/drawing/2014/main" id="{56C80CAC-C5D1-F83C-7C2E-05CD84C7F5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122" y="402012"/>
            <a:ext cx="4462688" cy="6045016"/>
          </a:xfrm>
          <a:prstGeom prst="rect">
            <a:avLst/>
          </a:prstGeom>
        </p:spPr>
      </p:pic>
      <p:grpSp>
        <p:nvGrpSpPr>
          <p:cNvPr id="7" name="Group 6">
            <a:extLst>
              <a:ext uri="{FF2B5EF4-FFF2-40B4-BE49-F238E27FC236}">
                <a16:creationId xmlns:a16="http://schemas.microsoft.com/office/drawing/2014/main" id="{40341EBF-34C9-4C91-B13B-1F6685F4AB57}"/>
              </a:ext>
            </a:extLst>
          </p:cNvPr>
          <p:cNvGrpSpPr>
            <a:grpSpLocks/>
          </p:cNvGrpSpPr>
          <p:nvPr/>
        </p:nvGrpSpPr>
        <p:grpSpPr bwMode="auto">
          <a:xfrm>
            <a:off x="5257800" y="6154836"/>
            <a:ext cx="3770313" cy="582796"/>
            <a:chOff x="2953" y="3839"/>
            <a:chExt cx="2375" cy="367"/>
          </a:xfrm>
        </p:grpSpPr>
        <p:sp>
          <p:nvSpPr>
            <p:cNvPr id="8" name="Line 10">
              <a:extLst>
                <a:ext uri="{FF2B5EF4-FFF2-40B4-BE49-F238E27FC236}">
                  <a16:creationId xmlns:a16="http://schemas.microsoft.com/office/drawing/2014/main" id="{F443C7F3-94DB-4A60-890D-E08C50D21ADE}"/>
                </a:ext>
              </a:extLst>
            </p:cNvPr>
            <p:cNvSpPr>
              <a:spLocks noChangeShapeType="1"/>
            </p:cNvSpPr>
            <p:nvPr/>
          </p:nvSpPr>
          <p:spPr bwMode="auto">
            <a:xfrm>
              <a:off x="2989" y="3839"/>
              <a:ext cx="230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 name="Text Box 11">
              <a:extLst>
                <a:ext uri="{FF2B5EF4-FFF2-40B4-BE49-F238E27FC236}">
                  <a16:creationId xmlns:a16="http://schemas.microsoft.com/office/drawing/2014/main" id="{D6EDFCAB-FDD2-49BC-9697-7F730DBDE7DC}"/>
                </a:ext>
              </a:extLst>
            </p:cNvPr>
            <p:cNvSpPr txBox="1">
              <a:spLocks noChangeArrowheads="1"/>
            </p:cNvSpPr>
            <p:nvPr/>
          </p:nvSpPr>
          <p:spPr bwMode="auto">
            <a:xfrm>
              <a:off x="2953" y="3840"/>
              <a:ext cx="2375"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Unicode MS" charset="0"/>
                  <a:ea typeface="MS PGothic" pitchFamily="34" charset="-128"/>
                </a:defRPr>
              </a:lvl1pPr>
              <a:lvl2pPr marL="742950" indent="-285750">
                <a:defRPr sz="2000" b="1">
                  <a:solidFill>
                    <a:schemeClr val="tx1"/>
                  </a:solidFill>
                  <a:latin typeface="Arial Unicode MS" charset="0"/>
                  <a:ea typeface="MS PGothic" pitchFamily="34" charset="-128"/>
                </a:defRPr>
              </a:lvl2pPr>
              <a:lvl3pPr marL="1143000" indent="-228600">
                <a:defRPr sz="2000" b="1">
                  <a:solidFill>
                    <a:schemeClr val="tx1"/>
                  </a:solidFill>
                  <a:latin typeface="Arial Unicode MS" charset="0"/>
                  <a:ea typeface="MS PGothic" pitchFamily="34" charset="-128"/>
                </a:defRPr>
              </a:lvl3pPr>
              <a:lvl4pPr marL="1600200" indent="-228600">
                <a:defRPr sz="2000" b="1">
                  <a:solidFill>
                    <a:schemeClr val="tx1"/>
                  </a:solidFill>
                  <a:latin typeface="Arial Unicode MS" charset="0"/>
                  <a:ea typeface="MS PGothic" pitchFamily="34" charset="-128"/>
                </a:defRPr>
              </a:lvl4pPr>
              <a:lvl5pPr marL="2057400" indent="-228600">
                <a:defRPr sz="2000" b="1">
                  <a:solidFill>
                    <a:schemeClr val="tx1"/>
                  </a:solidFill>
                  <a:latin typeface="Arial Unicode MS" charset="0"/>
                  <a:ea typeface="MS PGothic" pitchFamily="34" charset="-128"/>
                </a:defRPr>
              </a:lvl5pPr>
              <a:lvl6pPr marL="2514600" indent="-228600" eaLnBrk="0" fontAlgn="base" hangingPunct="0">
                <a:spcBef>
                  <a:spcPct val="0"/>
                </a:spcBef>
                <a:spcAft>
                  <a:spcPct val="0"/>
                </a:spcAft>
                <a:defRPr sz="2000" b="1">
                  <a:solidFill>
                    <a:schemeClr val="tx1"/>
                  </a:solidFill>
                  <a:latin typeface="Arial Unicode MS" charset="0"/>
                  <a:ea typeface="MS PGothic" pitchFamily="34" charset="-128"/>
                </a:defRPr>
              </a:lvl6pPr>
              <a:lvl7pPr marL="2971800" indent="-228600" eaLnBrk="0" fontAlgn="base" hangingPunct="0">
                <a:spcBef>
                  <a:spcPct val="0"/>
                </a:spcBef>
                <a:spcAft>
                  <a:spcPct val="0"/>
                </a:spcAft>
                <a:defRPr sz="2000" b="1">
                  <a:solidFill>
                    <a:schemeClr val="tx1"/>
                  </a:solidFill>
                  <a:latin typeface="Arial Unicode MS" charset="0"/>
                  <a:ea typeface="MS PGothic" pitchFamily="34" charset="-128"/>
                </a:defRPr>
              </a:lvl7pPr>
              <a:lvl8pPr marL="3429000" indent="-228600" eaLnBrk="0" fontAlgn="base" hangingPunct="0">
                <a:spcBef>
                  <a:spcPct val="0"/>
                </a:spcBef>
                <a:spcAft>
                  <a:spcPct val="0"/>
                </a:spcAft>
                <a:defRPr sz="2000" b="1">
                  <a:solidFill>
                    <a:schemeClr val="tx1"/>
                  </a:solidFill>
                  <a:latin typeface="Arial Unicode MS" charset="0"/>
                  <a:ea typeface="MS PGothic" pitchFamily="34" charset="-128"/>
                </a:defRPr>
              </a:lvl8pPr>
              <a:lvl9pPr marL="3886200" indent="-228600" eaLnBrk="0" fontAlgn="base" hangingPunct="0">
                <a:spcBef>
                  <a:spcPct val="0"/>
                </a:spcBef>
                <a:spcAft>
                  <a:spcPct val="0"/>
                </a:spcAft>
                <a:defRPr sz="2000" b="1">
                  <a:solidFill>
                    <a:schemeClr val="tx1"/>
                  </a:solidFill>
                  <a:latin typeface="Arial Unicode MS" charset="0"/>
                  <a:ea typeface="MS PGothic" pitchFamily="34" charset="-128"/>
                </a:defRPr>
              </a:lvl9pPr>
            </a:lstStyle>
            <a:p>
              <a:pPr algn="ctr"/>
              <a:r>
                <a:rPr lang="en-US" sz="1600">
                  <a:latin typeface="Arial" charset="0"/>
                </a:rPr>
                <a:t>University of Michigan</a:t>
              </a:r>
            </a:p>
            <a:p>
              <a:pPr algn="ctr"/>
              <a:r>
                <a:rPr lang="en-US" sz="1600">
                  <a:latin typeface="Arial" charset="0"/>
                </a:rPr>
                <a:t>Institute for Plasma Science &amp; Engr.</a:t>
              </a:r>
            </a:p>
          </p:txBody>
        </p:sp>
      </p:grpSp>
      <p:sp>
        <p:nvSpPr>
          <p:cNvPr id="10" name="Text Box 5">
            <a:extLst>
              <a:ext uri="{FF2B5EF4-FFF2-40B4-BE49-F238E27FC236}">
                <a16:creationId xmlns:a16="http://schemas.microsoft.com/office/drawing/2014/main" id="{748AE028-AEA4-4A96-9269-07CCD114D917}"/>
              </a:ext>
            </a:extLst>
          </p:cNvPr>
          <p:cNvSpPr txBox="1">
            <a:spLocks noChangeArrowheads="1"/>
          </p:cNvSpPr>
          <p:nvPr/>
        </p:nvSpPr>
        <p:spPr bwMode="auto">
          <a:xfrm>
            <a:off x="4730435" y="0"/>
            <a:ext cx="399096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Arial Unicode MS" charset="0"/>
                <a:ea typeface="MS PGothic" pitchFamily="34" charset="-128"/>
              </a:defRPr>
            </a:lvl1pPr>
            <a:lvl2pPr marL="742950" indent="-285750">
              <a:defRPr sz="2000" b="1">
                <a:solidFill>
                  <a:schemeClr val="tx1"/>
                </a:solidFill>
                <a:latin typeface="Arial Unicode MS" charset="0"/>
                <a:ea typeface="MS PGothic" pitchFamily="34" charset="-128"/>
              </a:defRPr>
            </a:lvl2pPr>
            <a:lvl3pPr marL="1143000" indent="-228600">
              <a:defRPr sz="2000" b="1">
                <a:solidFill>
                  <a:schemeClr val="tx1"/>
                </a:solidFill>
                <a:latin typeface="Arial Unicode MS" charset="0"/>
                <a:ea typeface="MS PGothic" pitchFamily="34" charset="-128"/>
              </a:defRPr>
            </a:lvl3pPr>
            <a:lvl4pPr marL="1600200" indent="-228600">
              <a:defRPr sz="2000" b="1">
                <a:solidFill>
                  <a:schemeClr val="tx1"/>
                </a:solidFill>
                <a:latin typeface="Arial Unicode MS" charset="0"/>
                <a:ea typeface="MS PGothic" pitchFamily="34" charset="-128"/>
              </a:defRPr>
            </a:lvl4pPr>
            <a:lvl5pPr marL="2057400" indent="-228600">
              <a:defRPr sz="2000" b="1">
                <a:solidFill>
                  <a:schemeClr val="tx1"/>
                </a:solidFill>
                <a:latin typeface="Arial Unicode MS" charset="0"/>
                <a:ea typeface="MS PGothic" pitchFamily="34" charset="-128"/>
              </a:defRPr>
            </a:lvl5pPr>
            <a:lvl6pPr marL="2514600" indent="-228600" eaLnBrk="0" fontAlgn="base" hangingPunct="0">
              <a:spcBef>
                <a:spcPct val="0"/>
              </a:spcBef>
              <a:spcAft>
                <a:spcPct val="0"/>
              </a:spcAft>
              <a:defRPr sz="2000" b="1">
                <a:solidFill>
                  <a:schemeClr val="tx1"/>
                </a:solidFill>
                <a:latin typeface="Arial Unicode MS" charset="0"/>
                <a:ea typeface="MS PGothic" pitchFamily="34" charset="-128"/>
              </a:defRPr>
            </a:lvl6pPr>
            <a:lvl7pPr marL="2971800" indent="-228600" eaLnBrk="0" fontAlgn="base" hangingPunct="0">
              <a:spcBef>
                <a:spcPct val="0"/>
              </a:spcBef>
              <a:spcAft>
                <a:spcPct val="0"/>
              </a:spcAft>
              <a:defRPr sz="2000" b="1">
                <a:solidFill>
                  <a:schemeClr val="tx1"/>
                </a:solidFill>
                <a:latin typeface="Arial Unicode MS" charset="0"/>
                <a:ea typeface="MS PGothic" pitchFamily="34" charset="-128"/>
              </a:defRPr>
            </a:lvl7pPr>
            <a:lvl8pPr marL="3429000" indent="-228600" eaLnBrk="0" fontAlgn="base" hangingPunct="0">
              <a:spcBef>
                <a:spcPct val="0"/>
              </a:spcBef>
              <a:spcAft>
                <a:spcPct val="0"/>
              </a:spcAft>
              <a:defRPr sz="2000" b="1">
                <a:solidFill>
                  <a:schemeClr val="tx1"/>
                </a:solidFill>
                <a:latin typeface="Arial Unicode MS" charset="0"/>
                <a:ea typeface="MS PGothic" pitchFamily="34" charset="-128"/>
              </a:defRPr>
            </a:lvl8pPr>
            <a:lvl9pPr marL="3886200" indent="-228600" eaLnBrk="0" fontAlgn="base" hangingPunct="0">
              <a:spcBef>
                <a:spcPct val="0"/>
              </a:spcBef>
              <a:spcAft>
                <a:spcPct val="0"/>
              </a:spcAft>
              <a:defRPr sz="2000" b="1">
                <a:solidFill>
                  <a:schemeClr val="tx1"/>
                </a:solidFill>
                <a:latin typeface="Arial Unicode MS" charset="0"/>
                <a:ea typeface="MS PGothic" pitchFamily="34" charset="-128"/>
              </a:defRPr>
            </a:lvl9pPr>
          </a:lstStyle>
          <a:p>
            <a:pPr algn="ctr">
              <a:spcBef>
                <a:spcPct val="0"/>
              </a:spcBef>
              <a:buFontTx/>
              <a:buNone/>
            </a:pPr>
            <a:r>
              <a:rPr lang="en-US" altLang="en-US" sz="2600">
                <a:latin typeface="Arial" charset="0"/>
              </a:rPr>
              <a:t>ENERGIES TO BOTTOM</a:t>
            </a:r>
          </a:p>
          <a:p>
            <a:pPr algn="ctr">
              <a:spcBef>
                <a:spcPct val="0"/>
              </a:spcBef>
              <a:buFontTx/>
              <a:buNone/>
            </a:pPr>
            <a:r>
              <a:rPr lang="en-US" altLang="en-US" sz="2600">
                <a:latin typeface="Arial" charset="0"/>
              </a:rPr>
              <a:t>OF FEATURE: </a:t>
            </a:r>
            <a:r>
              <a:rPr lang="en-US" altLang="en-US" sz="2600" err="1">
                <a:latin typeface="Arial" charset="0"/>
              </a:rPr>
              <a:t>PRF</a:t>
            </a:r>
            <a:endParaRPr lang="en-US" altLang="en-US" sz="2600">
              <a:latin typeface="Arial" charset="0"/>
            </a:endParaRPr>
          </a:p>
        </p:txBody>
      </p:sp>
      <p:sp>
        <p:nvSpPr>
          <p:cNvPr id="11" name="Line 2">
            <a:extLst>
              <a:ext uri="{FF2B5EF4-FFF2-40B4-BE49-F238E27FC236}">
                <a16:creationId xmlns:a16="http://schemas.microsoft.com/office/drawing/2014/main" id="{3C9AC993-5085-43ED-9C80-BC25E8A19A77}"/>
              </a:ext>
            </a:extLst>
          </p:cNvPr>
          <p:cNvSpPr>
            <a:spLocks noChangeShapeType="1"/>
          </p:cNvSpPr>
          <p:nvPr/>
        </p:nvSpPr>
        <p:spPr bwMode="auto">
          <a:xfrm>
            <a:off x="4730435" y="952999"/>
            <a:ext cx="4114800" cy="0"/>
          </a:xfrm>
          <a:prstGeom prst="line">
            <a:avLst/>
          </a:prstGeom>
          <a:noFill/>
          <a:ln w="28575">
            <a:solidFill>
              <a:schemeClr val="tx1"/>
            </a:solidFill>
            <a:round/>
            <a:headEnd/>
            <a:tailEnd/>
          </a:ln>
        </p:spPr>
        <p:txBody>
          <a:bodyPr wrap="none" anchor="ctr"/>
          <a:lstStyle/>
          <a:p>
            <a:endParaRPr lang="en-US"/>
          </a:p>
        </p:txBody>
      </p:sp>
      <p:sp>
        <p:nvSpPr>
          <p:cNvPr id="4" name="文本框 2">
            <a:extLst>
              <a:ext uri="{FF2B5EF4-FFF2-40B4-BE49-F238E27FC236}">
                <a16:creationId xmlns:a16="http://schemas.microsoft.com/office/drawing/2014/main" id="{88407BA2-1157-3992-4A4C-32633908F35C}"/>
              </a:ext>
            </a:extLst>
          </p:cNvPr>
          <p:cNvSpPr txBox="1"/>
          <p:nvPr/>
        </p:nvSpPr>
        <p:spPr>
          <a:xfrm>
            <a:off x="-1" y="6564197"/>
            <a:ext cx="1581913" cy="253916"/>
          </a:xfrm>
          <a:prstGeom prst="rect">
            <a:avLst/>
          </a:prstGeom>
          <a:noFill/>
        </p:spPr>
        <p:txBody>
          <a:bodyPr wrap="square">
            <a:spAutoFit/>
          </a:bodyPr>
          <a:lstStyle/>
          <a:p>
            <a:r>
              <a:rPr lang="en-US" altLang="zh-CN" sz="1050" dirty="0">
                <a:latin typeface="Arial" charset="0"/>
                <a:ea typeface="SimSun" pitchFamily="2" charset="-122"/>
              </a:rPr>
              <a:t>MIPSE_2025</a:t>
            </a:r>
            <a:endParaRPr lang="zh-CN" altLang="en-US" sz="1050" dirty="0"/>
          </a:p>
        </p:txBody>
      </p:sp>
    </p:spTree>
    <p:extLst>
      <p:ext uri="{BB962C8B-B14F-4D97-AF65-F5344CB8AC3E}">
        <p14:creationId xmlns:p14="http://schemas.microsoft.com/office/powerpoint/2010/main" val="3707944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D1CDB-B0A0-6D72-7775-BFA9786A5C0F}"/>
            </a:ext>
          </a:extLst>
        </p:cNvPr>
        <p:cNvGrpSpPr/>
        <p:nvPr/>
      </p:nvGrpSpPr>
      <p:grpSpPr>
        <a:xfrm>
          <a:off x="0" y="0"/>
          <a:ext cx="0" cy="0"/>
          <a:chOff x="0" y="0"/>
          <a:chExt cx="0" cy="0"/>
        </a:xfrm>
      </p:grpSpPr>
      <p:sp>
        <p:nvSpPr>
          <p:cNvPr id="6" name="Text Box 3">
            <a:extLst>
              <a:ext uri="{FF2B5EF4-FFF2-40B4-BE49-F238E27FC236}">
                <a16:creationId xmlns:a16="http://schemas.microsoft.com/office/drawing/2014/main" id="{CBD38CC5-BF06-488D-9972-0B711E9FA30F}"/>
              </a:ext>
            </a:extLst>
          </p:cNvPr>
          <p:cNvSpPr txBox="1">
            <a:spLocks noChangeArrowheads="1"/>
          </p:cNvSpPr>
          <p:nvPr/>
        </p:nvSpPr>
        <p:spPr bwMode="auto">
          <a:xfrm>
            <a:off x="206375" y="2725314"/>
            <a:ext cx="873125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600" b="1" i="1" dirty="0">
                <a:latin typeface="Arial" charset="0"/>
              </a:rPr>
              <a:t>ETCHING &amp; CHARGING OF HAR ONO WITH PULSING</a:t>
            </a:r>
          </a:p>
        </p:txBody>
      </p:sp>
      <p:sp>
        <p:nvSpPr>
          <p:cNvPr id="2" name="文本框 2">
            <a:extLst>
              <a:ext uri="{FF2B5EF4-FFF2-40B4-BE49-F238E27FC236}">
                <a16:creationId xmlns:a16="http://schemas.microsoft.com/office/drawing/2014/main" id="{0B8814DA-5662-E5D8-4DA7-DEFF6710E57B}"/>
              </a:ext>
            </a:extLst>
          </p:cNvPr>
          <p:cNvSpPr txBox="1"/>
          <p:nvPr/>
        </p:nvSpPr>
        <p:spPr>
          <a:xfrm>
            <a:off x="-1" y="6564197"/>
            <a:ext cx="1581913" cy="253916"/>
          </a:xfrm>
          <a:prstGeom prst="rect">
            <a:avLst/>
          </a:prstGeom>
          <a:noFill/>
        </p:spPr>
        <p:txBody>
          <a:bodyPr wrap="square">
            <a:spAutoFit/>
          </a:bodyPr>
          <a:lstStyle/>
          <a:p>
            <a:r>
              <a:rPr lang="en-US" altLang="zh-CN" sz="1050" dirty="0">
                <a:latin typeface="Arial" charset="0"/>
                <a:ea typeface="SimSun" pitchFamily="2" charset="-122"/>
              </a:rPr>
              <a:t>MIPSE_2025</a:t>
            </a:r>
            <a:endParaRPr lang="zh-CN" altLang="en-US" sz="1050" dirty="0"/>
          </a:p>
        </p:txBody>
      </p:sp>
    </p:spTree>
    <p:extLst>
      <p:ext uri="{BB962C8B-B14F-4D97-AF65-F5344CB8AC3E}">
        <p14:creationId xmlns:p14="http://schemas.microsoft.com/office/powerpoint/2010/main" val="889536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201613" y="87313"/>
            <a:ext cx="8731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latin typeface="Arial" charset="0"/>
              </a:rPr>
              <a:t>HAR FEATURE</a:t>
            </a:r>
            <a:endParaRPr lang="en-US" altLang="en-US" sz="2000" b="1" dirty="0">
              <a:latin typeface="Arial" charset="0"/>
            </a:endParaRPr>
          </a:p>
        </p:txBody>
      </p:sp>
      <p:sp>
        <p:nvSpPr>
          <p:cNvPr id="14" name="Line 2"/>
          <p:cNvSpPr>
            <a:spLocks noChangeShapeType="1"/>
          </p:cNvSpPr>
          <p:nvPr/>
        </p:nvSpPr>
        <p:spPr bwMode="auto">
          <a:xfrm>
            <a:off x="302854" y="611188"/>
            <a:ext cx="84074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400"/>
          </a:p>
        </p:txBody>
      </p:sp>
      <p:sp>
        <p:nvSpPr>
          <p:cNvPr id="22" name="Text Box 5">
            <a:extLst>
              <a:ext uri="{FF2B5EF4-FFF2-40B4-BE49-F238E27FC236}">
                <a16:creationId xmlns:a16="http://schemas.microsoft.com/office/drawing/2014/main" id="{91BE9ED7-48A3-47E1-8638-6D064DDE5E2D}"/>
              </a:ext>
            </a:extLst>
          </p:cNvPr>
          <p:cNvSpPr txBox="1">
            <a:spLocks noChangeArrowheads="1"/>
          </p:cNvSpPr>
          <p:nvPr/>
        </p:nvSpPr>
        <p:spPr bwMode="auto">
          <a:xfrm>
            <a:off x="3921371" y="1505568"/>
            <a:ext cx="5154781" cy="38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spcAft>
                <a:spcPts val="900"/>
              </a:spcAft>
              <a:buFont typeface="Symbol" pitchFamily="18" charset="2"/>
              <a:buChar char="·"/>
            </a:pPr>
            <a:r>
              <a:rPr kumimoji="1" lang="en-US" altLang="ko-KR" sz="2000" b="1" dirty="0">
                <a:latin typeface="Arial" charset="0"/>
                <a:ea typeface="굴림" charset="-127"/>
              </a:rPr>
              <a:t>Initial feature width: 0.08 </a:t>
            </a:r>
            <a:r>
              <a:rPr kumimoji="1" lang="en-US" altLang="ko-KR" sz="2000" b="1" dirty="0" err="1">
                <a:latin typeface="Arial" charset="0"/>
                <a:ea typeface="굴림" charset="-127"/>
              </a:rPr>
              <a:t>μm</a:t>
            </a:r>
            <a:endParaRPr kumimoji="1" lang="en-US" altLang="ko-KR" sz="2000" b="1" dirty="0">
              <a:latin typeface="Arial" charset="0"/>
              <a:ea typeface="굴림" charset="-127"/>
            </a:endParaRPr>
          </a:p>
          <a:p>
            <a:pPr eaLnBrk="1" hangingPunct="1">
              <a:spcBef>
                <a:spcPct val="0"/>
              </a:spcBef>
              <a:spcAft>
                <a:spcPts val="900"/>
              </a:spcAft>
              <a:buFont typeface="Symbol" pitchFamily="18" charset="2"/>
              <a:buChar char="·"/>
            </a:pPr>
            <a:r>
              <a:rPr kumimoji="1" lang="en-US" altLang="ko-KR" sz="2000" b="1" dirty="0">
                <a:latin typeface="Arial" charset="0"/>
                <a:ea typeface="굴림" charset="-127"/>
              </a:rPr>
              <a:t>90 layers of </a:t>
            </a:r>
            <a:r>
              <a:rPr kumimoji="1" lang="en-US" altLang="ko-KR" sz="2000" b="1" dirty="0" err="1">
                <a:latin typeface="Arial" charset="0"/>
                <a:ea typeface="굴림" charset="-127"/>
              </a:rPr>
              <a:t>SiO</a:t>
            </a:r>
            <a:r>
              <a:rPr kumimoji="1" lang="en-US" altLang="ko-KR" sz="2000" b="1" baseline="-25000" dirty="0" err="1">
                <a:latin typeface="Arial" charset="0"/>
                <a:ea typeface="굴림" charset="-127"/>
              </a:rPr>
              <a:t>2</a:t>
            </a:r>
            <a:r>
              <a:rPr kumimoji="1" lang="en-US" altLang="ko-KR" sz="2000" b="1" dirty="0">
                <a:latin typeface="Arial" charset="0"/>
                <a:ea typeface="굴림" charset="-127"/>
              </a:rPr>
              <a:t>, 90 layers of </a:t>
            </a:r>
            <a:r>
              <a:rPr kumimoji="1" lang="en-US" altLang="ko-KR" sz="2000" b="1" dirty="0" err="1">
                <a:latin typeface="Arial" charset="0"/>
                <a:ea typeface="굴림" charset="-127"/>
              </a:rPr>
              <a:t>Si</a:t>
            </a:r>
            <a:r>
              <a:rPr kumimoji="1" lang="en-US" altLang="ko-KR" sz="2000" b="1" baseline="-25000" dirty="0" err="1">
                <a:latin typeface="Arial" charset="0"/>
                <a:ea typeface="굴림" charset="-127"/>
              </a:rPr>
              <a:t>3</a:t>
            </a:r>
            <a:r>
              <a:rPr kumimoji="1" lang="en-US" altLang="ko-KR" sz="2000" b="1" dirty="0" err="1">
                <a:latin typeface="Arial" charset="0"/>
                <a:ea typeface="굴림" charset="-127"/>
              </a:rPr>
              <a:t>N</a:t>
            </a:r>
            <a:r>
              <a:rPr kumimoji="1" lang="en-US" altLang="ko-KR" sz="2000" b="1" baseline="-25000" dirty="0" err="1">
                <a:latin typeface="Arial" charset="0"/>
                <a:ea typeface="굴림" charset="-127"/>
              </a:rPr>
              <a:t>4</a:t>
            </a:r>
            <a:endParaRPr kumimoji="1" lang="en-US" altLang="ko-KR" sz="2000" b="1" baseline="-25000" dirty="0">
              <a:latin typeface="Arial" charset="0"/>
              <a:ea typeface="굴림" charset="-127"/>
            </a:endParaRPr>
          </a:p>
          <a:p>
            <a:pPr eaLnBrk="1" hangingPunct="1">
              <a:spcBef>
                <a:spcPct val="0"/>
              </a:spcBef>
              <a:spcAft>
                <a:spcPts val="900"/>
              </a:spcAft>
              <a:buFont typeface="Symbol" pitchFamily="18" charset="2"/>
              <a:buChar char="·"/>
            </a:pPr>
            <a:r>
              <a:rPr kumimoji="1" lang="en-US" altLang="ko-KR" sz="2000" b="1" dirty="0">
                <a:latin typeface="Arial" charset="0"/>
                <a:ea typeface="굴림" charset="-127"/>
              </a:rPr>
              <a:t>Thickness of each layer: 20 nm</a:t>
            </a:r>
          </a:p>
          <a:p>
            <a:pPr eaLnBrk="1" hangingPunct="1">
              <a:spcBef>
                <a:spcPct val="0"/>
              </a:spcBef>
              <a:spcAft>
                <a:spcPts val="900"/>
              </a:spcAft>
              <a:buFont typeface="Symbol" pitchFamily="18" charset="2"/>
              <a:buChar char="·"/>
            </a:pPr>
            <a:r>
              <a:rPr kumimoji="1" lang="en-US" altLang="ko-KR" sz="2000" b="1" dirty="0">
                <a:latin typeface="Arial" charset="0"/>
                <a:ea typeface="굴림" charset="-127"/>
              </a:rPr>
              <a:t>Si at the bottom artificially made a hard stop-layer.</a:t>
            </a:r>
          </a:p>
          <a:p>
            <a:pPr eaLnBrk="1" hangingPunct="1">
              <a:spcBef>
                <a:spcPct val="0"/>
              </a:spcBef>
              <a:spcAft>
                <a:spcPts val="900"/>
              </a:spcAft>
              <a:buFont typeface="Symbol" pitchFamily="18" charset="2"/>
              <a:buChar char="·"/>
            </a:pPr>
            <a:r>
              <a:rPr kumimoji="1" lang="en-US" altLang="ko-KR" sz="2000" b="1" dirty="0">
                <a:latin typeface="Arial" charset="0"/>
                <a:ea typeface="굴림" charset="-127"/>
              </a:rPr>
              <a:t>All cases are etched to the stop layer and to the same over-etch (extra 20% etching time).</a:t>
            </a:r>
          </a:p>
          <a:p>
            <a:pPr eaLnBrk="1" hangingPunct="1">
              <a:spcBef>
                <a:spcPct val="0"/>
              </a:spcBef>
              <a:spcAft>
                <a:spcPts val="900"/>
              </a:spcAft>
              <a:buFont typeface="Symbol" pitchFamily="18" charset="2"/>
              <a:buChar char="·"/>
            </a:pPr>
            <a:r>
              <a:rPr kumimoji="1" lang="en-US" altLang="ko-KR" sz="2000" b="1" dirty="0">
                <a:latin typeface="Arial" charset="0"/>
                <a:ea typeface="굴림" charset="-127"/>
              </a:rPr>
              <a:t>AR (with photoresist): 60</a:t>
            </a:r>
          </a:p>
          <a:p>
            <a:pPr eaLnBrk="1" hangingPunct="1">
              <a:spcBef>
                <a:spcPct val="0"/>
              </a:spcBef>
              <a:spcAft>
                <a:spcPts val="900"/>
              </a:spcAft>
              <a:buFont typeface="Symbol" pitchFamily="18" charset="2"/>
              <a:buChar char="·"/>
            </a:pPr>
            <a:r>
              <a:rPr kumimoji="1" lang="en-US" altLang="ko-KR" sz="2000" b="1" dirty="0">
                <a:latin typeface="Arial" charset="0"/>
                <a:ea typeface="굴림" charset="-127"/>
              </a:rPr>
              <a:t>AR (without photoresist): 50</a:t>
            </a:r>
          </a:p>
        </p:txBody>
      </p:sp>
      <p:grpSp>
        <p:nvGrpSpPr>
          <p:cNvPr id="47" name="Group 46">
            <a:extLst>
              <a:ext uri="{FF2B5EF4-FFF2-40B4-BE49-F238E27FC236}">
                <a16:creationId xmlns:a16="http://schemas.microsoft.com/office/drawing/2014/main" id="{CDD04728-1FCC-C687-0B34-AD515CF9CDCC}"/>
              </a:ext>
            </a:extLst>
          </p:cNvPr>
          <p:cNvGrpSpPr/>
          <p:nvPr/>
        </p:nvGrpSpPr>
        <p:grpSpPr>
          <a:xfrm>
            <a:off x="302854" y="693213"/>
            <a:ext cx="3549846" cy="6202920"/>
            <a:chOff x="5351582" y="615193"/>
            <a:chExt cx="3549846" cy="6202920"/>
          </a:xfrm>
        </p:grpSpPr>
        <p:grpSp>
          <p:nvGrpSpPr>
            <p:cNvPr id="46" name="Group 45">
              <a:extLst>
                <a:ext uri="{FF2B5EF4-FFF2-40B4-BE49-F238E27FC236}">
                  <a16:creationId xmlns:a16="http://schemas.microsoft.com/office/drawing/2014/main" id="{161676A7-9C6C-4186-7D35-2E0CA2B2BBA4}"/>
                </a:ext>
              </a:extLst>
            </p:cNvPr>
            <p:cNvGrpSpPr/>
            <p:nvPr/>
          </p:nvGrpSpPr>
          <p:grpSpPr>
            <a:xfrm>
              <a:off x="5351582" y="615193"/>
              <a:ext cx="3549846" cy="6202920"/>
              <a:chOff x="5351582" y="615193"/>
              <a:chExt cx="3549846" cy="6202920"/>
            </a:xfrm>
          </p:grpSpPr>
          <p:grpSp>
            <p:nvGrpSpPr>
              <p:cNvPr id="45" name="Group 44">
                <a:extLst>
                  <a:ext uri="{FF2B5EF4-FFF2-40B4-BE49-F238E27FC236}">
                    <a16:creationId xmlns:a16="http://schemas.microsoft.com/office/drawing/2014/main" id="{CCA18349-0AA5-34DF-7886-BA10C283C2CA}"/>
                  </a:ext>
                </a:extLst>
              </p:cNvPr>
              <p:cNvGrpSpPr/>
              <p:nvPr/>
            </p:nvGrpSpPr>
            <p:grpSpPr>
              <a:xfrm>
                <a:off x="5351582" y="1031759"/>
                <a:ext cx="3549846" cy="5786354"/>
                <a:chOff x="5351582" y="1031759"/>
                <a:chExt cx="3549846" cy="5786354"/>
              </a:xfrm>
            </p:grpSpPr>
            <p:sp>
              <p:nvSpPr>
                <p:cNvPr id="5" name="Rectangle 4">
                  <a:extLst>
                    <a:ext uri="{FF2B5EF4-FFF2-40B4-BE49-F238E27FC236}">
                      <a16:creationId xmlns:a16="http://schemas.microsoft.com/office/drawing/2014/main" id="{E93410A1-ED33-11B3-844C-6CEF56DB4C91}"/>
                    </a:ext>
                  </a:extLst>
                </p:cNvPr>
                <p:cNvSpPr/>
                <p:nvPr/>
              </p:nvSpPr>
              <p:spPr>
                <a:xfrm>
                  <a:off x="5361827" y="1328876"/>
                  <a:ext cx="1043876" cy="307777"/>
                </a:xfrm>
                <a:prstGeom prst="rect">
                  <a:avLst/>
                </a:prstGeom>
              </p:spPr>
              <p:txBody>
                <a:bodyPr wrap="square">
                  <a:spAutoFit/>
                </a:bodyPr>
                <a:lstStyle/>
                <a:p>
                  <a:pPr algn="ctr"/>
                  <a:r>
                    <a:rPr kumimoji="1" lang="en-US" altLang="ko-KR" sz="1400">
                      <a:latin typeface="Arial" charset="0"/>
                      <a:ea typeface="굴림" charset="-127"/>
                    </a:rPr>
                    <a:t>800 nm</a:t>
                  </a:r>
                  <a:endParaRPr lang="en-US" sz="1400"/>
                </a:p>
              </p:txBody>
            </p:sp>
            <p:sp>
              <p:nvSpPr>
                <p:cNvPr id="13" name="Rectangle 12">
                  <a:extLst>
                    <a:ext uri="{FF2B5EF4-FFF2-40B4-BE49-F238E27FC236}">
                      <a16:creationId xmlns:a16="http://schemas.microsoft.com/office/drawing/2014/main" id="{56733345-3751-A5FE-129A-F6147265F951}"/>
                    </a:ext>
                  </a:extLst>
                </p:cNvPr>
                <p:cNvSpPr/>
                <p:nvPr/>
              </p:nvSpPr>
              <p:spPr>
                <a:xfrm>
                  <a:off x="5351582" y="3619809"/>
                  <a:ext cx="1043876" cy="307777"/>
                </a:xfrm>
                <a:prstGeom prst="rect">
                  <a:avLst/>
                </a:prstGeom>
              </p:spPr>
              <p:txBody>
                <a:bodyPr wrap="square">
                  <a:spAutoFit/>
                </a:bodyPr>
                <a:lstStyle/>
                <a:p>
                  <a:pPr algn="ctr"/>
                  <a:r>
                    <a:rPr kumimoji="1" lang="en-US" altLang="ko-KR" sz="1400">
                      <a:latin typeface="Arial" charset="0"/>
                      <a:ea typeface="굴림" charset="-127"/>
                    </a:rPr>
                    <a:t>4000 nm</a:t>
                  </a:r>
                  <a:endParaRPr lang="en-US" sz="1400"/>
                </a:p>
              </p:txBody>
            </p:sp>
            <p:grpSp>
              <p:nvGrpSpPr>
                <p:cNvPr id="32" name="Group 31">
                  <a:extLst>
                    <a:ext uri="{FF2B5EF4-FFF2-40B4-BE49-F238E27FC236}">
                      <a16:creationId xmlns:a16="http://schemas.microsoft.com/office/drawing/2014/main" id="{39ADD5AB-73CC-17AD-3526-43A2CC889513}"/>
                    </a:ext>
                  </a:extLst>
                </p:cNvPr>
                <p:cNvGrpSpPr/>
                <p:nvPr/>
              </p:nvGrpSpPr>
              <p:grpSpPr>
                <a:xfrm>
                  <a:off x="6235490" y="1031759"/>
                  <a:ext cx="2665938" cy="5786354"/>
                  <a:chOff x="5543340" y="1031759"/>
                  <a:chExt cx="2665938" cy="5786354"/>
                </a:xfrm>
              </p:grpSpPr>
              <p:grpSp>
                <p:nvGrpSpPr>
                  <p:cNvPr id="12" name="Group 11">
                    <a:extLst>
                      <a:ext uri="{FF2B5EF4-FFF2-40B4-BE49-F238E27FC236}">
                        <a16:creationId xmlns:a16="http://schemas.microsoft.com/office/drawing/2014/main" id="{B1146F3B-13DC-361E-8386-CF8634B7A283}"/>
                      </a:ext>
                    </a:extLst>
                  </p:cNvPr>
                  <p:cNvGrpSpPr/>
                  <p:nvPr/>
                </p:nvGrpSpPr>
                <p:grpSpPr>
                  <a:xfrm>
                    <a:off x="5543340" y="1031759"/>
                    <a:ext cx="2665938" cy="5786354"/>
                    <a:chOff x="6302292" y="1097970"/>
                    <a:chExt cx="2665938" cy="5786354"/>
                  </a:xfrm>
                </p:grpSpPr>
                <p:grpSp>
                  <p:nvGrpSpPr>
                    <p:cNvPr id="50" name="Group 49">
                      <a:extLst>
                        <a:ext uri="{FF2B5EF4-FFF2-40B4-BE49-F238E27FC236}">
                          <a16:creationId xmlns:a16="http://schemas.microsoft.com/office/drawing/2014/main" id="{D1D386D1-9FEE-D21E-EAF8-C7DEAA4B6CCB}"/>
                        </a:ext>
                      </a:extLst>
                    </p:cNvPr>
                    <p:cNvGrpSpPr/>
                    <p:nvPr/>
                  </p:nvGrpSpPr>
                  <p:grpSpPr>
                    <a:xfrm>
                      <a:off x="6302292" y="1104630"/>
                      <a:ext cx="2665938" cy="5779694"/>
                      <a:chOff x="6302292" y="1104630"/>
                      <a:chExt cx="2665938" cy="5779694"/>
                    </a:xfrm>
                  </p:grpSpPr>
                  <p:grpSp>
                    <p:nvGrpSpPr>
                      <p:cNvPr id="9" name="Group 8">
                        <a:extLst>
                          <a:ext uri="{FF2B5EF4-FFF2-40B4-BE49-F238E27FC236}">
                            <a16:creationId xmlns:a16="http://schemas.microsoft.com/office/drawing/2014/main" id="{1EF8676C-AD4D-B44C-EC2E-2D94E202BA93}"/>
                          </a:ext>
                        </a:extLst>
                      </p:cNvPr>
                      <p:cNvGrpSpPr/>
                      <p:nvPr/>
                    </p:nvGrpSpPr>
                    <p:grpSpPr>
                      <a:xfrm>
                        <a:off x="6302292" y="1104630"/>
                        <a:ext cx="1144180" cy="5779694"/>
                        <a:chOff x="5856075" y="1549377"/>
                        <a:chExt cx="1144180" cy="5779694"/>
                      </a:xfrm>
                    </p:grpSpPr>
                    <p:cxnSp>
                      <p:nvCxnSpPr>
                        <p:cNvPr id="15" name="Straight Connector 14">
                          <a:extLst>
                            <a:ext uri="{FF2B5EF4-FFF2-40B4-BE49-F238E27FC236}">
                              <a16:creationId xmlns:a16="http://schemas.microsoft.com/office/drawing/2014/main" id="{CECEC19F-2A79-4FCE-B831-9D22089456E6}"/>
                            </a:ext>
                          </a:extLst>
                        </p:cNvPr>
                        <p:cNvCxnSpPr>
                          <a:cxnSpLocks/>
                        </p:cNvCxnSpPr>
                        <p:nvPr/>
                      </p:nvCxnSpPr>
                      <p:spPr>
                        <a:xfrm flipH="1">
                          <a:off x="5856075" y="1549378"/>
                          <a:ext cx="326572" cy="0"/>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AA9ECA61-8004-45D4-96B7-8A4C193D14DF}"/>
                            </a:ext>
                          </a:extLst>
                        </p:cNvPr>
                        <p:cNvCxnSpPr>
                          <a:cxnSpLocks/>
                        </p:cNvCxnSpPr>
                        <p:nvPr/>
                      </p:nvCxnSpPr>
                      <p:spPr>
                        <a:xfrm flipH="1">
                          <a:off x="5856075" y="6743769"/>
                          <a:ext cx="326572" cy="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AC31E3FA-D402-443B-9E9F-B760BC01B9BB}"/>
                            </a:ext>
                          </a:extLst>
                        </p:cNvPr>
                        <p:cNvCxnSpPr>
                          <a:cxnSpLocks/>
                        </p:cNvCxnSpPr>
                        <p:nvPr/>
                      </p:nvCxnSpPr>
                      <p:spPr>
                        <a:xfrm>
                          <a:off x="6016043" y="1549377"/>
                          <a:ext cx="0" cy="5188482"/>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F71C49B1-BA58-485A-9621-A8E842A5D7CE}"/>
                            </a:ext>
                          </a:extLst>
                        </p:cNvPr>
                        <p:cNvCxnSpPr>
                          <a:cxnSpLocks/>
                        </p:cNvCxnSpPr>
                        <p:nvPr/>
                      </p:nvCxnSpPr>
                      <p:spPr>
                        <a:xfrm>
                          <a:off x="6360110" y="6752490"/>
                          <a:ext cx="0" cy="278675"/>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CC39BC7B-EDA2-48A5-9231-CFA5150789F7}"/>
                            </a:ext>
                          </a:extLst>
                        </p:cNvPr>
                        <p:cNvCxnSpPr>
                          <a:cxnSpLocks/>
                        </p:cNvCxnSpPr>
                        <p:nvPr/>
                      </p:nvCxnSpPr>
                      <p:spPr>
                        <a:xfrm>
                          <a:off x="6730496" y="6752490"/>
                          <a:ext cx="0" cy="278675"/>
                        </a:xfrm>
                        <a:prstGeom prst="line">
                          <a:avLst/>
                        </a:prstGeom>
                      </p:spPr>
                      <p:style>
                        <a:lnRef idx="1">
                          <a:schemeClr val="dk1"/>
                        </a:lnRef>
                        <a:fillRef idx="0">
                          <a:schemeClr val="dk1"/>
                        </a:fillRef>
                        <a:effectRef idx="0">
                          <a:schemeClr val="dk1"/>
                        </a:effectRef>
                        <a:fontRef idx="minor">
                          <a:schemeClr val="tx1"/>
                        </a:fontRef>
                      </p:style>
                    </p:cxnSp>
                    <p:sp>
                      <p:nvSpPr>
                        <p:cNvPr id="34" name="Rectangle 33">
                          <a:extLst>
                            <a:ext uri="{FF2B5EF4-FFF2-40B4-BE49-F238E27FC236}">
                              <a16:creationId xmlns:a16="http://schemas.microsoft.com/office/drawing/2014/main" id="{541979D3-9F77-4623-BA0A-021DDE6A84E7}"/>
                            </a:ext>
                          </a:extLst>
                        </p:cNvPr>
                        <p:cNvSpPr/>
                        <p:nvPr/>
                      </p:nvSpPr>
                      <p:spPr>
                        <a:xfrm>
                          <a:off x="6121365" y="7021294"/>
                          <a:ext cx="878890" cy="307777"/>
                        </a:xfrm>
                        <a:prstGeom prst="rect">
                          <a:avLst/>
                        </a:prstGeom>
                      </p:spPr>
                      <p:txBody>
                        <a:bodyPr wrap="square">
                          <a:spAutoFit/>
                        </a:bodyPr>
                        <a:lstStyle/>
                        <a:p>
                          <a:pPr algn="ctr"/>
                          <a:r>
                            <a:rPr kumimoji="1" lang="en-US" altLang="ko-KR" sz="1400">
                              <a:latin typeface="Arial" charset="0"/>
                              <a:ea typeface="굴림" charset="-127"/>
                            </a:rPr>
                            <a:t>320 nm</a:t>
                          </a:r>
                          <a:endParaRPr lang="en-US" sz="1400"/>
                        </a:p>
                      </p:txBody>
                    </p:sp>
                    <p:cxnSp>
                      <p:nvCxnSpPr>
                        <p:cNvPr id="40" name="Straight Connector 39">
                          <a:extLst>
                            <a:ext uri="{FF2B5EF4-FFF2-40B4-BE49-F238E27FC236}">
                              <a16:creationId xmlns:a16="http://schemas.microsoft.com/office/drawing/2014/main" id="{2756B95C-1A35-4636-A383-6FBF10211E8C}"/>
                            </a:ext>
                          </a:extLst>
                        </p:cNvPr>
                        <p:cNvCxnSpPr>
                          <a:cxnSpLocks/>
                        </p:cNvCxnSpPr>
                        <p:nvPr/>
                      </p:nvCxnSpPr>
                      <p:spPr>
                        <a:xfrm flipH="1">
                          <a:off x="6360110" y="6884354"/>
                          <a:ext cx="378006" cy="0"/>
                        </a:xfrm>
                        <a:prstGeom prst="line">
                          <a:avLst/>
                        </a:prstGeom>
                      </p:spPr>
                      <p:style>
                        <a:lnRef idx="1">
                          <a:schemeClr val="dk1"/>
                        </a:lnRef>
                        <a:fillRef idx="0">
                          <a:schemeClr val="dk1"/>
                        </a:fillRef>
                        <a:effectRef idx="0">
                          <a:schemeClr val="dk1"/>
                        </a:effectRef>
                        <a:fontRef idx="minor">
                          <a:schemeClr val="tx1"/>
                        </a:fontRef>
                      </p:style>
                    </p:cxnSp>
                  </p:grpSp>
                  <p:sp>
                    <p:nvSpPr>
                      <p:cNvPr id="18" name="Rectangle 17">
                        <a:extLst>
                          <a:ext uri="{FF2B5EF4-FFF2-40B4-BE49-F238E27FC236}">
                            <a16:creationId xmlns:a16="http://schemas.microsoft.com/office/drawing/2014/main" id="{70934EB5-4B7D-91C1-AA8C-292408A7264D}"/>
                          </a:ext>
                        </a:extLst>
                      </p:cNvPr>
                      <p:cNvSpPr/>
                      <p:nvPr/>
                    </p:nvSpPr>
                    <p:spPr>
                      <a:xfrm>
                        <a:off x="7381772" y="5280691"/>
                        <a:ext cx="321682" cy="151330"/>
                      </a:xfrm>
                      <a:prstGeom prst="rect">
                        <a:avLst/>
                      </a:prstGeom>
                      <a:solidFill>
                        <a:srgbClr val="FFD7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39381FD-1186-D7F0-0868-301B6C7AAC2F}"/>
                          </a:ext>
                        </a:extLst>
                      </p:cNvPr>
                      <p:cNvSpPr/>
                      <p:nvPr/>
                    </p:nvSpPr>
                    <p:spPr>
                      <a:xfrm>
                        <a:off x="7652653" y="5202467"/>
                        <a:ext cx="1113367" cy="307777"/>
                      </a:xfrm>
                      <a:prstGeom prst="rect">
                        <a:avLst/>
                      </a:prstGeom>
                    </p:spPr>
                    <p:txBody>
                      <a:bodyPr wrap="square">
                        <a:spAutoFit/>
                      </a:bodyPr>
                      <a:lstStyle/>
                      <a:p>
                        <a:r>
                          <a:rPr kumimoji="1" lang="en-US" altLang="ko-KR" sz="1400">
                            <a:latin typeface="Arial" charset="0"/>
                            <a:ea typeface="굴림" charset="-127"/>
                          </a:rPr>
                          <a:t>Photoresist</a:t>
                        </a:r>
                        <a:endParaRPr lang="en-US" sz="1400"/>
                      </a:p>
                    </p:txBody>
                  </p:sp>
                  <p:sp>
                    <p:nvSpPr>
                      <p:cNvPr id="25" name="Rectangle 24">
                        <a:extLst>
                          <a:ext uri="{FF2B5EF4-FFF2-40B4-BE49-F238E27FC236}">
                            <a16:creationId xmlns:a16="http://schemas.microsoft.com/office/drawing/2014/main" id="{D9B93AED-DB3F-7A7B-FBC7-A5C80729EF14}"/>
                          </a:ext>
                        </a:extLst>
                      </p:cNvPr>
                      <p:cNvSpPr/>
                      <p:nvPr/>
                    </p:nvSpPr>
                    <p:spPr>
                      <a:xfrm>
                        <a:off x="7381772" y="5566869"/>
                        <a:ext cx="321682" cy="151330"/>
                      </a:xfrm>
                      <a:prstGeom prst="rect">
                        <a:avLst/>
                      </a:prstGeom>
                      <a:solidFill>
                        <a:srgbClr val="FF8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753BA91-86A6-8D7B-D28C-3BA5C44807D4}"/>
                          </a:ext>
                        </a:extLst>
                      </p:cNvPr>
                      <p:cNvSpPr/>
                      <p:nvPr/>
                    </p:nvSpPr>
                    <p:spPr>
                      <a:xfrm>
                        <a:off x="7652652" y="5488645"/>
                        <a:ext cx="1113367" cy="307777"/>
                      </a:xfrm>
                      <a:prstGeom prst="rect">
                        <a:avLst/>
                      </a:prstGeom>
                    </p:spPr>
                    <p:txBody>
                      <a:bodyPr wrap="square">
                        <a:spAutoFit/>
                      </a:bodyPr>
                      <a:lstStyle/>
                      <a:p>
                        <a:r>
                          <a:rPr kumimoji="1" lang="en-US" altLang="ko-KR" sz="1400">
                            <a:latin typeface="Arial" charset="0"/>
                            <a:ea typeface="굴림" charset="-127"/>
                          </a:rPr>
                          <a:t>SiO</a:t>
                        </a:r>
                        <a:r>
                          <a:rPr kumimoji="1" lang="en-US" altLang="ko-KR" sz="1400" baseline="-25000">
                            <a:latin typeface="Arial" charset="0"/>
                            <a:ea typeface="굴림" charset="-127"/>
                          </a:rPr>
                          <a:t>2</a:t>
                        </a:r>
                        <a:endParaRPr lang="en-US" sz="1400" baseline="-25000"/>
                      </a:p>
                    </p:txBody>
                  </p:sp>
                  <p:sp>
                    <p:nvSpPr>
                      <p:cNvPr id="28" name="Rectangle 27">
                        <a:extLst>
                          <a:ext uri="{FF2B5EF4-FFF2-40B4-BE49-F238E27FC236}">
                            <a16:creationId xmlns:a16="http://schemas.microsoft.com/office/drawing/2014/main" id="{E5120CBB-12B6-8D86-BCBB-C8F42EB32C57}"/>
                          </a:ext>
                        </a:extLst>
                      </p:cNvPr>
                      <p:cNvSpPr/>
                      <p:nvPr/>
                    </p:nvSpPr>
                    <p:spPr>
                      <a:xfrm>
                        <a:off x="7381772" y="5855605"/>
                        <a:ext cx="321682" cy="151330"/>
                      </a:xfrm>
                      <a:prstGeom prst="rect">
                        <a:avLst/>
                      </a:prstGeom>
                      <a:solidFill>
                        <a:srgbClr val="9595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7D6171-1AB3-6377-44F0-F88783B38C15}"/>
                          </a:ext>
                        </a:extLst>
                      </p:cNvPr>
                      <p:cNvSpPr/>
                      <p:nvPr/>
                    </p:nvSpPr>
                    <p:spPr>
                      <a:xfrm>
                        <a:off x="7652652" y="5777381"/>
                        <a:ext cx="1113367" cy="307777"/>
                      </a:xfrm>
                      <a:prstGeom prst="rect">
                        <a:avLst/>
                      </a:prstGeom>
                    </p:spPr>
                    <p:txBody>
                      <a:bodyPr wrap="square">
                        <a:spAutoFit/>
                      </a:bodyPr>
                      <a:lstStyle/>
                      <a:p>
                        <a:r>
                          <a:rPr kumimoji="1" lang="en-US" altLang="ko-KR" sz="1400">
                            <a:latin typeface="Arial" charset="0"/>
                            <a:ea typeface="굴림" charset="-127"/>
                          </a:rPr>
                          <a:t>Si</a:t>
                        </a:r>
                        <a:r>
                          <a:rPr kumimoji="1" lang="en-US" altLang="ko-KR" sz="1400" baseline="-25000">
                            <a:latin typeface="Arial" charset="0"/>
                            <a:ea typeface="굴림" charset="-127"/>
                          </a:rPr>
                          <a:t>3</a:t>
                        </a:r>
                        <a:r>
                          <a:rPr kumimoji="1" lang="en-US" altLang="ko-KR" sz="1400">
                            <a:latin typeface="Arial" charset="0"/>
                            <a:ea typeface="굴림" charset="-127"/>
                          </a:rPr>
                          <a:t>N</a:t>
                        </a:r>
                        <a:r>
                          <a:rPr kumimoji="1" lang="en-US" altLang="ko-KR" sz="1400" baseline="-25000">
                            <a:latin typeface="Arial" charset="0"/>
                            <a:ea typeface="굴림" charset="-127"/>
                          </a:rPr>
                          <a:t>4</a:t>
                        </a:r>
                        <a:endParaRPr lang="en-US" sz="1400" baseline="-25000"/>
                      </a:p>
                    </p:txBody>
                  </p:sp>
                  <p:sp>
                    <p:nvSpPr>
                      <p:cNvPr id="30" name="Rectangle 29">
                        <a:extLst>
                          <a:ext uri="{FF2B5EF4-FFF2-40B4-BE49-F238E27FC236}">
                            <a16:creationId xmlns:a16="http://schemas.microsoft.com/office/drawing/2014/main" id="{F6D1BABD-154D-7867-2D14-CDE7E93521C5}"/>
                          </a:ext>
                        </a:extLst>
                      </p:cNvPr>
                      <p:cNvSpPr/>
                      <p:nvPr/>
                    </p:nvSpPr>
                    <p:spPr>
                      <a:xfrm>
                        <a:off x="7381772" y="6141782"/>
                        <a:ext cx="321682" cy="151330"/>
                      </a:xfrm>
                      <a:prstGeom prst="rect">
                        <a:avLst/>
                      </a:prstGeom>
                      <a:solidFill>
                        <a:srgbClr val="FF67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8085D8E-4C7C-9417-B4DF-B1378C63BC4A}"/>
                          </a:ext>
                        </a:extLst>
                      </p:cNvPr>
                      <p:cNvSpPr/>
                      <p:nvPr/>
                    </p:nvSpPr>
                    <p:spPr>
                      <a:xfrm>
                        <a:off x="7652652" y="6063558"/>
                        <a:ext cx="1315578" cy="307777"/>
                      </a:xfrm>
                      <a:prstGeom prst="rect">
                        <a:avLst/>
                      </a:prstGeom>
                    </p:spPr>
                    <p:txBody>
                      <a:bodyPr wrap="square">
                        <a:spAutoFit/>
                      </a:bodyPr>
                      <a:lstStyle/>
                      <a:p>
                        <a:r>
                          <a:rPr kumimoji="1" lang="en-US" altLang="ko-KR" sz="1400">
                            <a:latin typeface="Arial" charset="0"/>
                            <a:ea typeface="굴림" charset="-127"/>
                          </a:rPr>
                          <a:t>Si (stop layer)</a:t>
                        </a:r>
                        <a:endParaRPr lang="en-US" sz="1400" baseline="-25000"/>
                      </a:p>
                    </p:txBody>
                  </p:sp>
                </p:grpSp>
                <p:pic>
                  <p:nvPicPr>
                    <p:cNvPr id="11" name="Picture 10" descr="A pink and green striped ribbon&#10;&#10;AI-generated content may be incorrect.">
                      <a:extLst>
                        <a:ext uri="{FF2B5EF4-FFF2-40B4-BE49-F238E27FC236}">
                          <a16:creationId xmlns:a16="http://schemas.microsoft.com/office/drawing/2014/main" id="{3DA7B9A6-E46F-A0FA-56D7-341274B13A1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811761" y="1097970"/>
                      <a:ext cx="392953" cy="5204698"/>
                    </a:xfrm>
                    <a:prstGeom prst="rect">
                      <a:avLst/>
                    </a:prstGeom>
                  </p:spPr>
                </p:pic>
              </p:grpSp>
              <p:cxnSp>
                <p:nvCxnSpPr>
                  <p:cNvPr id="24" name="Straight Connector 23">
                    <a:extLst>
                      <a:ext uri="{FF2B5EF4-FFF2-40B4-BE49-F238E27FC236}">
                        <a16:creationId xmlns:a16="http://schemas.microsoft.com/office/drawing/2014/main" id="{A7DC0DE9-81D0-172A-754E-67EF4C85B1D5}"/>
                      </a:ext>
                    </a:extLst>
                  </p:cNvPr>
                  <p:cNvCxnSpPr>
                    <a:cxnSpLocks/>
                  </p:cNvCxnSpPr>
                  <p:nvPr/>
                </p:nvCxnSpPr>
                <p:spPr>
                  <a:xfrm flipH="1">
                    <a:off x="5543340" y="6025690"/>
                    <a:ext cx="326572" cy="0"/>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24519192-C9E4-5C4C-A1A8-0D19A84E2117}"/>
                      </a:ext>
                    </a:extLst>
                  </p:cNvPr>
                  <p:cNvCxnSpPr>
                    <a:cxnSpLocks/>
                  </p:cNvCxnSpPr>
                  <p:nvPr/>
                </p:nvCxnSpPr>
                <p:spPr>
                  <a:xfrm flipH="1">
                    <a:off x="5543340" y="1866785"/>
                    <a:ext cx="326572" cy="0"/>
                  </a:xfrm>
                  <a:prstGeom prst="line">
                    <a:avLst/>
                  </a:prstGeom>
                </p:spPr>
                <p:style>
                  <a:lnRef idx="1">
                    <a:schemeClr val="dk1"/>
                  </a:lnRef>
                  <a:fillRef idx="0">
                    <a:schemeClr val="dk1"/>
                  </a:fillRef>
                  <a:effectRef idx="0">
                    <a:schemeClr val="dk1"/>
                  </a:effectRef>
                  <a:fontRef idx="minor">
                    <a:schemeClr val="tx1"/>
                  </a:fontRef>
                </p:style>
              </p:cxnSp>
            </p:grpSp>
            <p:sp>
              <p:nvSpPr>
                <p:cNvPr id="35" name="Rectangle 34">
                  <a:extLst>
                    <a:ext uri="{FF2B5EF4-FFF2-40B4-BE49-F238E27FC236}">
                      <a16:creationId xmlns:a16="http://schemas.microsoft.com/office/drawing/2014/main" id="{46214D8C-C2C3-0193-9DC5-CD1A2451F01C}"/>
                    </a:ext>
                  </a:extLst>
                </p:cNvPr>
                <p:cNvSpPr/>
                <p:nvPr/>
              </p:nvSpPr>
              <p:spPr>
                <a:xfrm>
                  <a:off x="5351582" y="5982624"/>
                  <a:ext cx="1043876" cy="307777"/>
                </a:xfrm>
                <a:prstGeom prst="rect">
                  <a:avLst/>
                </a:prstGeom>
              </p:spPr>
              <p:txBody>
                <a:bodyPr wrap="square">
                  <a:spAutoFit/>
                </a:bodyPr>
                <a:lstStyle/>
                <a:p>
                  <a:pPr algn="ctr"/>
                  <a:r>
                    <a:rPr kumimoji="1" lang="en-US" altLang="ko-KR" sz="1400">
                      <a:latin typeface="Arial" charset="0"/>
                      <a:ea typeface="굴림" charset="-127"/>
                    </a:rPr>
                    <a:t>200 nm</a:t>
                  </a:r>
                  <a:endParaRPr lang="en-US" sz="1400"/>
                </a:p>
              </p:txBody>
            </p:sp>
          </p:grpSp>
          <p:sp>
            <p:nvSpPr>
              <p:cNvPr id="44" name="Rectangle 43">
                <a:extLst>
                  <a:ext uri="{FF2B5EF4-FFF2-40B4-BE49-F238E27FC236}">
                    <a16:creationId xmlns:a16="http://schemas.microsoft.com/office/drawing/2014/main" id="{1307E12B-FCA9-80DA-42F7-451DC616AC3A}"/>
                  </a:ext>
                </a:extLst>
              </p:cNvPr>
              <p:cNvSpPr/>
              <p:nvPr/>
            </p:nvSpPr>
            <p:spPr>
              <a:xfrm>
                <a:off x="6408180" y="615193"/>
                <a:ext cx="1043876" cy="307777"/>
              </a:xfrm>
              <a:prstGeom prst="rect">
                <a:avLst/>
              </a:prstGeom>
            </p:spPr>
            <p:txBody>
              <a:bodyPr wrap="square">
                <a:spAutoFit/>
              </a:bodyPr>
              <a:lstStyle/>
              <a:p>
                <a:pPr algn="ctr"/>
                <a:r>
                  <a:rPr kumimoji="1" lang="en-US" altLang="ko-KR" sz="1400">
                    <a:latin typeface="Arial" charset="0"/>
                    <a:ea typeface="굴림" charset="-127"/>
                  </a:rPr>
                  <a:t>80 nm</a:t>
                </a:r>
                <a:endParaRPr lang="en-US" sz="1400"/>
              </a:p>
            </p:txBody>
          </p:sp>
        </p:grpSp>
        <p:cxnSp>
          <p:nvCxnSpPr>
            <p:cNvPr id="38" name="Straight Connector 37">
              <a:extLst>
                <a:ext uri="{FF2B5EF4-FFF2-40B4-BE49-F238E27FC236}">
                  <a16:creationId xmlns:a16="http://schemas.microsoft.com/office/drawing/2014/main" id="{DCF8B8E9-7AE5-F49A-7421-46A07DCF0533}"/>
                </a:ext>
              </a:extLst>
            </p:cNvPr>
            <p:cNvCxnSpPr>
              <a:cxnSpLocks/>
            </p:cNvCxnSpPr>
            <p:nvPr/>
          </p:nvCxnSpPr>
          <p:spPr>
            <a:xfrm>
              <a:off x="6890426" y="874135"/>
              <a:ext cx="0" cy="278675"/>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0B38CF58-70D9-4663-653F-CBAFC3D65D19}"/>
                </a:ext>
              </a:extLst>
            </p:cNvPr>
            <p:cNvCxnSpPr>
              <a:cxnSpLocks/>
            </p:cNvCxnSpPr>
            <p:nvPr/>
          </p:nvCxnSpPr>
          <p:spPr>
            <a:xfrm>
              <a:off x="6970301" y="874135"/>
              <a:ext cx="0" cy="278675"/>
            </a:xfrm>
            <a:prstGeom prst="line">
              <a:avLst/>
            </a:prstGeom>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92365A48-1F88-0EA2-3E16-7D38FFA0D856}"/>
                </a:ext>
              </a:extLst>
            </p:cNvPr>
            <p:cNvCxnSpPr>
              <a:cxnSpLocks/>
            </p:cNvCxnSpPr>
            <p:nvPr/>
          </p:nvCxnSpPr>
          <p:spPr>
            <a:xfrm flipH="1">
              <a:off x="6890426" y="1017471"/>
              <a:ext cx="79875" cy="0"/>
            </a:xfrm>
            <a:prstGeom prst="line">
              <a:avLst/>
            </a:prstGeom>
          </p:spPr>
          <p:style>
            <a:lnRef idx="1">
              <a:schemeClr val="dk1"/>
            </a:lnRef>
            <a:fillRef idx="0">
              <a:schemeClr val="dk1"/>
            </a:fillRef>
            <a:effectRef idx="0">
              <a:schemeClr val="dk1"/>
            </a:effectRef>
            <a:fontRef idx="minor">
              <a:schemeClr val="tx1"/>
            </a:fontRef>
          </p:style>
        </p:cxnSp>
      </p:grpSp>
      <p:grpSp>
        <p:nvGrpSpPr>
          <p:cNvPr id="3" name="Group 6">
            <a:extLst>
              <a:ext uri="{FF2B5EF4-FFF2-40B4-BE49-F238E27FC236}">
                <a16:creationId xmlns:a16="http://schemas.microsoft.com/office/drawing/2014/main" id="{080282D9-4FDB-29AB-C935-A6530AD6954B}"/>
              </a:ext>
            </a:extLst>
          </p:cNvPr>
          <p:cNvGrpSpPr>
            <a:grpSpLocks/>
          </p:cNvGrpSpPr>
          <p:nvPr/>
        </p:nvGrpSpPr>
        <p:grpSpPr bwMode="auto">
          <a:xfrm>
            <a:off x="5257800" y="6154836"/>
            <a:ext cx="3770313" cy="582796"/>
            <a:chOff x="2953" y="3839"/>
            <a:chExt cx="2375" cy="367"/>
          </a:xfrm>
        </p:grpSpPr>
        <p:sp>
          <p:nvSpPr>
            <p:cNvPr id="4" name="Line 10">
              <a:extLst>
                <a:ext uri="{FF2B5EF4-FFF2-40B4-BE49-F238E27FC236}">
                  <a16:creationId xmlns:a16="http://schemas.microsoft.com/office/drawing/2014/main" id="{D98EAFC9-99FC-BADE-B88A-284E4B1CF930}"/>
                </a:ext>
              </a:extLst>
            </p:cNvPr>
            <p:cNvSpPr>
              <a:spLocks noChangeShapeType="1"/>
            </p:cNvSpPr>
            <p:nvPr/>
          </p:nvSpPr>
          <p:spPr bwMode="auto">
            <a:xfrm>
              <a:off x="2989" y="3839"/>
              <a:ext cx="230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Text Box 11">
              <a:extLst>
                <a:ext uri="{FF2B5EF4-FFF2-40B4-BE49-F238E27FC236}">
                  <a16:creationId xmlns:a16="http://schemas.microsoft.com/office/drawing/2014/main" id="{D821CBAA-5B0A-4A1C-D1F1-D388F07DAB3A}"/>
                </a:ext>
              </a:extLst>
            </p:cNvPr>
            <p:cNvSpPr txBox="1">
              <a:spLocks noChangeArrowheads="1"/>
            </p:cNvSpPr>
            <p:nvPr/>
          </p:nvSpPr>
          <p:spPr bwMode="auto">
            <a:xfrm>
              <a:off x="2953" y="3840"/>
              <a:ext cx="2375"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Unicode MS" charset="0"/>
                  <a:ea typeface="MS PGothic" pitchFamily="34" charset="-128"/>
                </a:defRPr>
              </a:lvl1pPr>
              <a:lvl2pPr marL="742950" indent="-285750">
                <a:defRPr sz="2000" b="1">
                  <a:solidFill>
                    <a:schemeClr val="tx1"/>
                  </a:solidFill>
                  <a:latin typeface="Arial Unicode MS" charset="0"/>
                  <a:ea typeface="MS PGothic" pitchFamily="34" charset="-128"/>
                </a:defRPr>
              </a:lvl2pPr>
              <a:lvl3pPr marL="1143000" indent="-228600">
                <a:defRPr sz="2000" b="1">
                  <a:solidFill>
                    <a:schemeClr val="tx1"/>
                  </a:solidFill>
                  <a:latin typeface="Arial Unicode MS" charset="0"/>
                  <a:ea typeface="MS PGothic" pitchFamily="34" charset="-128"/>
                </a:defRPr>
              </a:lvl3pPr>
              <a:lvl4pPr marL="1600200" indent="-228600">
                <a:defRPr sz="2000" b="1">
                  <a:solidFill>
                    <a:schemeClr val="tx1"/>
                  </a:solidFill>
                  <a:latin typeface="Arial Unicode MS" charset="0"/>
                  <a:ea typeface="MS PGothic" pitchFamily="34" charset="-128"/>
                </a:defRPr>
              </a:lvl4pPr>
              <a:lvl5pPr marL="2057400" indent="-228600">
                <a:defRPr sz="2000" b="1">
                  <a:solidFill>
                    <a:schemeClr val="tx1"/>
                  </a:solidFill>
                  <a:latin typeface="Arial Unicode MS" charset="0"/>
                  <a:ea typeface="MS PGothic" pitchFamily="34" charset="-128"/>
                </a:defRPr>
              </a:lvl5pPr>
              <a:lvl6pPr marL="2514600" indent="-228600" eaLnBrk="0" fontAlgn="base" hangingPunct="0">
                <a:spcBef>
                  <a:spcPct val="0"/>
                </a:spcBef>
                <a:spcAft>
                  <a:spcPct val="0"/>
                </a:spcAft>
                <a:defRPr sz="2000" b="1">
                  <a:solidFill>
                    <a:schemeClr val="tx1"/>
                  </a:solidFill>
                  <a:latin typeface="Arial Unicode MS" charset="0"/>
                  <a:ea typeface="MS PGothic" pitchFamily="34" charset="-128"/>
                </a:defRPr>
              </a:lvl6pPr>
              <a:lvl7pPr marL="2971800" indent="-228600" eaLnBrk="0" fontAlgn="base" hangingPunct="0">
                <a:spcBef>
                  <a:spcPct val="0"/>
                </a:spcBef>
                <a:spcAft>
                  <a:spcPct val="0"/>
                </a:spcAft>
                <a:defRPr sz="2000" b="1">
                  <a:solidFill>
                    <a:schemeClr val="tx1"/>
                  </a:solidFill>
                  <a:latin typeface="Arial Unicode MS" charset="0"/>
                  <a:ea typeface="MS PGothic" pitchFamily="34" charset="-128"/>
                </a:defRPr>
              </a:lvl7pPr>
              <a:lvl8pPr marL="3429000" indent="-228600" eaLnBrk="0" fontAlgn="base" hangingPunct="0">
                <a:spcBef>
                  <a:spcPct val="0"/>
                </a:spcBef>
                <a:spcAft>
                  <a:spcPct val="0"/>
                </a:spcAft>
                <a:defRPr sz="2000" b="1">
                  <a:solidFill>
                    <a:schemeClr val="tx1"/>
                  </a:solidFill>
                  <a:latin typeface="Arial Unicode MS" charset="0"/>
                  <a:ea typeface="MS PGothic" pitchFamily="34" charset="-128"/>
                </a:defRPr>
              </a:lvl8pPr>
              <a:lvl9pPr marL="3886200" indent="-228600" eaLnBrk="0" fontAlgn="base" hangingPunct="0">
                <a:spcBef>
                  <a:spcPct val="0"/>
                </a:spcBef>
                <a:spcAft>
                  <a:spcPct val="0"/>
                </a:spcAft>
                <a:defRPr sz="2000" b="1">
                  <a:solidFill>
                    <a:schemeClr val="tx1"/>
                  </a:solidFill>
                  <a:latin typeface="Arial Unicode MS" charset="0"/>
                  <a:ea typeface="MS PGothic" pitchFamily="34" charset="-128"/>
                </a:defRPr>
              </a:lvl9pPr>
            </a:lstStyle>
            <a:p>
              <a:pPr algn="ctr"/>
              <a:r>
                <a:rPr lang="en-US" sz="1600">
                  <a:latin typeface="Arial" charset="0"/>
                </a:rPr>
                <a:t>University of Michigan</a:t>
              </a:r>
            </a:p>
            <a:p>
              <a:pPr algn="ctr"/>
              <a:r>
                <a:rPr lang="en-US" sz="1600">
                  <a:latin typeface="Arial" charset="0"/>
                </a:rPr>
                <a:t>Institute for Plasma Science &amp; Engr.</a:t>
              </a:r>
            </a:p>
          </p:txBody>
        </p:sp>
      </p:grpSp>
      <p:sp>
        <p:nvSpPr>
          <p:cNvPr id="7" name="文本框 2">
            <a:extLst>
              <a:ext uri="{FF2B5EF4-FFF2-40B4-BE49-F238E27FC236}">
                <a16:creationId xmlns:a16="http://schemas.microsoft.com/office/drawing/2014/main" id="{8F4C3585-BE53-DFC6-0FAC-E2E22CCDE532}"/>
              </a:ext>
            </a:extLst>
          </p:cNvPr>
          <p:cNvSpPr txBox="1"/>
          <p:nvPr/>
        </p:nvSpPr>
        <p:spPr>
          <a:xfrm>
            <a:off x="-1" y="6564197"/>
            <a:ext cx="1581913" cy="253916"/>
          </a:xfrm>
          <a:prstGeom prst="rect">
            <a:avLst/>
          </a:prstGeom>
          <a:noFill/>
        </p:spPr>
        <p:txBody>
          <a:bodyPr wrap="square">
            <a:spAutoFit/>
          </a:bodyPr>
          <a:lstStyle/>
          <a:p>
            <a:r>
              <a:rPr lang="en-US" altLang="zh-CN" sz="1050" dirty="0">
                <a:latin typeface="Arial" charset="0"/>
                <a:ea typeface="SimSun" pitchFamily="2" charset="-122"/>
              </a:rPr>
              <a:t>MIPSE_2025</a:t>
            </a:r>
            <a:endParaRPr lang="zh-CN" altLang="en-US" sz="1050" dirty="0"/>
          </a:p>
        </p:txBody>
      </p:sp>
    </p:spTree>
    <p:extLst>
      <p:ext uri="{BB962C8B-B14F-4D97-AF65-F5344CB8AC3E}">
        <p14:creationId xmlns:p14="http://schemas.microsoft.com/office/powerpoint/2010/main" val="1110088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7C4CF-B03A-1A7B-9D99-3043778A3130}"/>
            </a:ext>
          </a:extLst>
        </p:cNvPr>
        <p:cNvGrpSpPr/>
        <p:nvPr/>
      </p:nvGrpSpPr>
      <p:grpSpPr>
        <a:xfrm>
          <a:off x="0" y="0"/>
          <a:ext cx="0" cy="0"/>
          <a:chOff x="0" y="0"/>
          <a:chExt cx="0" cy="0"/>
        </a:xfrm>
      </p:grpSpPr>
      <p:sp>
        <p:nvSpPr>
          <p:cNvPr id="4099" name="Text Box 3">
            <a:extLst>
              <a:ext uri="{FF2B5EF4-FFF2-40B4-BE49-F238E27FC236}">
                <a16:creationId xmlns:a16="http://schemas.microsoft.com/office/drawing/2014/main" id="{3F9C0EE4-5C41-4184-EBDE-3B018866D2B5}"/>
              </a:ext>
            </a:extLst>
          </p:cNvPr>
          <p:cNvSpPr txBox="1">
            <a:spLocks noChangeArrowheads="1"/>
          </p:cNvSpPr>
          <p:nvPr/>
        </p:nvSpPr>
        <p:spPr bwMode="auto">
          <a:xfrm>
            <a:off x="5205845" y="63832"/>
            <a:ext cx="3866749"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latin typeface="Arial" charset="0"/>
              </a:rPr>
              <a:t>ONO ETCHING: DC</a:t>
            </a:r>
          </a:p>
          <a:p>
            <a:pPr algn="ctr">
              <a:spcBef>
                <a:spcPct val="0"/>
              </a:spcBef>
              <a:buFontTx/>
              <a:buNone/>
            </a:pPr>
            <a:r>
              <a:rPr lang="en-US" altLang="en-US" sz="2400" b="1" dirty="0">
                <a:latin typeface="Arial" charset="0"/>
              </a:rPr>
              <a:t>(max power constant)</a:t>
            </a:r>
          </a:p>
        </p:txBody>
      </p:sp>
      <p:sp>
        <p:nvSpPr>
          <p:cNvPr id="14" name="Line 2">
            <a:extLst>
              <a:ext uri="{FF2B5EF4-FFF2-40B4-BE49-F238E27FC236}">
                <a16:creationId xmlns:a16="http://schemas.microsoft.com/office/drawing/2014/main" id="{51935883-9414-7297-325E-C8DA8AC721AD}"/>
              </a:ext>
            </a:extLst>
          </p:cNvPr>
          <p:cNvSpPr>
            <a:spLocks noChangeShapeType="1"/>
          </p:cNvSpPr>
          <p:nvPr/>
        </p:nvSpPr>
        <p:spPr bwMode="auto">
          <a:xfrm flipV="1">
            <a:off x="5535702" y="1023940"/>
            <a:ext cx="3291840" cy="65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400"/>
          </a:p>
        </p:txBody>
      </p:sp>
      <p:sp>
        <p:nvSpPr>
          <p:cNvPr id="2" name="Text Box 5">
            <a:extLst>
              <a:ext uri="{FF2B5EF4-FFF2-40B4-BE49-F238E27FC236}">
                <a16:creationId xmlns:a16="http://schemas.microsoft.com/office/drawing/2014/main" id="{BF5CEFDA-761D-6659-4B96-E8BF33788E26}"/>
              </a:ext>
            </a:extLst>
          </p:cNvPr>
          <p:cNvSpPr txBox="1">
            <a:spLocks noChangeArrowheads="1"/>
          </p:cNvSpPr>
          <p:nvPr/>
        </p:nvSpPr>
        <p:spPr bwMode="auto">
          <a:xfrm>
            <a:off x="5557367" y="1225096"/>
            <a:ext cx="3217227"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spcAft>
                <a:spcPts val="900"/>
              </a:spcAft>
              <a:buFont typeface="Symbol" pitchFamily="18" charset="2"/>
              <a:buChar char="·"/>
            </a:pPr>
            <a:r>
              <a:rPr kumimoji="1" lang="en-US" altLang="ko-KR" sz="1800" b="1" dirty="0">
                <a:latin typeface="Arial" charset="0"/>
                <a:ea typeface="굴림" charset="-127"/>
              </a:rPr>
              <a:t>On-bias power 2000 W</a:t>
            </a:r>
          </a:p>
          <a:p>
            <a:pPr eaLnBrk="1" hangingPunct="1">
              <a:spcBef>
                <a:spcPct val="0"/>
              </a:spcBef>
              <a:spcAft>
                <a:spcPts val="900"/>
              </a:spcAft>
              <a:buFont typeface="Symbol" pitchFamily="18" charset="2"/>
              <a:buChar char="·"/>
            </a:pPr>
            <a:r>
              <a:rPr kumimoji="1" lang="en-US" altLang="ko-KR" sz="1800" b="1" dirty="0">
                <a:latin typeface="Arial" charset="0"/>
                <a:ea typeface="굴림" charset="-127"/>
              </a:rPr>
              <a:t>CW etching produces bowed profile, which is remediated at lower DC.</a:t>
            </a:r>
          </a:p>
          <a:p>
            <a:pPr eaLnBrk="1" hangingPunct="1">
              <a:spcBef>
                <a:spcPct val="0"/>
              </a:spcBef>
              <a:spcAft>
                <a:spcPts val="900"/>
              </a:spcAft>
              <a:buFont typeface="Symbol" pitchFamily="18" charset="2"/>
              <a:buChar char="·"/>
            </a:pPr>
            <a:r>
              <a:rPr kumimoji="1" lang="en-US" altLang="ko-KR" sz="1800" b="1" dirty="0">
                <a:latin typeface="Arial" charset="0"/>
                <a:ea typeface="굴림" charset="-127"/>
              </a:rPr>
              <a:t>In-feature potential decreases with decreasing DC.</a:t>
            </a:r>
          </a:p>
          <a:p>
            <a:pPr eaLnBrk="1" hangingPunct="1">
              <a:spcBef>
                <a:spcPct val="0"/>
              </a:spcBef>
              <a:spcAft>
                <a:spcPts val="900"/>
              </a:spcAft>
              <a:buFont typeface="Symbol" pitchFamily="18" charset="2"/>
              <a:buChar char="·"/>
            </a:pPr>
            <a:r>
              <a:rPr kumimoji="1" lang="en-US" altLang="ko-KR" sz="1800" b="1" dirty="0">
                <a:latin typeface="Arial" charset="0"/>
                <a:ea typeface="굴림" charset="-127"/>
              </a:rPr>
              <a:t>Improvement in CD due to: (1) lowering of in-feature potential (2) more favorable passivation/ion flux ratio.</a:t>
            </a:r>
          </a:p>
          <a:p>
            <a:pPr eaLnBrk="1" hangingPunct="1">
              <a:spcBef>
                <a:spcPct val="0"/>
              </a:spcBef>
              <a:spcAft>
                <a:spcPts val="900"/>
              </a:spcAft>
              <a:buFont typeface="Symbol" pitchFamily="18" charset="2"/>
              <a:buChar char="·"/>
            </a:pPr>
            <a:r>
              <a:rPr kumimoji="1" lang="en-US" altLang="ko-KR" sz="1800" b="1" dirty="0">
                <a:latin typeface="Arial" charset="0"/>
                <a:ea typeface="굴림" charset="-127"/>
              </a:rPr>
              <a:t>Lower duty cycle produces lower average etch rate.</a:t>
            </a:r>
          </a:p>
        </p:txBody>
      </p:sp>
      <p:grpSp>
        <p:nvGrpSpPr>
          <p:cNvPr id="17" name="Group 16">
            <a:extLst>
              <a:ext uri="{FF2B5EF4-FFF2-40B4-BE49-F238E27FC236}">
                <a16:creationId xmlns:a16="http://schemas.microsoft.com/office/drawing/2014/main" id="{53D2A751-23C6-2107-A86E-66FB310745CD}"/>
              </a:ext>
            </a:extLst>
          </p:cNvPr>
          <p:cNvGrpSpPr>
            <a:grpSpLocks noChangeAspect="1"/>
          </p:cNvGrpSpPr>
          <p:nvPr/>
        </p:nvGrpSpPr>
        <p:grpSpPr>
          <a:xfrm>
            <a:off x="0" y="243876"/>
            <a:ext cx="7229365" cy="6370247"/>
            <a:chOff x="89465" y="36796"/>
            <a:chExt cx="7018801" cy="6184706"/>
          </a:xfrm>
        </p:grpSpPr>
        <p:pic>
          <p:nvPicPr>
            <p:cNvPr id="12" name="Picture 11" descr="A screenshot of a video game&#10;&#10;AI-generated content may be incorrect.">
              <a:extLst>
                <a:ext uri="{FF2B5EF4-FFF2-40B4-BE49-F238E27FC236}">
                  <a16:creationId xmlns:a16="http://schemas.microsoft.com/office/drawing/2014/main" id="{939055BF-D6BB-A961-F0AB-4DAB016792C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89465" y="36796"/>
              <a:ext cx="5477623" cy="6184706"/>
            </a:xfrm>
            <a:prstGeom prst="rect">
              <a:avLst/>
            </a:prstGeom>
          </p:spPr>
        </p:pic>
        <p:pic>
          <p:nvPicPr>
            <p:cNvPr id="15" name="Picture 14" descr="A screenshot of a video game&#10;&#10;AI-generated content may be incorrect.">
              <a:extLst>
                <a:ext uri="{FF2B5EF4-FFF2-40B4-BE49-F238E27FC236}">
                  <a16:creationId xmlns:a16="http://schemas.microsoft.com/office/drawing/2014/main" id="{98D2A355-6E19-4ACA-107F-35CB843B3B3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314950" y="5627487"/>
              <a:ext cx="1242883" cy="271201"/>
            </a:xfrm>
            <a:prstGeom prst="rect">
              <a:avLst/>
            </a:prstGeom>
          </p:spPr>
        </p:pic>
        <p:pic>
          <p:nvPicPr>
            <p:cNvPr id="16" name="Picture 15" descr="A screenshot of a video game&#10;&#10;AI-generated content may be incorrect.">
              <a:extLst>
                <a:ext uri="{FF2B5EF4-FFF2-40B4-BE49-F238E27FC236}">
                  <a16:creationId xmlns:a16="http://schemas.microsoft.com/office/drawing/2014/main" id="{5205E59D-E57F-082B-C053-19A94BA5C55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5314950" y="5926304"/>
              <a:ext cx="1793316" cy="201822"/>
            </a:xfrm>
            <a:prstGeom prst="rect">
              <a:avLst/>
            </a:prstGeom>
          </p:spPr>
        </p:pic>
      </p:grpSp>
      <p:sp>
        <p:nvSpPr>
          <p:cNvPr id="3" name="文本框 2">
            <a:extLst>
              <a:ext uri="{FF2B5EF4-FFF2-40B4-BE49-F238E27FC236}">
                <a16:creationId xmlns:a16="http://schemas.microsoft.com/office/drawing/2014/main" id="{53C03C50-633F-A491-EF4C-E32FB022EF41}"/>
              </a:ext>
            </a:extLst>
          </p:cNvPr>
          <p:cNvSpPr txBox="1"/>
          <p:nvPr/>
        </p:nvSpPr>
        <p:spPr>
          <a:xfrm>
            <a:off x="-1" y="6564197"/>
            <a:ext cx="1581913" cy="253916"/>
          </a:xfrm>
          <a:prstGeom prst="rect">
            <a:avLst/>
          </a:prstGeom>
          <a:noFill/>
        </p:spPr>
        <p:txBody>
          <a:bodyPr wrap="square">
            <a:spAutoFit/>
          </a:bodyPr>
          <a:lstStyle/>
          <a:p>
            <a:r>
              <a:rPr lang="en-US" altLang="zh-CN" sz="1050" dirty="0">
                <a:latin typeface="Arial" charset="0"/>
                <a:ea typeface="SimSun" pitchFamily="2" charset="-122"/>
              </a:rPr>
              <a:t>MIPSE_2025</a:t>
            </a:r>
            <a:endParaRPr lang="zh-CN" altLang="en-US" sz="1050" dirty="0"/>
          </a:p>
        </p:txBody>
      </p:sp>
    </p:spTree>
    <p:extLst>
      <p:ext uri="{BB962C8B-B14F-4D97-AF65-F5344CB8AC3E}">
        <p14:creationId xmlns:p14="http://schemas.microsoft.com/office/powerpoint/2010/main" val="4237675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09600-B60C-DD8A-A62C-1AA1F2E9FAF9}"/>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D7A487CC-BDC3-E342-CB3C-CE3975A55C09}"/>
              </a:ext>
            </a:extLst>
          </p:cNvPr>
          <p:cNvGrpSpPr>
            <a:grpSpLocks noChangeAspect="1"/>
          </p:cNvGrpSpPr>
          <p:nvPr/>
        </p:nvGrpSpPr>
        <p:grpSpPr>
          <a:xfrm>
            <a:off x="126120" y="39685"/>
            <a:ext cx="7223760" cy="6318860"/>
            <a:chOff x="126120" y="39686"/>
            <a:chExt cx="6982146" cy="6107511"/>
          </a:xfrm>
        </p:grpSpPr>
        <p:pic>
          <p:nvPicPr>
            <p:cNvPr id="19" name="Picture 18" descr="A screenshot of a test&#10;&#10;AI-generated content may be incorrect.">
              <a:extLst>
                <a:ext uri="{FF2B5EF4-FFF2-40B4-BE49-F238E27FC236}">
                  <a16:creationId xmlns:a16="http://schemas.microsoft.com/office/drawing/2014/main" id="{A75394F0-F722-4A96-F13E-4EFBEBA4661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26120" y="39686"/>
              <a:ext cx="5187304" cy="6107511"/>
            </a:xfrm>
            <a:prstGeom prst="rect">
              <a:avLst/>
            </a:prstGeom>
          </p:spPr>
        </p:pic>
        <p:grpSp>
          <p:nvGrpSpPr>
            <p:cNvPr id="20" name="Group 19">
              <a:extLst>
                <a:ext uri="{FF2B5EF4-FFF2-40B4-BE49-F238E27FC236}">
                  <a16:creationId xmlns:a16="http://schemas.microsoft.com/office/drawing/2014/main" id="{7BBA8C27-B2BC-BA97-AD46-C8E5F9BE2D86}"/>
                </a:ext>
              </a:extLst>
            </p:cNvPr>
            <p:cNvGrpSpPr/>
            <p:nvPr/>
          </p:nvGrpSpPr>
          <p:grpSpPr>
            <a:xfrm>
              <a:off x="5314950" y="5627487"/>
              <a:ext cx="1793316" cy="500639"/>
              <a:chOff x="5314950" y="5627487"/>
              <a:chExt cx="1793316" cy="500639"/>
            </a:xfrm>
          </p:grpSpPr>
          <p:pic>
            <p:nvPicPr>
              <p:cNvPr id="21" name="Picture 20" descr="A screenshot of a video game&#10;&#10;AI-generated content may be incorrect.">
                <a:extLst>
                  <a:ext uri="{FF2B5EF4-FFF2-40B4-BE49-F238E27FC236}">
                    <a16:creationId xmlns:a16="http://schemas.microsoft.com/office/drawing/2014/main" id="{0F6B0458-0081-3F40-AFB6-5FD9200314A7}"/>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314950" y="5627487"/>
                <a:ext cx="1242883" cy="271201"/>
              </a:xfrm>
              <a:prstGeom prst="rect">
                <a:avLst/>
              </a:prstGeom>
            </p:spPr>
          </p:pic>
          <p:pic>
            <p:nvPicPr>
              <p:cNvPr id="22" name="Picture 21" descr="A screenshot of a video game&#10;&#10;AI-generated content may be incorrect.">
                <a:extLst>
                  <a:ext uri="{FF2B5EF4-FFF2-40B4-BE49-F238E27FC236}">
                    <a16:creationId xmlns:a16="http://schemas.microsoft.com/office/drawing/2014/main" id="{6CE3652B-1FFE-0737-60E2-623BED5FA612}"/>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314950" y="5926304"/>
                <a:ext cx="1793316" cy="201822"/>
              </a:xfrm>
              <a:prstGeom prst="rect">
                <a:avLst/>
              </a:prstGeom>
            </p:spPr>
          </p:pic>
        </p:grpSp>
      </p:grpSp>
      <p:sp>
        <p:nvSpPr>
          <p:cNvPr id="4099" name="Text Box 3">
            <a:extLst>
              <a:ext uri="{FF2B5EF4-FFF2-40B4-BE49-F238E27FC236}">
                <a16:creationId xmlns:a16="http://schemas.microsoft.com/office/drawing/2014/main" id="{577F1021-3D67-F7C4-BDA4-7C2D6B39DB2D}"/>
              </a:ext>
            </a:extLst>
          </p:cNvPr>
          <p:cNvSpPr txBox="1">
            <a:spLocks noChangeArrowheads="1"/>
          </p:cNvSpPr>
          <p:nvPr/>
        </p:nvSpPr>
        <p:spPr bwMode="auto">
          <a:xfrm>
            <a:off x="5205845" y="63832"/>
            <a:ext cx="3866749"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latin typeface="Arial" charset="0"/>
              </a:rPr>
              <a:t>ONO ETCHING: DC</a:t>
            </a:r>
          </a:p>
          <a:p>
            <a:pPr algn="ctr">
              <a:spcBef>
                <a:spcPct val="0"/>
              </a:spcBef>
              <a:buFontTx/>
              <a:buNone/>
            </a:pPr>
            <a:r>
              <a:rPr lang="en-US" altLang="en-US" sz="2400" b="1" dirty="0">
                <a:latin typeface="Arial" charset="0"/>
              </a:rPr>
              <a:t>(</a:t>
            </a:r>
            <a:r>
              <a:rPr lang="en-US" altLang="en-US" sz="2400" b="1" dirty="0" err="1">
                <a:latin typeface="Arial" charset="0"/>
              </a:rPr>
              <a:t>ave</a:t>
            </a:r>
            <a:r>
              <a:rPr lang="en-US" altLang="en-US" sz="2400" b="1" dirty="0">
                <a:latin typeface="Arial" charset="0"/>
              </a:rPr>
              <a:t> power constant)</a:t>
            </a:r>
          </a:p>
        </p:txBody>
      </p:sp>
      <p:sp>
        <p:nvSpPr>
          <p:cNvPr id="14" name="Line 2">
            <a:extLst>
              <a:ext uri="{FF2B5EF4-FFF2-40B4-BE49-F238E27FC236}">
                <a16:creationId xmlns:a16="http://schemas.microsoft.com/office/drawing/2014/main" id="{BC67E556-432F-FD99-807D-83C07BABAAB4}"/>
              </a:ext>
            </a:extLst>
          </p:cNvPr>
          <p:cNvSpPr>
            <a:spLocks noChangeShapeType="1"/>
          </p:cNvSpPr>
          <p:nvPr/>
        </p:nvSpPr>
        <p:spPr bwMode="auto">
          <a:xfrm flipV="1">
            <a:off x="5535702" y="1023940"/>
            <a:ext cx="3291840" cy="65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400"/>
          </a:p>
        </p:txBody>
      </p:sp>
      <p:sp>
        <p:nvSpPr>
          <p:cNvPr id="2" name="Text Box 5">
            <a:extLst>
              <a:ext uri="{FF2B5EF4-FFF2-40B4-BE49-F238E27FC236}">
                <a16:creationId xmlns:a16="http://schemas.microsoft.com/office/drawing/2014/main" id="{BF410426-3E26-2FAF-AB38-6D70198A4181}"/>
              </a:ext>
            </a:extLst>
          </p:cNvPr>
          <p:cNvSpPr txBox="1">
            <a:spLocks noChangeArrowheads="1"/>
          </p:cNvSpPr>
          <p:nvPr/>
        </p:nvSpPr>
        <p:spPr bwMode="auto">
          <a:xfrm>
            <a:off x="5577300" y="1270717"/>
            <a:ext cx="3440580" cy="4316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spcAft>
                <a:spcPts val="900"/>
              </a:spcAft>
              <a:buFont typeface="Symbol" pitchFamily="18" charset="2"/>
              <a:buChar char="·"/>
            </a:pPr>
            <a:r>
              <a:rPr kumimoji="1" lang="en-US" altLang="ko-KR" sz="1800" b="1" dirty="0">
                <a:latin typeface="Arial" charset="0"/>
                <a:ea typeface="굴림" charset="-127"/>
              </a:rPr>
              <a:t>On-bias average power 2000 W – lower duty cycle higher voltage and larger ion fluxes.</a:t>
            </a:r>
          </a:p>
          <a:p>
            <a:pPr eaLnBrk="1" hangingPunct="1">
              <a:spcBef>
                <a:spcPct val="0"/>
              </a:spcBef>
              <a:spcAft>
                <a:spcPts val="900"/>
              </a:spcAft>
              <a:buFont typeface="Symbol" pitchFamily="18" charset="2"/>
              <a:buChar char="·"/>
            </a:pPr>
            <a:r>
              <a:rPr kumimoji="1" lang="en-US" altLang="ko-KR" sz="1800" b="1" dirty="0">
                <a:latin typeface="Arial" charset="0"/>
                <a:ea typeface="굴림" charset="-127"/>
              </a:rPr>
              <a:t>Etch rates remain comparable while potential moderately decreases with lower DC. </a:t>
            </a:r>
          </a:p>
          <a:p>
            <a:pPr eaLnBrk="1" hangingPunct="1">
              <a:spcBef>
                <a:spcPct val="0"/>
              </a:spcBef>
              <a:spcAft>
                <a:spcPts val="900"/>
              </a:spcAft>
              <a:buFont typeface="Symbol" pitchFamily="18" charset="2"/>
              <a:buChar char="·"/>
            </a:pPr>
            <a:r>
              <a:rPr kumimoji="1" lang="en-US" altLang="ko-KR" sz="1800" b="1" dirty="0">
                <a:latin typeface="Arial" charset="0"/>
                <a:ea typeface="굴림" charset="-127"/>
              </a:rPr>
              <a:t>Bowing is not remediated at lower DC. </a:t>
            </a:r>
          </a:p>
          <a:p>
            <a:pPr eaLnBrk="1" hangingPunct="1">
              <a:spcBef>
                <a:spcPct val="0"/>
              </a:spcBef>
              <a:spcAft>
                <a:spcPts val="900"/>
              </a:spcAft>
              <a:buFont typeface="Symbol" pitchFamily="18" charset="2"/>
              <a:buChar char="·"/>
            </a:pPr>
            <a:r>
              <a:rPr kumimoji="1" lang="en-US" altLang="ko-KR" sz="1800" b="1" dirty="0">
                <a:latin typeface="Arial" charset="0"/>
                <a:ea typeface="굴림" charset="-127"/>
              </a:rPr>
              <a:t>Higher ion energies and fluxes at lower DC require higher passivation fluxes to retain CD. </a:t>
            </a:r>
          </a:p>
        </p:txBody>
      </p:sp>
      <p:sp>
        <p:nvSpPr>
          <p:cNvPr id="3" name="文本框 2">
            <a:extLst>
              <a:ext uri="{FF2B5EF4-FFF2-40B4-BE49-F238E27FC236}">
                <a16:creationId xmlns:a16="http://schemas.microsoft.com/office/drawing/2014/main" id="{04074908-B454-D491-0D5C-0FFB640EC47B}"/>
              </a:ext>
            </a:extLst>
          </p:cNvPr>
          <p:cNvSpPr txBox="1"/>
          <p:nvPr/>
        </p:nvSpPr>
        <p:spPr>
          <a:xfrm>
            <a:off x="-1" y="6564197"/>
            <a:ext cx="1581913" cy="253916"/>
          </a:xfrm>
          <a:prstGeom prst="rect">
            <a:avLst/>
          </a:prstGeom>
          <a:noFill/>
        </p:spPr>
        <p:txBody>
          <a:bodyPr wrap="square">
            <a:spAutoFit/>
          </a:bodyPr>
          <a:lstStyle/>
          <a:p>
            <a:r>
              <a:rPr lang="en-US" altLang="zh-CN" sz="1050" dirty="0">
                <a:latin typeface="Arial" charset="0"/>
                <a:ea typeface="SimSun" pitchFamily="2" charset="-122"/>
              </a:rPr>
              <a:t>MIPSE_2025</a:t>
            </a:r>
            <a:endParaRPr lang="zh-CN" altLang="en-US" sz="1050" dirty="0"/>
          </a:p>
        </p:txBody>
      </p:sp>
    </p:spTree>
    <p:extLst>
      <p:ext uri="{BB962C8B-B14F-4D97-AF65-F5344CB8AC3E}">
        <p14:creationId xmlns:p14="http://schemas.microsoft.com/office/powerpoint/2010/main" val="2573898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5"/>
          <p:cNvSpPr txBox="1">
            <a:spLocks noChangeArrowheads="1"/>
          </p:cNvSpPr>
          <p:nvPr/>
        </p:nvSpPr>
        <p:spPr bwMode="auto">
          <a:xfrm>
            <a:off x="3701409" y="-20920"/>
            <a:ext cx="17411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Arial Unicode MS" charset="0"/>
                <a:ea typeface="MS PGothic" pitchFamily="34" charset="-128"/>
              </a:defRPr>
            </a:lvl1pPr>
            <a:lvl2pPr marL="742950" indent="-285750">
              <a:defRPr sz="2000" b="1">
                <a:solidFill>
                  <a:schemeClr val="tx1"/>
                </a:solidFill>
                <a:latin typeface="Arial Unicode MS" charset="0"/>
                <a:ea typeface="MS PGothic" pitchFamily="34" charset="-128"/>
              </a:defRPr>
            </a:lvl2pPr>
            <a:lvl3pPr marL="1143000" indent="-228600">
              <a:defRPr sz="2000" b="1">
                <a:solidFill>
                  <a:schemeClr val="tx1"/>
                </a:solidFill>
                <a:latin typeface="Arial Unicode MS" charset="0"/>
                <a:ea typeface="MS PGothic" pitchFamily="34" charset="-128"/>
              </a:defRPr>
            </a:lvl3pPr>
            <a:lvl4pPr marL="1600200" indent="-228600">
              <a:defRPr sz="2000" b="1">
                <a:solidFill>
                  <a:schemeClr val="tx1"/>
                </a:solidFill>
                <a:latin typeface="Arial Unicode MS" charset="0"/>
                <a:ea typeface="MS PGothic" pitchFamily="34" charset="-128"/>
              </a:defRPr>
            </a:lvl4pPr>
            <a:lvl5pPr marL="2057400" indent="-228600">
              <a:defRPr sz="2000" b="1">
                <a:solidFill>
                  <a:schemeClr val="tx1"/>
                </a:solidFill>
                <a:latin typeface="Arial Unicode MS" charset="0"/>
                <a:ea typeface="MS PGothic" pitchFamily="34" charset="-128"/>
              </a:defRPr>
            </a:lvl5pPr>
            <a:lvl6pPr marL="2514600" indent="-228600" eaLnBrk="0" fontAlgn="base" hangingPunct="0">
              <a:spcBef>
                <a:spcPct val="0"/>
              </a:spcBef>
              <a:spcAft>
                <a:spcPct val="0"/>
              </a:spcAft>
              <a:defRPr sz="2000" b="1">
                <a:solidFill>
                  <a:schemeClr val="tx1"/>
                </a:solidFill>
                <a:latin typeface="Arial Unicode MS" charset="0"/>
                <a:ea typeface="MS PGothic" pitchFamily="34" charset="-128"/>
              </a:defRPr>
            </a:lvl6pPr>
            <a:lvl7pPr marL="2971800" indent="-228600" eaLnBrk="0" fontAlgn="base" hangingPunct="0">
              <a:spcBef>
                <a:spcPct val="0"/>
              </a:spcBef>
              <a:spcAft>
                <a:spcPct val="0"/>
              </a:spcAft>
              <a:defRPr sz="2000" b="1">
                <a:solidFill>
                  <a:schemeClr val="tx1"/>
                </a:solidFill>
                <a:latin typeface="Arial Unicode MS" charset="0"/>
                <a:ea typeface="MS PGothic" pitchFamily="34" charset="-128"/>
              </a:defRPr>
            </a:lvl7pPr>
            <a:lvl8pPr marL="3429000" indent="-228600" eaLnBrk="0" fontAlgn="base" hangingPunct="0">
              <a:spcBef>
                <a:spcPct val="0"/>
              </a:spcBef>
              <a:spcAft>
                <a:spcPct val="0"/>
              </a:spcAft>
              <a:defRPr sz="2000" b="1">
                <a:solidFill>
                  <a:schemeClr val="tx1"/>
                </a:solidFill>
                <a:latin typeface="Arial Unicode MS" charset="0"/>
                <a:ea typeface="MS PGothic" pitchFamily="34" charset="-128"/>
              </a:defRPr>
            </a:lvl8pPr>
            <a:lvl9pPr marL="3886200" indent="-228600" eaLnBrk="0" fontAlgn="base" hangingPunct="0">
              <a:spcBef>
                <a:spcPct val="0"/>
              </a:spcBef>
              <a:spcAft>
                <a:spcPct val="0"/>
              </a:spcAft>
              <a:defRPr sz="2000" b="1">
                <a:solidFill>
                  <a:schemeClr val="tx1"/>
                </a:solidFill>
                <a:latin typeface="Arial Unicode MS" charset="0"/>
                <a:ea typeface="MS PGothic" pitchFamily="34" charset="-128"/>
              </a:defRPr>
            </a:lvl9pPr>
          </a:lstStyle>
          <a:p>
            <a:pPr algn="ctr"/>
            <a:r>
              <a:rPr lang="en-US" altLang="zh-CN" sz="2800" dirty="0">
                <a:latin typeface="Arial" charset="0"/>
                <a:ea typeface="SimSun" pitchFamily="2" charset="-122"/>
              </a:rPr>
              <a:t>AGENDA</a:t>
            </a:r>
          </a:p>
        </p:txBody>
      </p:sp>
      <p:sp>
        <p:nvSpPr>
          <p:cNvPr id="6148" name="Text Box 7"/>
          <p:cNvSpPr txBox="1">
            <a:spLocks noChangeArrowheads="1"/>
          </p:cNvSpPr>
          <p:nvPr/>
        </p:nvSpPr>
        <p:spPr bwMode="auto">
          <a:xfrm>
            <a:off x="380999" y="914400"/>
            <a:ext cx="8108373"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sz="2000" b="1">
                <a:solidFill>
                  <a:schemeClr val="tx1"/>
                </a:solidFill>
                <a:latin typeface="Arial Unicode MS" charset="0"/>
                <a:ea typeface="MS PGothic" pitchFamily="34" charset="-128"/>
              </a:defRPr>
            </a:lvl1pPr>
            <a:lvl2pPr marL="742950" indent="-285750">
              <a:defRPr sz="2000" b="1">
                <a:solidFill>
                  <a:schemeClr val="tx1"/>
                </a:solidFill>
                <a:latin typeface="Arial Unicode MS" charset="0"/>
                <a:ea typeface="MS PGothic" pitchFamily="34" charset="-128"/>
              </a:defRPr>
            </a:lvl2pPr>
            <a:lvl3pPr marL="801688" indent="-58738">
              <a:defRPr sz="2000" b="1">
                <a:solidFill>
                  <a:schemeClr val="tx1"/>
                </a:solidFill>
                <a:latin typeface="Arial Unicode MS" charset="0"/>
                <a:ea typeface="MS PGothic" pitchFamily="34" charset="-128"/>
              </a:defRPr>
            </a:lvl3pPr>
            <a:lvl4pPr marL="1600200" indent="-228600">
              <a:defRPr sz="2000" b="1">
                <a:solidFill>
                  <a:schemeClr val="tx1"/>
                </a:solidFill>
                <a:latin typeface="Arial Unicode MS" charset="0"/>
                <a:ea typeface="MS PGothic" pitchFamily="34" charset="-128"/>
              </a:defRPr>
            </a:lvl4pPr>
            <a:lvl5pPr marL="2057400" indent="-228600">
              <a:defRPr sz="2000" b="1">
                <a:solidFill>
                  <a:schemeClr val="tx1"/>
                </a:solidFill>
                <a:latin typeface="Arial Unicode MS" charset="0"/>
                <a:ea typeface="MS PGothic" pitchFamily="34" charset="-128"/>
              </a:defRPr>
            </a:lvl5pPr>
            <a:lvl6pPr marL="2514600" indent="-228600" eaLnBrk="0" fontAlgn="base" hangingPunct="0">
              <a:spcBef>
                <a:spcPct val="0"/>
              </a:spcBef>
              <a:spcAft>
                <a:spcPct val="0"/>
              </a:spcAft>
              <a:defRPr sz="2000" b="1">
                <a:solidFill>
                  <a:schemeClr val="tx1"/>
                </a:solidFill>
                <a:latin typeface="Arial Unicode MS" charset="0"/>
                <a:ea typeface="MS PGothic" pitchFamily="34" charset="-128"/>
              </a:defRPr>
            </a:lvl6pPr>
            <a:lvl7pPr marL="2971800" indent="-228600" eaLnBrk="0" fontAlgn="base" hangingPunct="0">
              <a:spcBef>
                <a:spcPct val="0"/>
              </a:spcBef>
              <a:spcAft>
                <a:spcPct val="0"/>
              </a:spcAft>
              <a:defRPr sz="2000" b="1">
                <a:solidFill>
                  <a:schemeClr val="tx1"/>
                </a:solidFill>
                <a:latin typeface="Arial Unicode MS" charset="0"/>
                <a:ea typeface="MS PGothic" pitchFamily="34" charset="-128"/>
              </a:defRPr>
            </a:lvl7pPr>
            <a:lvl8pPr marL="3429000" indent="-228600" eaLnBrk="0" fontAlgn="base" hangingPunct="0">
              <a:spcBef>
                <a:spcPct val="0"/>
              </a:spcBef>
              <a:spcAft>
                <a:spcPct val="0"/>
              </a:spcAft>
              <a:defRPr sz="2000" b="1">
                <a:solidFill>
                  <a:schemeClr val="tx1"/>
                </a:solidFill>
                <a:latin typeface="Arial Unicode MS" charset="0"/>
                <a:ea typeface="MS PGothic" pitchFamily="34" charset="-128"/>
              </a:defRPr>
            </a:lvl8pPr>
            <a:lvl9pPr marL="3886200" indent="-228600" eaLnBrk="0" fontAlgn="base" hangingPunct="0">
              <a:spcBef>
                <a:spcPct val="0"/>
              </a:spcBef>
              <a:spcAft>
                <a:spcPct val="0"/>
              </a:spcAft>
              <a:defRPr sz="2000" b="1">
                <a:solidFill>
                  <a:schemeClr val="tx1"/>
                </a:solidFill>
                <a:latin typeface="Arial Unicode MS" charset="0"/>
                <a:ea typeface="MS PGothic" pitchFamily="34" charset="-128"/>
              </a:defRPr>
            </a:lvl9pPr>
          </a:lstStyle>
          <a:p>
            <a:pPr marL="342900" indent="-342900">
              <a:spcAft>
                <a:spcPts val="1200"/>
              </a:spcAft>
              <a:buFont typeface="Symbol" pitchFamily="18" charset="2"/>
              <a:buChar char="·"/>
            </a:pPr>
            <a:r>
              <a:rPr lang="en-US" altLang="zh-CN" dirty="0">
                <a:latin typeface="Arial" charset="0"/>
                <a:ea typeface="SimSun" pitchFamily="2" charset="-122"/>
              </a:rPr>
              <a:t>Charging processes in High Aspect Ratio (HAR) plasma etching. </a:t>
            </a:r>
          </a:p>
          <a:p>
            <a:pPr marL="342900" indent="-342900">
              <a:spcAft>
                <a:spcPts val="1200"/>
              </a:spcAft>
              <a:buFont typeface="Symbol" pitchFamily="18" charset="2"/>
              <a:buChar char="·"/>
            </a:pPr>
            <a:r>
              <a:rPr lang="en-US" altLang="zh-CN" dirty="0">
                <a:latin typeface="Arial" charset="0"/>
                <a:ea typeface="SimSun" pitchFamily="2" charset="-122"/>
              </a:rPr>
              <a:t>Description of </a:t>
            </a:r>
            <a:r>
              <a:rPr lang="en-US" altLang="zh-CN" dirty="0" err="1">
                <a:latin typeface="Arial" charset="0"/>
                <a:ea typeface="SimSun" pitchFamily="2" charset="-122"/>
              </a:rPr>
              <a:t>HPEM</a:t>
            </a:r>
            <a:r>
              <a:rPr lang="en-US" altLang="zh-CN" dirty="0">
                <a:latin typeface="Arial" charset="0"/>
                <a:ea typeface="SimSun" pitchFamily="2" charset="-122"/>
              </a:rPr>
              <a:t>  and </a:t>
            </a:r>
            <a:r>
              <a:rPr lang="en-US" altLang="zh-CN" dirty="0" err="1">
                <a:latin typeface="Arial" charset="0"/>
                <a:ea typeface="SimSun" pitchFamily="2" charset="-122"/>
              </a:rPr>
              <a:t>MCFPM</a:t>
            </a:r>
            <a:endParaRPr lang="en-US" altLang="zh-CN" dirty="0">
              <a:latin typeface="Arial" charset="0"/>
              <a:ea typeface="SimSun" pitchFamily="2" charset="-122"/>
            </a:endParaRPr>
          </a:p>
          <a:p>
            <a:pPr marL="342900" indent="-342900">
              <a:spcAft>
                <a:spcPts val="1200"/>
              </a:spcAft>
              <a:buFont typeface="Symbol" pitchFamily="18" charset="2"/>
              <a:buChar char="·"/>
            </a:pPr>
            <a:r>
              <a:rPr lang="en-US" altLang="zh-CN" dirty="0">
                <a:latin typeface="Arial" charset="0"/>
                <a:ea typeface="SimSun" pitchFamily="2" charset="-122"/>
              </a:rPr>
              <a:t>Charging dynamics of </a:t>
            </a:r>
          </a:p>
          <a:p>
            <a:pPr marL="857250" lvl="1" indent="-342900">
              <a:spcAft>
                <a:spcPts val="1200"/>
              </a:spcAft>
              <a:buFont typeface="Symbol" pitchFamily="18" charset="2"/>
              <a:buChar char="·"/>
            </a:pPr>
            <a:r>
              <a:rPr lang="en-US" altLang="zh-CN" dirty="0">
                <a:latin typeface="Arial" charset="0"/>
                <a:ea typeface="SimSun" pitchFamily="2" charset="-122"/>
              </a:rPr>
              <a:t>Pre-etched feature</a:t>
            </a:r>
          </a:p>
          <a:p>
            <a:pPr marL="857250" lvl="1" indent="-342900">
              <a:spcAft>
                <a:spcPts val="1200"/>
              </a:spcAft>
              <a:buFont typeface="Symbol" pitchFamily="18" charset="2"/>
              <a:buChar char="·"/>
            </a:pPr>
            <a:r>
              <a:rPr lang="en-US" altLang="zh-CN" dirty="0">
                <a:latin typeface="Arial" charset="0"/>
                <a:ea typeface="SimSun" pitchFamily="2" charset="-122"/>
              </a:rPr>
              <a:t>Fluorocarbon ONO stack etch</a:t>
            </a:r>
          </a:p>
          <a:p>
            <a:pPr marL="342900" indent="-342900">
              <a:spcAft>
                <a:spcPts val="1200"/>
              </a:spcAft>
              <a:buFont typeface="Symbol" pitchFamily="18" charset="2"/>
              <a:buChar char="·"/>
            </a:pPr>
            <a:r>
              <a:rPr lang="en-US" altLang="zh-CN" dirty="0">
                <a:latin typeface="Arial" charset="0"/>
                <a:ea typeface="SimSun" pitchFamily="2" charset="-122"/>
              </a:rPr>
              <a:t>Concluding Remarks</a:t>
            </a:r>
          </a:p>
          <a:p>
            <a:pPr marL="342900" indent="-342900">
              <a:spcAft>
                <a:spcPts val="1200"/>
              </a:spcAft>
              <a:buFont typeface="Symbol" pitchFamily="18" charset="2"/>
              <a:buChar char="·"/>
            </a:pPr>
            <a:endParaRPr lang="en-US" altLang="zh-CN" sz="2200" dirty="0">
              <a:latin typeface="Arial" charset="0"/>
              <a:ea typeface="SimSun" pitchFamily="2" charset="-122"/>
            </a:endParaRPr>
          </a:p>
        </p:txBody>
      </p:sp>
      <p:grpSp>
        <p:nvGrpSpPr>
          <p:cNvPr id="6150" name="Group 9"/>
          <p:cNvGrpSpPr>
            <a:grpSpLocks/>
          </p:cNvGrpSpPr>
          <p:nvPr/>
        </p:nvGrpSpPr>
        <p:grpSpPr bwMode="auto">
          <a:xfrm>
            <a:off x="5257800" y="6172200"/>
            <a:ext cx="3770313" cy="582613"/>
            <a:chOff x="2953" y="3839"/>
            <a:chExt cx="2375" cy="367"/>
          </a:xfrm>
        </p:grpSpPr>
        <p:sp>
          <p:nvSpPr>
            <p:cNvPr id="6151" name="Line 10"/>
            <p:cNvSpPr>
              <a:spLocks noChangeShapeType="1"/>
            </p:cNvSpPr>
            <p:nvPr/>
          </p:nvSpPr>
          <p:spPr bwMode="auto">
            <a:xfrm>
              <a:off x="2989" y="3839"/>
              <a:ext cx="230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2" name="Text Box 11"/>
            <p:cNvSpPr txBox="1">
              <a:spLocks noChangeArrowheads="1"/>
            </p:cNvSpPr>
            <p:nvPr/>
          </p:nvSpPr>
          <p:spPr bwMode="auto">
            <a:xfrm>
              <a:off x="2953" y="3840"/>
              <a:ext cx="2375"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Unicode MS" charset="0"/>
                  <a:ea typeface="MS PGothic" pitchFamily="34" charset="-128"/>
                </a:defRPr>
              </a:lvl1pPr>
              <a:lvl2pPr marL="742950" indent="-285750">
                <a:defRPr sz="2000" b="1">
                  <a:solidFill>
                    <a:schemeClr val="tx1"/>
                  </a:solidFill>
                  <a:latin typeface="Arial Unicode MS" charset="0"/>
                  <a:ea typeface="MS PGothic" pitchFamily="34" charset="-128"/>
                </a:defRPr>
              </a:lvl2pPr>
              <a:lvl3pPr marL="1143000" indent="-228600">
                <a:defRPr sz="2000" b="1">
                  <a:solidFill>
                    <a:schemeClr val="tx1"/>
                  </a:solidFill>
                  <a:latin typeface="Arial Unicode MS" charset="0"/>
                  <a:ea typeface="MS PGothic" pitchFamily="34" charset="-128"/>
                </a:defRPr>
              </a:lvl3pPr>
              <a:lvl4pPr marL="1600200" indent="-228600">
                <a:defRPr sz="2000" b="1">
                  <a:solidFill>
                    <a:schemeClr val="tx1"/>
                  </a:solidFill>
                  <a:latin typeface="Arial Unicode MS" charset="0"/>
                  <a:ea typeface="MS PGothic" pitchFamily="34" charset="-128"/>
                </a:defRPr>
              </a:lvl4pPr>
              <a:lvl5pPr marL="2057400" indent="-228600">
                <a:defRPr sz="2000" b="1">
                  <a:solidFill>
                    <a:schemeClr val="tx1"/>
                  </a:solidFill>
                  <a:latin typeface="Arial Unicode MS" charset="0"/>
                  <a:ea typeface="MS PGothic" pitchFamily="34" charset="-128"/>
                </a:defRPr>
              </a:lvl5pPr>
              <a:lvl6pPr marL="2514600" indent="-228600" eaLnBrk="0" fontAlgn="base" hangingPunct="0">
                <a:spcBef>
                  <a:spcPct val="0"/>
                </a:spcBef>
                <a:spcAft>
                  <a:spcPct val="0"/>
                </a:spcAft>
                <a:defRPr sz="2000" b="1">
                  <a:solidFill>
                    <a:schemeClr val="tx1"/>
                  </a:solidFill>
                  <a:latin typeface="Arial Unicode MS" charset="0"/>
                  <a:ea typeface="MS PGothic" pitchFamily="34" charset="-128"/>
                </a:defRPr>
              </a:lvl6pPr>
              <a:lvl7pPr marL="2971800" indent="-228600" eaLnBrk="0" fontAlgn="base" hangingPunct="0">
                <a:spcBef>
                  <a:spcPct val="0"/>
                </a:spcBef>
                <a:spcAft>
                  <a:spcPct val="0"/>
                </a:spcAft>
                <a:defRPr sz="2000" b="1">
                  <a:solidFill>
                    <a:schemeClr val="tx1"/>
                  </a:solidFill>
                  <a:latin typeface="Arial Unicode MS" charset="0"/>
                  <a:ea typeface="MS PGothic" pitchFamily="34" charset="-128"/>
                </a:defRPr>
              </a:lvl7pPr>
              <a:lvl8pPr marL="3429000" indent="-228600" eaLnBrk="0" fontAlgn="base" hangingPunct="0">
                <a:spcBef>
                  <a:spcPct val="0"/>
                </a:spcBef>
                <a:spcAft>
                  <a:spcPct val="0"/>
                </a:spcAft>
                <a:defRPr sz="2000" b="1">
                  <a:solidFill>
                    <a:schemeClr val="tx1"/>
                  </a:solidFill>
                  <a:latin typeface="Arial Unicode MS" charset="0"/>
                  <a:ea typeface="MS PGothic" pitchFamily="34" charset="-128"/>
                </a:defRPr>
              </a:lvl8pPr>
              <a:lvl9pPr marL="3886200" indent="-228600" eaLnBrk="0" fontAlgn="base" hangingPunct="0">
                <a:spcBef>
                  <a:spcPct val="0"/>
                </a:spcBef>
                <a:spcAft>
                  <a:spcPct val="0"/>
                </a:spcAft>
                <a:defRPr sz="2000" b="1">
                  <a:solidFill>
                    <a:schemeClr val="tx1"/>
                  </a:solidFill>
                  <a:latin typeface="Arial Unicode MS" charset="0"/>
                  <a:ea typeface="MS PGothic" pitchFamily="34" charset="-128"/>
                </a:defRPr>
              </a:lvl9pPr>
            </a:lstStyle>
            <a:p>
              <a:pPr algn="ctr"/>
              <a:r>
                <a:rPr lang="en-US" sz="1600">
                  <a:latin typeface="Arial" charset="0"/>
                </a:rPr>
                <a:t>University of Michigan</a:t>
              </a:r>
            </a:p>
            <a:p>
              <a:pPr algn="ctr"/>
              <a:r>
                <a:rPr lang="en-US" sz="1600">
                  <a:latin typeface="Arial" charset="0"/>
                </a:rPr>
                <a:t>Institute for Plasma Science &amp; Engr.</a:t>
              </a:r>
            </a:p>
          </p:txBody>
        </p:sp>
      </p:grpSp>
      <p:sp>
        <p:nvSpPr>
          <p:cNvPr id="8" name="Line 2"/>
          <p:cNvSpPr>
            <a:spLocks noChangeShapeType="1"/>
          </p:cNvSpPr>
          <p:nvPr/>
        </p:nvSpPr>
        <p:spPr bwMode="auto">
          <a:xfrm>
            <a:off x="278859" y="598450"/>
            <a:ext cx="8321040" cy="0"/>
          </a:xfrm>
          <a:prstGeom prst="line">
            <a:avLst/>
          </a:prstGeom>
          <a:noFill/>
          <a:ln w="28575">
            <a:solidFill>
              <a:schemeClr val="tx1"/>
            </a:solidFill>
            <a:round/>
            <a:headEnd/>
            <a:tailEnd/>
          </a:ln>
        </p:spPr>
        <p:txBody>
          <a:bodyPr wrap="none" anchor="ctr"/>
          <a:lstStyle/>
          <a:p>
            <a:endParaRPr lang="en-US"/>
          </a:p>
        </p:txBody>
      </p:sp>
      <p:sp>
        <p:nvSpPr>
          <p:cNvPr id="9" name="文本框 2">
            <a:extLst>
              <a:ext uri="{FF2B5EF4-FFF2-40B4-BE49-F238E27FC236}">
                <a16:creationId xmlns:a16="http://schemas.microsoft.com/office/drawing/2014/main" id="{93DEFBE7-88F2-4161-9EA4-6BD9A46AE376}"/>
              </a:ext>
            </a:extLst>
          </p:cNvPr>
          <p:cNvSpPr txBox="1"/>
          <p:nvPr/>
        </p:nvSpPr>
        <p:spPr>
          <a:xfrm>
            <a:off x="-1" y="6564197"/>
            <a:ext cx="1581913" cy="253916"/>
          </a:xfrm>
          <a:prstGeom prst="rect">
            <a:avLst/>
          </a:prstGeom>
          <a:noFill/>
        </p:spPr>
        <p:txBody>
          <a:bodyPr wrap="square">
            <a:spAutoFit/>
          </a:bodyPr>
          <a:lstStyle/>
          <a:p>
            <a:r>
              <a:rPr lang="en-US" altLang="zh-CN" sz="1050" dirty="0">
                <a:latin typeface="Arial" charset="0"/>
                <a:ea typeface="SimSun" pitchFamily="2" charset="-122"/>
              </a:rPr>
              <a:t>MIPSE_2025</a:t>
            </a:r>
            <a:endParaRPr lang="zh-CN" altLang="en-US" sz="1050" dirty="0"/>
          </a:p>
        </p:txBody>
      </p:sp>
    </p:spTree>
    <p:extLst>
      <p:ext uri="{BB962C8B-B14F-4D97-AF65-F5344CB8AC3E}">
        <p14:creationId xmlns:p14="http://schemas.microsoft.com/office/powerpoint/2010/main" val="2508782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39F41-DB7E-5591-F599-0CBFB1FEF0D4}"/>
            </a:ext>
          </a:extLst>
        </p:cNvPr>
        <p:cNvGrpSpPr/>
        <p:nvPr/>
      </p:nvGrpSpPr>
      <p:grpSpPr>
        <a:xfrm>
          <a:off x="0" y="0"/>
          <a:ext cx="0" cy="0"/>
          <a:chOff x="0" y="0"/>
          <a:chExt cx="0" cy="0"/>
        </a:xfrm>
      </p:grpSpPr>
      <p:sp>
        <p:nvSpPr>
          <p:cNvPr id="4099" name="Text Box 3">
            <a:extLst>
              <a:ext uri="{FF2B5EF4-FFF2-40B4-BE49-F238E27FC236}">
                <a16:creationId xmlns:a16="http://schemas.microsoft.com/office/drawing/2014/main" id="{9417D25E-F166-9CD7-E0B5-DBBD2C4EBFD8}"/>
              </a:ext>
            </a:extLst>
          </p:cNvPr>
          <p:cNvSpPr txBox="1">
            <a:spLocks noChangeArrowheads="1"/>
          </p:cNvSpPr>
          <p:nvPr/>
        </p:nvSpPr>
        <p:spPr bwMode="auto">
          <a:xfrm>
            <a:off x="5110074" y="-33406"/>
            <a:ext cx="375764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latin typeface="Arial" charset="0"/>
              </a:rPr>
              <a:t>ONO ETCHING: DC</a:t>
            </a:r>
          </a:p>
          <a:p>
            <a:pPr algn="ctr">
              <a:spcBef>
                <a:spcPct val="0"/>
              </a:spcBef>
              <a:buFontTx/>
              <a:buNone/>
            </a:pPr>
            <a:r>
              <a:rPr lang="en-US" altLang="en-US" sz="2600" b="1" dirty="0">
                <a:latin typeface="Arial" charset="0"/>
              </a:rPr>
              <a:t>(with, without charge)</a:t>
            </a:r>
          </a:p>
        </p:txBody>
      </p:sp>
      <p:sp>
        <p:nvSpPr>
          <p:cNvPr id="14" name="Line 2">
            <a:extLst>
              <a:ext uri="{FF2B5EF4-FFF2-40B4-BE49-F238E27FC236}">
                <a16:creationId xmlns:a16="http://schemas.microsoft.com/office/drawing/2014/main" id="{C99B93AF-6608-B7B9-03BA-B15524BA90E6}"/>
              </a:ext>
            </a:extLst>
          </p:cNvPr>
          <p:cNvSpPr>
            <a:spLocks noChangeShapeType="1"/>
          </p:cNvSpPr>
          <p:nvPr/>
        </p:nvSpPr>
        <p:spPr bwMode="auto">
          <a:xfrm flipV="1">
            <a:off x="5211286" y="976864"/>
            <a:ext cx="3749040" cy="65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400"/>
          </a:p>
        </p:txBody>
      </p:sp>
      <p:sp>
        <p:nvSpPr>
          <p:cNvPr id="2" name="Text Box 5">
            <a:extLst>
              <a:ext uri="{FF2B5EF4-FFF2-40B4-BE49-F238E27FC236}">
                <a16:creationId xmlns:a16="http://schemas.microsoft.com/office/drawing/2014/main" id="{C7DCC02C-E456-F062-D60F-5B67AEA4843B}"/>
              </a:ext>
            </a:extLst>
          </p:cNvPr>
          <p:cNvSpPr txBox="1">
            <a:spLocks noChangeArrowheads="1"/>
          </p:cNvSpPr>
          <p:nvPr/>
        </p:nvSpPr>
        <p:spPr bwMode="auto">
          <a:xfrm>
            <a:off x="5251682" y="1133683"/>
            <a:ext cx="3656013" cy="474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spcAft>
                <a:spcPts val="900"/>
              </a:spcAft>
              <a:buFont typeface="Symbol" pitchFamily="18" charset="2"/>
              <a:buChar char="·"/>
            </a:pPr>
            <a:r>
              <a:rPr kumimoji="1" lang="en-US" altLang="ko-KR" sz="2000" b="1" dirty="0">
                <a:latin typeface="Arial" charset="0"/>
                <a:ea typeface="굴림" charset="-127"/>
              </a:rPr>
              <a:t>Etching with charging (w/) compared to without charging (w/o) vs duty cycle DC.</a:t>
            </a:r>
          </a:p>
          <a:p>
            <a:pPr eaLnBrk="1" hangingPunct="1">
              <a:spcBef>
                <a:spcPct val="0"/>
              </a:spcBef>
              <a:spcAft>
                <a:spcPts val="900"/>
              </a:spcAft>
              <a:buFont typeface="Symbol" pitchFamily="18" charset="2"/>
              <a:buChar char="·"/>
            </a:pPr>
            <a:r>
              <a:rPr kumimoji="1" lang="en-US" altLang="ko-KR" sz="2000" b="1" dirty="0">
                <a:latin typeface="Arial" charset="0"/>
                <a:ea typeface="굴림" charset="-127"/>
              </a:rPr>
              <a:t>Charging resulted in lower etch rate due to slowing of ions by positive potential.</a:t>
            </a:r>
          </a:p>
          <a:p>
            <a:pPr eaLnBrk="1" hangingPunct="1">
              <a:spcBef>
                <a:spcPct val="0"/>
              </a:spcBef>
              <a:spcAft>
                <a:spcPts val="900"/>
              </a:spcAft>
              <a:buFont typeface="Symbol" pitchFamily="18" charset="2"/>
              <a:buChar char="·"/>
            </a:pPr>
            <a:r>
              <a:rPr kumimoji="1" lang="en-US" altLang="ko-KR" sz="2000" b="1" dirty="0">
                <a:latin typeface="Arial" charset="0"/>
                <a:ea typeface="굴림" charset="-127"/>
              </a:rPr>
              <a:t>However, turning off charging does not result in a significant difference.</a:t>
            </a:r>
          </a:p>
          <a:p>
            <a:pPr eaLnBrk="1" hangingPunct="1">
              <a:spcBef>
                <a:spcPct val="0"/>
              </a:spcBef>
              <a:spcAft>
                <a:spcPts val="900"/>
              </a:spcAft>
              <a:buFont typeface="Symbol" pitchFamily="18" charset="2"/>
              <a:buChar char="·"/>
            </a:pPr>
            <a:r>
              <a:rPr kumimoji="1" lang="en-US" altLang="ko-KR" sz="2000" b="1" dirty="0">
                <a:latin typeface="Arial" charset="0"/>
                <a:ea typeface="굴림" charset="-127"/>
              </a:rPr>
              <a:t>Improvement in sidewalls in these cases is dominated by favorable neutral/ion flux ratio.</a:t>
            </a:r>
          </a:p>
        </p:txBody>
      </p:sp>
      <p:grpSp>
        <p:nvGrpSpPr>
          <p:cNvPr id="8" name="Group 7">
            <a:extLst>
              <a:ext uri="{FF2B5EF4-FFF2-40B4-BE49-F238E27FC236}">
                <a16:creationId xmlns:a16="http://schemas.microsoft.com/office/drawing/2014/main" id="{5F4BAE7E-BA0A-4CFA-A8E7-887A57384AE8}"/>
              </a:ext>
            </a:extLst>
          </p:cNvPr>
          <p:cNvGrpSpPr>
            <a:grpSpLocks/>
          </p:cNvGrpSpPr>
          <p:nvPr/>
        </p:nvGrpSpPr>
        <p:grpSpPr bwMode="auto">
          <a:xfrm>
            <a:off x="5257800" y="6154836"/>
            <a:ext cx="3770313" cy="582796"/>
            <a:chOff x="2953" y="3839"/>
            <a:chExt cx="2375" cy="367"/>
          </a:xfrm>
        </p:grpSpPr>
        <p:sp>
          <p:nvSpPr>
            <p:cNvPr id="9" name="Line 10">
              <a:extLst>
                <a:ext uri="{FF2B5EF4-FFF2-40B4-BE49-F238E27FC236}">
                  <a16:creationId xmlns:a16="http://schemas.microsoft.com/office/drawing/2014/main" id="{003E8F71-4562-46DF-89F6-3BFE2F70F135}"/>
                </a:ext>
              </a:extLst>
            </p:cNvPr>
            <p:cNvSpPr>
              <a:spLocks noChangeShapeType="1"/>
            </p:cNvSpPr>
            <p:nvPr/>
          </p:nvSpPr>
          <p:spPr bwMode="auto">
            <a:xfrm>
              <a:off x="2989" y="3839"/>
              <a:ext cx="230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Text Box 11">
              <a:extLst>
                <a:ext uri="{FF2B5EF4-FFF2-40B4-BE49-F238E27FC236}">
                  <a16:creationId xmlns:a16="http://schemas.microsoft.com/office/drawing/2014/main" id="{A5201E15-3C6F-4711-90C8-1C5C28591334}"/>
                </a:ext>
              </a:extLst>
            </p:cNvPr>
            <p:cNvSpPr txBox="1">
              <a:spLocks noChangeArrowheads="1"/>
            </p:cNvSpPr>
            <p:nvPr/>
          </p:nvSpPr>
          <p:spPr bwMode="auto">
            <a:xfrm>
              <a:off x="2953" y="3840"/>
              <a:ext cx="2375"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Unicode MS" charset="0"/>
                  <a:ea typeface="MS PGothic" pitchFamily="34" charset="-128"/>
                </a:defRPr>
              </a:lvl1pPr>
              <a:lvl2pPr marL="742950" indent="-285750">
                <a:defRPr sz="2000" b="1">
                  <a:solidFill>
                    <a:schemeClr val="tx1"/>
                  </a:solidFill>
                  <a:latin typeface="Arial Unicode MS" charset="0"/>
                  <a:ea typeface="MS PGothic" pitchFamily="34" charset="-128"/>
                </a:defRPr>
              </a:lvl2pPr>
              <a:lvl3pPr marL="1143000" indent="-228600">
                <a:defRPr sz="2000" b="1">
                  <a:solidFill>
                    <a:schemeClr val="tx1"/>
                  </a:solidFill>
                  <a:latin typeface="Arial Unicode MS" charset="0"/>
                  <a:ea typeface="MS PGothic" pitchFamily="34" charset="-128"/>
                </a:defRPr>
              </a:lvl3pPr>
              <a:lvl4pPr marL="1600200" indent="-228600">
                <a:defRPr sz="2000" b="1">
                  <a:solidFill>
                    <a:schemeClr val="tx1"/>
                  </a:solidFill>
                  <a:latin typeface="Arial Unicode MS" charset="0"/>
                  <a:ea typeface="MS PGothic" pitchFamily="34" charset="-128"/>
                </a:defRPr>
              </a:lvl4pPr>
              <a:lvl5pPr marL="2057400" indent="-228600">
                <a:defRPr sz="2000" b="1">
                  <a:solidFill>
                    <a:schemeClr val="tx1"/>
                  </a:solidFill>
                  <a:latin typeface="Arial Unicode MS" charset="0"/>
                  <a:ea typeface="MS PGothic" pitchFamily="34" charset="-128"/>
                </a:defRPr>
              </a:lvl5pPr>
              <a:lvl6pPr marL="2514600" indent="-228600" eaLnBrk="0" fontAlgn="base" hangingPunct="0">
                <a:spcBef>
                  <a:spcPct val="0"/>
                </a:spcBef>
                <a:spcAft>
                  <a:spcPct val="0"/>
                </a:spcAft>
                <a:defRPr sz="2000" b="1">
                  <a:solidFill>
                    <a:schemeClr val="tx1"/>
                  </a:solidFill>
                  <a:latin typeface="Arial Unicode MS" charset="0"/>
                  <a:ea typeface="MS PGothic" pitchFamily="34" charset="-128"/>
                </a:defRPr>
              </a:lvl6pPr>
              <a:lvl7pPr marL="2971800" indent="-228600" eaLnBrk="0" fontAlgn="base" hangingPunct="0">
                <a:spcBef>
                  <a:spcPct val="0"/>
                </a:spcBef>
                <a:spcAft>
                  <a:spcPct val="0"/>
                </a:spcAft>
                <a:defRPr sz="2000" b="1">
                  <a:solidFill>
                    <a:schemeClr val="tx1"/>
                  </a:solidFill>
                  <a:latin typeface="Arial Unicode MS" charset="0"/>
                  <a:ea typeface="MS PGothic" pitchFamily="34" charset="-128"/>
                </a:defRPr>
              </a:lvl7pPr>
              <a:lvl8pPr marL="3429000" indent="-228600" eaLnBrk="0" fontAlgn="base" hangingPunct="0">
                <a:spcBef>
                  <a:spcPct val="0"/>
                </a:spcBef>
                <a:spcAft>
                  <a:spcPct val="0"/>
                </a:spcAft>
                <a:defRPr sz="2000" b="1">
                  <a:solidFill>
                    <a:schemeClr val="tx1"/>
                  </a:solidFill>
                  <a:latin typeface="Arial Unicode MS" charset="0"/>
                  <a:ea typeface="MS PGothic" pitchFamily="34" charset="-128"/>
                </a:defRPr>
              </a:lvl8pPr>
              <a:lvl9pPr marL="3886200" indent="-228600" eaLnBrk="0" fontAlgn="base" hangingPunct="0">
                <a:spcBef>
                  <a:spcPct val="0"/>
                </a:spcBef>
                <a:spcAft>
                  <a:spcPct val="0"/>
                </a:spcAft>
                <a:defRPr sz="2000" b="1">
                  <a:solidFill>
                    <a:schemeClr val="tx1"/>
                  </a:solidFill>
                  <a:latin typeface="Arial Unicode MS" charset="0"/>
                  <a:ea typeface="MS PGothic" pitchFamily="34" charset="-128"/>
                </a:defRPr>
              </a:lvl9pPr>
            </a:lstStyle>
            <a:p>
              <a:pPr algn="ctr"/>
              <a:r>
                <a:rPr lang="en-US" sz="1600">
                  <a:latin typeface="Arial" charset="0"/>
                </a:rPr>
                <a:t>University of Michigan</a:t>
              </a:r>
            </a:p>
            <a:p>
              <a:pPr algn="ctr"/>
              <a:r>
                <a:rPr lang="en-US" sz="1600">
                  <a:latin typeface="Arial" charset="0"/>
                </a:rPr>
                <a:t>Institute for Plasma Science &amp; Engr.</a:t>
              </a:r>
            </a:p>
          </p:txBody>
        </p:sp>
      </p:grpSp>
      <p:pic>
        <p:nvPicPr>
          <p:cNvPr id="4" name="Picture 3">
            <a:extLst>
              <a:ext uri="{FF2B5EF4-FFF2-40B4-BE49-F238E27FC236}">
                <a16:creationId xmlns:a16="http://schemas.microsoft.com/office/drawing/2014/main" id="{6977644F-AFC0-4004-BB4C-153532CD2C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887" y="-33406"/>
            <a:ext cx="5038902" cy="6858000"/>
          </a:xfrm>
          <a:prstGeom prst="rect">
            <a:avLst/>
          </a:prstGeom>
        </p:spPr>
      </p:pic>
      <p:sp>
        <p:nvSpPr>
          <p:cNvPr id="3" name="文本框 2">
            <a:extLst>
              <a:ext uri="{FF2B5EF4-FFF2-40B4-BE49-F238E27FC236}">
                <a16:creationId xmlns:a16="http://schemas.microsoft.com/office/drawing/2014/main" id="{DD7CE0F4-8FD2-EB3A-333A-0BD995E07D18}"/>
              </a:ext>
            </a:extLst>
          </p:cNvPr>
          <p:cNvSpPr txBox="1"/>
          <p:nvPr/>
        </p:nvSpPr>
        <p:spPr>
          <a:xfrm>
            <a:off x="-1" y="6564197"/>
            <a:ext cx="1581913" cy="253916"/>
          </a:xfrm>
          <a:prstGeom prst="rect">
            <a:avLst/>
          </a:prstGeom>
          <a:noFill/>
        </p:spPr>
        <p:txBody>
          <a:bodyPr wrap="square">
            <a:spAutoFit/>
          </a:bodyPr>
          <a:lstStyle/>
          <a:p>
            <a:r>
              <a:rPr lang="en-US" altLang="zh-CN" sz="1050" dirty="0">
                <a:latin typeface="Arial" charset="0"/>
                <a:ea typeface="SimSun" pitchFamily="2" charset="-122"/>
              </a:rPr>
              <a:t>MIPSE_2025</a:t>
            </a:r>
            <a:endParaRPr lang="zh-CN" altLang="en-US" sz="1050" dirty="0"/>
          </a:p>
        </p:txBody>
      </p:sp>
    </p:spTree>
    <p:extLst>
      <p:ext uri="{BB962C8B-B14F-4D97-AF65-F5344CB8AC3E}">
        <p14:creationId xmlns:p14="http://schemas.microsoft.com/office/powerpoint/2010/main" val="2727585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1B0A0-4EBE-AFE4-EA58-3BA76CA2DE46}"/>
            </a:ext>
          </a:extLst>
        </p:cNvPr>
        <p:cNvGrpSpPr/>
        <p:nvPr/>
      </p:nvGrpSpPr>
      <p:grpSpPr>
        <a:xfrm>
          <a:off x="0" y="0"/>
          <a:ext cx="0" cy="0"/>
          <a:chOff x="0" y="0"/>
          <a:chExt cx="0" cy="0"/>
        </a:xfrm>
      </p:grpSpPr>
      <p:sp>
        <p:nvSpPr>
          <p:cNvPr id="6147" name="Text Box 5">
            <a:extLst>
              <a:ext uri="{FF2B5EF4-FFF2-40B4-BE49-F238E27FC236}">
                <a16:creationId xmlns:a16="http://schemas.microsoft.com/office/drawing/2014/main" id="{BA3C8670-47AC-84B9-BA08-40ABA44601C1}"/>
              </a:ext>
            </a:extLst>
          </p:cNvPr>
          <p:cNvSpPr txBox="1">
            <a:spLocks noChangeArrowheads="1"/>
          </p:cNvSpPr>
          <p:nvPr/>
        </p:nvSpPr>
        <p:spPr bwMode="auto">
          <a:xfrm>
            <a:off x="2304391" y="103187"/>
            <a:ext cx="45352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Arial Unicode MS" charset="0"/>
                <a:ea typeface="MS PGothic" pitchFamily="34" charset="-128"/>
              </a:defRPr>
            </a:lvl1pPr>
            <a:lvl2pPr marL="742950" indent="-285750">
              <a:defRPr sz="2000" b="1">
                <a:solidFill>
                  <a:schemeClr val="tx1"/>
                </a:solidFill>
                <a:latin typeface="Arial Unicode MS" charset="0"/>
                <a:ea typeface="MS PGothic" pitchFamily="34" charset="-128"/>
              </a:defRPr>
            </a:lvl2pPr>
            <a:lvl3pPr marL="1143000" indent="-228600">
              <a:defRPr sz="2000" b="1">
                <a:solidFill>
                  <a:schemeClr val="tx1"/>
                </a:solidFill>
                <a:latin typeface="Arial Unicode MS" charset="0"/>
                <a:ea typeface="MS PGothic" pitchFamily="34" charset="-128"/>
              </a:defRPr>
            </a:lvl3pPr>
            <a:lvl4pPr marL="1600200" indent="-228600">
              <a:defRPr sz="2000" b="1">
                <a:solidFill>
                  <a:schemeClr val="tx1"/>
                </a:solidFill>
                <a:latin typeface="Arial Unicode MS" charset="0"/>
                <a:ea typeface="MS PGothic" pitchFamily="34" charset="-128"/>
              </a:defRPr>
            </a:lvl4pPr>
            <a:lvl5pPr marL="2057400" indent="-228600">
              <a:defRPr sz="2000" b="1">
                <a:solidFill>
                  <a:schemeClr val="tx1"/>
                </a:solidFill>
                <a:latin typeface="Arial Unicode MS" charset="0"/>
                <a:ea typeface="MS PGothic" pitchFamily="34" charset="-128"/>
              </a:defRPr>
            </a:lvl5pPr>
            <a:lvl6pPr marL="2514600" indent="-228600" eaLnBrk="0" fontAlgn="base" hangingPunct="0">
              <a:spcBef>
                <a:spcPct val="0"/>
              </a:spcBef>
              <a:spcAft>
                <a:spcPct val="0"/>
              </a:spcAft>
              <a:defRPr sz="2000" b="1">
                <a:solidFill>
                  <a:schemeClr val="tx1"/>
                </a:solidFill>
                <a:latin typeface="Arial Unicode MS" charset="0"/>
                <a:ea typeface="MS PGothic" pitchFamily="34" charset="-128"/>
              </a:defRPr>
            </a:lvl6pPr>
            <a:lvl7pPr marL="2971800" indent="-228600" eaLnBrk="0" fontAlgn="base" hangingPunct="0">
              <a:spcBef>
                <a:spcPct val="0"/>
              </a:spcBef>
              <a:spcAft>
                <a:spcPct val="0"/>
              </a:spcAft>
              <a:defRPr sz="2000" b="1">
                <a:solidFill>
                  <a:schemeClr val="tx1"/>
                </a:solidFill>
                <a:latin typeface="Arial Unicode MS" charset="0"/>
                <a:ea typeface="MS PGothic" pitchFamily="34" charset="-128"/>
              </a:defRPr>
            </a:lvl7pPr>
            <a:lvl8pPr marL="3429000" indent="-228600" eaLnBrk="0" fontAlgn="base" hangingPunct="0">
              <a:spcBef>
                <a:spcPct val="0"/>
              </a:spcBef>
              <a:spcAft>
                <a:spcPct val="0"/>
              </a:spcAft>
              <a:defRPr sz="2000" b="1">
                <a:solidFill>
                  <a:schemeClr val="tx1"/>
                </a:solidFill>
                <a:latin typeface="Arial Unicode MS" charset="0"/>
                <a:ea typeface="MS PGothic" pitchFamily="34" charset="-128"/>
              </a:defRPr>
            </a:lvl8pPr>
            <a:lvl9pPr marL="3886200" indent="-228600" eaLnBrk="0" fontAlgn="base" hangingPunct="0">
              <a:spcBef>
                <a:spcPct val="0"/>
              </a:spcBef>
              <a:spcAft>
                <a:spcPct val="0"/>
              </a:spcAft>
              <a:defRPr sz="2000" b="1">
                <a:solidFill>
                  <a:schemeClr val="tx1"/>
                </a:solidFill>
                <a:latin typeface="Arial Unicode MS" charset="0"/>
                <a:ea typeface="MS PGothic" pitchFamily="34" charset="-128"/>
              </a:defRPr>
            </a:lvl9pPr>
          </a:lstStyle>
          <a:p>
            <a:pPr algn="ctr"/>
            <a:r>
              <a:rPr lang="en-US" altLang="zh-CN" sz="2800">
                <a:latin typeface="Arial" charset="0"/>
                <a:ea typeface="SimSun" pitchFamily="2" charset="-122"/>
              </a:rPr>
              <a:t>CONCLUDING REMARKS</a:t>
            </a:r>
          </a:p>
        </p:txBody>
      </p:sp>
      <p:grpSp>
        <p:nvGrpSpPr>
          <p:cNvPr id="6150" name="Group 9">
            <a:extLst>
              <a:ext uri="{FF2B5EF4-FFF2-40B4-BE49-F238E27FC236}">
                <a16:creationId xmlns:a16="http://schemas.microsoft.com/office/drawing/2014/main" id="{15FB91FF-F650-7802-5DFD-D5641AD8BB85}"/>
              </a:ext>
            </a:extLst>
          </p:cNvPr>
          <p:cNvGrpSpPr>
            <a:grpSpLocks/>
          </p:cNvGrpSpPr>
          <p:nvPr/>
        </p:nvGrpSpPr>
        <p:grpSpPr bwMode="auto">
          <a:xfrm>
            <a:off x="5257800" y="6172200"/>
            <a:ext cx="3770313" cy="582613"/>
            <a:chOff x="2953" y="3839"/>
            <a:chExt cx="2375" cy="367"/>
          </a:xfrm>
        </p:grpSpPr>
        <p:sp>
          <p:nvSpPr>
            <p:cNvPr id="6151" name="Line 10">
              <a:extLst>
                <a:ext uri="{FF2B5EF4-FFF2-40B4-BE49-F238E27FC236}">
                  <a16:creationId xmlns:a16="http://schemas.microsoft.com/office/drawing/2014/main" id="{52015395-556B-02F7-6FD4-11907FC1AE42}"/>
                </a:ext>
              </a:extLst>
            </p:cNvPr>
            <p:cNvSpPr>
              <a:spLocks noChangeShapeType="1"/>
            </p:cNvSpPr>
            <p:nvPr/>
          </p:nvSpPr>
          <p:spPr bwMode="auto">
            <a:xfrm>
              <a:off x="2989" y="3839"/>
              <a:ext cx="230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2" name="Text Box 11">
              <a:extLst>
                <a:ext uri="{FF2B5EF4-FFF2-40B4-BE49-F238E27FC236}">
                  <a16:creationId xmlns:a16="http://schemas.microsoft.com/office/drawing/2014/main" id="{4AE047BA-1410-DBE7-47A7-11C0D165D276}"/>
                </a:ext>
              </a:extLst>
            </p:cNvPr>
            <p:cNvSpPr txBox="1">
              <a:spLocks noChangeArrowheads="1"/>
            </p:cNvSpPr>
            <p:nvPr/>
          </p:nvSpPr>
          <p:spPr bwMode="auto">
            <a:xfrm>
              <a:off x="2953" y="3840"/>
              <a:ext cx="2375"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Unicode MS" charset="0"/>
                  <a:ea typeface="MS PGothic" pitchFamily="34" charset="-128"/>
                </a:defRPr>
              </a:lvl1pPr>
              <a:lvl2pPr marL="742950" indent="-285750">
                <a:defRPr sz="2000" b="1">
                  <a:solidFill>
                    <a:schemeClr val="tx1"/>
                  </a:solidFill>
                  <a:latin typeface="Arial Unicode MS" charset="0"/>
                  <a:ea typeface="MS PGothic" pitchFamily="34" charset="-128"/>
                </a:defRPr>
              </a:lvl2pPr>
              <a:lvl3pPr marL="1143000" indent="-228600">
                <a:defRPr sz="2000" b="1">
                  <a:solidFill>
                    <a:schemeClr val="tx1"/>
                  </a:solidFill>
                  <a:latin typeface="Arial Unicode MS" charset="0"/>
                  <a:ea typeface="MS PGothic" pitchFamily="34" charset="-128"/>
                </a:defRPr>
              </a:lvl3pPr>
              <a:lvl4pPr marL="1600200" indent="-228600">
                <a:defRPr sz="2000" b="1">
                  <a:solidFill>
                    <a:schemeClr val="tx1"/>
                  </a:solidFill>
                  <a:latin typeface="Arial Unicode MS" charset="0"/>
                  <a:ea typeface="MS PGothic" pitchFamily="34" charset="-128"/>
                </a:defRPr>
              </a:lvl4pPr>
              <a:lvl5pPr marL="2057400" indent="-228600">
                <a:defRPr sz="2000" b="1">
                  <a:solidFill>
                    <a:schemeClr val="tx1"/>
                  </a:solidFill>
                  <a:latin typeface="Arial Unicode MS" charset="0"/>
                  <a:ea typeface="MS PGothic" pitchFamily="34" charset="-128"/>
                </a:defRPr>
              </a:lvl5pPr>
              <a:lvl6pPr marL="2514600" indent="-228600" eaLnBrk="0" fontAlgn="base" hangingPunct="0">
                <a:spcBef>
                  <a:spcPct val="0"/>
                </a:spcBef>
                <a:spcAft>
                  <a:spcPct val="0"/>
                </a:spcAft>
                <a:defRPr sz="2000" b="1">
                  <a:solidFill>
                    <a:schemeClr val="tx1"/>
                  </a:solidFill>
                  <a:latin typeface="Arial Unicode MS" charset="0"/>
                  <a:ea typeface="MS PGothic" pitchFamily="34" charset="-128"/>
                </a:defRPr>
              </a:lvl6pPr>
              <a:lvl7pPr marL="2971800" indent="-228600" eaLnBrk="0" fontAlgn="base" hangingPunct="0">
                <a:spcBef>
                  <a:spcPct val="0"/>
                </a:spcBef>
                <a:spcAft>
                  <a:spcPct val="0"/>
                </a:spcAft>
                <a:defRPr sz="2000" b="1">
                  <a:solidFill>
                    <a:schemeClr val="tx1"/>
                  </a:solidFill>
                  <a:latin typeface="Arial Unicode MS" charset="0"/>
                  <a:ea typeface="MS PGothic" pitchFamily="34" charset="-128"/>
                </a:defRPr>
              </a:lvl7pPr>
              <a:lvl8pPr marL="3429000" indent="-228600" eaLnBrk="0" fontAlgn="base" hangingPunct="0">
                <a:spcBef>
                  <a:spcPct val="0"/>
                </a:spcBef>
                <a:spcAft>
                  <a:spcPct val="0"/>
                </a:spcAft>
                <a:defRPr sz="2000" b="1">
                  <a:solidFill>
                    <a:schemeClr val="tx1"/>
                  </a:solidFill>
                  <a:latin typeface="Arial Unicode MS" charset="0"/>
                  <a:ea typeface="MS PGothic" pitchFamily="34" charset="-128"/>
                </a:defRPr>
              </a:lvl8pPr>
              <a:lvl9pPr marL="3886200" indent="-228600" eaLnBrk="0" fontAlgn="base" hangingPunct="0">
                <a:spcBef>
                  <a:spcPct val="0"/>
                </a:spcBef>
                <a:spcAft>
                  <a:spcPct val="0"/>
                </a:spcAft>
                <a:defRPr sz="2000" b="1">
                  <a:solidFill>
                    <a:schemeClr val="tx1"/>
                  </a:solidFill>
                  <a:latin typeface="Arial Unicode MS" charset="0"/>
                  <a:ea typeface="MS PGothic" pitchFamily="34" charset="-128"/>
                </a:defRPr>
              </a:lvl9pPr>
            </a:lstStyle>
            <a:p>
              <a:pPr algn="ctr"/>
              <a:r>
                <a:rPr lang="en-US" sz="1600">
                  <a:latin typeface="Arial" charset="0"/>
                </a:rPr>
                <a:t>University of Michigan</a:t>
              </a:r>
            </a:p>
            <a:p>
              <a:pPr algn="ctr"/>
              <a:r>
                <a:rPr lang="en-US" sz="1600">
                  <a:latin typeface="Arial" charset="0"/>
                </a:rPr>
                <a:t>Institute for Plasma Science &amp; Engr.</a:t>
              </a:r>
            </a:p>
          </p:txBody>
        </p:sp>
      </p:grpSp>
      <p:sp>
        <p:nvSpPr>
          <p:cNvPr id="8" name="Line 2">
            <a:extLst>
              <a:ext uri="{FF2B5EF4-FFF2-40B4-BE49-F238E27FC236}">
                <a16:creationId xmlns:a16="http://schemas.microsoft.com/office/drawing/2014/main" id="{2AC62762-F88E-B0EB-98E8-65737E55B785}"/>
              </a:ext>
            </a:extLst>
          </p:cNvPr>
          <p:cNvSpPr>
            <a:spLocks noChangeShapeType="1"/>
          </p:cNvSpPr>
          <p:nvPr/>
        </p:nvSpPr>
        <p:spPr bwMode="auto">
          <a:xfrm>
            <a:off x="457199" y="649965"/>
            <a:ext cx="8229600" cy="0"/>
          </a:xfrm>
          <a:prstGeom prst="line">
            <a:avLst/>
          </a:prstGeom>
          <a:noFill/>
          <a:ln w="28575">
            <a:solidFill>
              <a:schemeClr val="tx1"/>
            </a:solidFill>
            <a:round/>
            <a:headEnd/>
            <a:tailEnd/>
          </a:ln>
        </p:spPr>
        <p:txBody>
          <a:bodyPr wrap="none" anchor="ctr"/>
          <a:lstStyle/>
          <a:p>
            <a:endParaRPr lang="en-US"/>
          </a:p>
        </p:txBody>
      </p:sp>
      <p:sp>
        <p:nvSpPr>
          <p:cNvPr id="3" name="Text Box 5">
            <a:extLst>
              <a:ext uri="{FF2B5EF4-FFF2-40B4-BE49-F238E27FC236}">
                <a16:creationId xmlns:a16="http://schemas.microsoft.com/office/drawing/2014/main" id="{CD1DE698-1372-7E79-64F4-91E934FA994F}"/>
              </a:ext>
            </a:extLst>
          </p:cNvPr>
          <p:cNvSpPr txBox="1">
            <a:spLocks noChangeArrowheads="1"/>
          </p:cNvSpPr>
          <p:nvPr/>
        </p:nvSpPr>
        <p:spPr bwMode="auto">
          <a:xfrm>
            <a:off x="266329" y="841171"/>
            <a:ext cx="8611339" cy="530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spcAft>
                <a:spcPts val="900"/>
              </a:spcAft>
              <a:buFont typeface="Symbol" pitchFamily="18" charset="2"/>
              <a:buChar char="·"/>
            </a:pPr>
            <a:r>
              <a:rPr kumimoji="1" lang="en-US" altLang="ko-KR" sz="2100" b="1" dirty="0">
                <a:latin typeface="Arial" charset="0"/>
                <a:ea typeface="굴림" charset="-127"/>
              </a:rPr>
              <a:t>Charging dynamics during pulsing of pre-etched features and ONO stack etching were investigated during bias pulsing.</a:t>
            </a:r>
          </a:p>
          <a:p>
            <a:pPr eaLnBrk="1" hangingPunct="1">
              <a:spcBef>
                <a:spcPct val="0"/>
              </a:spcBef>
              <a:spcAft>
                <a:spcPts val="900"/>
              </a:spcAft>
              <a:buFont typeface="Symbol" pitchFamily="18" charset="2"/>
              <a:buChar char="·"/>
            </a:pPr>
            <a:r>
              <a:rPr kumimoji="1" lang="en-US" altLang="ko-KR" sz="2100" b="1" dirty="0">
                <a:latin typeface="Arial" charset="0"/>
                <a:ea typeface="굴림" charset="-127"/>
              </a:rPr>
              <a:t>Quasi-steady state in-feature potentials result from balance of energetic positive ion flux and electrons which are accelerated by that potential into the feature.</a:t>
            </a:r>
          </a:p>
          <a:p>
            <a:pPr eaLnBrk="1" hangingPunct="1">
              <a:spcBef>
                <a:spcPct val="0"/>
              </a:spcBef>
              <a:spcAft>
                <a:spcPts val="900"/>
              </a:spcAft>
              <a:buFont typeface="Symbol" pitchFamily="18" charset="2"/>
              <a:buChar char="·"/>
            </a:pPr>
            <a:r>
              <a:rPr kumimoji="1" lang="en-US" altLang="ko-KR" sz="2100" b="1" dirty="0">
                <a:latin typeface="Arial" charset="0"/>
                <a:ea typeface="굴림" charset="-127"/>
              </a:rPr>
              <a:t>During pulsing, bias‑on produces net positive charging. </a:t>
            </a:r>
          </a:p>
          <a:p>
            <a:pPr eaLnBrk="1" hangingPunct="1">
              <a:spcBef>
                <a:spcPct val="0"/>
              </a:spcBef>
              <a:spcAft>
                <a:spcPts val="900"/>
              </a:spcAft>
              <a:buFont typeface="Symbol" pitchFamily="18" charset="2"/>
              <a:buChar char="·"/>
            </a:pPr>
            <a:r>
              <a:rPr kumimoji="1" lang="en-US" altLang="ko-KR" sz="2100" b="1" dirty="0">
                <a:latin typeface="Arial" charset="0"/>
                <a:ea typeface="굴림" charset="-127"/>
              </a:rPr>
              <a:t>During bias-off, low energy ions are repelled, electrons attracted to produce net neutralization .</a:t>
            </a:r>
          </a:p>
          <a:p>
            <a:pPr eaLnBrk="1" hangingPunct="1">
              <a:spcBef>
                <a:spcPct val="0"/>
              </a:spcBef>
              <a:spcAft>
                <a:spcPts val="900"/>
              </a:spcAft>
              <a:buFont typeface="Symbol" pitchFamily="18" charset="2"/>
              <a:buChar char="·"/>
            </a:pPr>
            <a:r>
              <a:rPr kumimoji="1" lang="en-US" altLang="ko-KR" sz="2100" b="1" dirty="0">
                <a:latin typeface="Arial" charset="0"/>
                <a:ea typeface="굴림" charset="-127"/>
              </a:rPr>
              <a:t>Electric potential scales linearly with DC and with a weak dependence on PRF.</a:t>
            </a:r>
          </a:p>
          <a:p>
            <a:pPr eaLnBrk="1" hangingPunct="1">
              <a:spcBef>
                <a:spcPct val="0"/>
              </a:spcBef>
              <a:spcAft>
                <a:spcPts val="900"/>
              </a:spcAft>
              <a:buFont typeface="Symbol" pitchFamily="18" charset="2"/>
              <a:buChar char="·"/>
            </a:pPr>
            <a:r>
              <a:rPr kumimoji="1" lang="en-US" altLang="ko-KR" sz="2100" b="1" dirty="0">
                <a:latin typeface="Arial" charset="0"/>
                <a:ea typeface="굴림" charset="-127"/>
              </a:rPr>
              <a:t>Longer pulsed periods increase potential oscillations, and variation in energy of particles impacting the trench bottom.</a:t>
            </a:r>
          </a:p>
          <a:p>
            <a:pPr eaLnBrk="1" hangingPunct="1">
              <a:spcBef>
                <a:spcPct val="0"/>
              </a:spcBef>
              <a:spcAft>
                <a:spcPts val="900"/>
              </a:spcAft>
              <a:buFont typeface="Symbol" pitchFamily="18" charset="2"/>
              <a:buChar char="·"/>
            </a:pPr>
            <a:r>
              <a:rPr kumimoji="1" lang="en-US" altLang="ko-KR" sz="2100" b="1" dirty="0">
                <a:latin typeface="Arial" charset="0"/>
                <a:ea typeface="굴림" charset="-127"/>
              </a:rPr>
              <a:t>During ONO stack etching, these relationships generally hold, with ion‑to‑neutral flux ratio yielding improved CD.</a:t>
            </a:r>
          </a:p>
        </p:txBody>
      </p:sp>
      <p:sp>
        <p:nvSpPr>
          <p:cNvPr id="4" name="文本框 2">
            <a:extLst>
              <a:ext uri="{FF2B5EF4-FFF2-40B4-BE49-F238E27FC236}">
                <a16:creationId xmlns:a16="http://schemas.microsoft.com/office/drawing/2014/main" id="{8B084D35-0013-1568-2211-6C705AC4341D}"/>
              </a:ext>
            </a:extLst>
          </p:cNvPr>
          <p:cNvSpPr txBox="1"/>
          <p:nvPr/>
        </p:nvSpPr>
        <p:spPr>
          <a:xfrm>
            <a:off x="-1" y="6564197"/>
            <a:ext cx="1581913" cy="253916"/>
          </a:xfrm>
          <a:prstGeom prst="rect">
            <a:avLst/>
          </a:prstGeom>
          <a:noFill/>
        </p:spPr>
        <p:txBody>
          <a:bodyPr wrap="square">
            <a:spAutoFit/>
          </a:bodyPr>
          <a:lstStyle/>
          <a:p>
            <a:r>
              <a:rPr lang="en-US" altLang="zh-CN" sz="1050" dirty="0">
                <a:latin typeface="Arial" charset="0"/>
                <a:ea typeface="SimSun" pitchFamily="2" charset="-122"/>
              </a:rPr>
              <a:t>MIPSE_2025</a:t>
            </a:r>
            <a:endParaRPr lang="zh-CN" altLang="en-US" sz="1050" dirty="0"/>
          </a:p>
        </p:txBody>
      </p:sp>
    </p:spTree>
    <p:extLst>
      <p:ext uri="{BB962C8B-B14F-4D97-AF65-F5344CB8AC3E}">
        <p14:creationId xmlns:p14="http://schemas.microsoft.com/office/powerpoint/2010/main" val="981465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5"/>
          <p:cNvSpPr txBox="1">
            <a:spLocks noChangeArrowheads="1"/>
          </p:cNvSpPr>
          <p:nvPr/>
        </p:nvSpPr>
        <p:spPr bwMode="auto">
          <a:xfrm>
            <a:off x="1067318" y="93306"/>
            <a:ext cx="71316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Arial Unicode MS" charset="0"/>
                <a:ea typeface="MS PGothic" pitchFamily="34" charset="-128"/>
              </a:defRPr>
            </a:lvl1pPr>
            <a:lvl2pPr marL="742950" indent="-285750">
              <a:defRPr sz="2000" b="1">
                <a:solidFill>
                  <a:schemeClr val="tx1"/>
                </a:solidFill>
                <a:latin typeface="Arial Unicode MS" charset="0"/>
                <a:ea typeface="MS PGothic" pitchFamily="34" charset="-128"/>
              </a:defRPr>
            </a:lvl2pPr>
            <a:lvl3pPr marL="1143000" indent="-228600">
              <a:defRPr sz="2000" b="1">
                <a:solidFill>
                  <a:schemeClr val="tx1"/>
                </a:solidFill>
                <a:latin typeface="Arial Unicode MS" charset="0"/>
                <a:ea typeface="MS PGothic" pitchFamily="34" charset="-128"/>
              </a:defRPr>
            </a:lvl3pPr>
            <a:lvl4pPr marL="1600200" indent="-228600">
              <a:defRPr sz="2000" b="1">
                <a:solidFill>
                  <a:schemeClr val="tx1"/>
                </a:solidFill>
                <a:latin typeface="Arial Unicode MS" charset="0"/>
                <a:ea typeface="MS PGothic" pitchFamily="34" charset="-128"/>
              </a:defRPr>
            </a:lvl4pPr>
            <a:lvl5pPr marL="2057400" indent="-228600">
              <a:defRPr sz="2000" b="1">
                <a:solidFill>
                  <a:schemeClr val="tx1"/>
                </a:solidFill>
                <a:latin typeface="Arial Unicode MS" charset="0"/>
                <a:ea typeface="MS PGothic" pitchFamily="34" charset="-128"/>
              </a:defRPr>
            </a:lvl5pPr>
            <a:lvl6pPr marL="2514600" indent="-228600" eaLnBrk="0" fontAlgn="base" hangingPunct="0">
              <a:spcBef>
                <a:spcPct val="0"/>
              </a:spcBef>
              <a:spcAft>
                <a:spcPct val="0"/>
              </a:spcAft>
              <a:defRPr sz="2000" b="1">
                <a:solidFill>
                  <a:schemeClr val="tx1"/>
                </a:solidFill>
                <a:latin typeface="Arial Unicode MS" charset="0"/>
                <a:ea typeface="MS PGothic" pitchFamily="34" charset="-128"/>
              </a:defRPr>
            </a:lvl6pPr>
            <a:lvl7pPr marL="2971800" indent="-228600" eaLnBrk="0" fontAlgn="base" hangingPunct="0">
              <a:spcBef>
                <a:spcPct val="0"/>
              </a:spcBef>
              <a:spcAft>
                <a:spcPct val="0"/>
              </a:spcAft>
              <a:defRPr sz="2000" b="1">
                <a:solidFill>
                  <a:schemeClr val="tx1"/>
                </a:solidFill>
                <a:latin typeface="Arial Unicode MS" charset="0"/>
                <a:ea typeface="MS PGothic" pitchFamily="34" charset="-128"/>
              </a:defRPr>
            </a:lvl7pPr>
            <a:lvl8pPr marL="3429000" indent="-228600" eaLnBrk="0" fontAlgn="base" hangingPunct="0">
              <a:spcBef>
                <a:spcPct val="0"/>
              </a:spcBef>
              <a:spcAft>
                <a:spcPct val="0"/>
              </a:spcAft>
              <a:defRPr sz="2000" b="1">
                <a:solidFill>
                  <a:schemeClr val="tx1"/>
                </a:solidFill>
                <a:latin typeface="Arial Unicode MS" charset="0"/>
                <a:ea typeface="MS PGothic" pitchFamily="34" charset="-128"/>
              </a:defRPr>
            </a:lvl8pPr>
            <a:lvl9pPr marL="3886200" indent="-228600" eaLnBrk="0" fontAlgn="base" hangingPunct="0">
              <a:spcBef>
                <a:spcPct val="0"/>
              </a:spcBef>
              <a:spcAft>
                <a:spcPct val="0"/>
              </a:spcAft>
              <a:defRPr sz="2000" b="1">
                <a:solidFill>
                  <a:schemeClr val="tx1"/>
                </a:solidFill>
                <a:latin typeface="Arial Unicode MS" charset="0"/>
                <a:ea typeface="MS PGothic" pitchFamily="34" charset="-128"/>
              </a:defRPr>
            </a:lvl9pPr>
          </a:lstStyle>
          <a:p>
            <a:pPr algn="ctr"/>
            <a:r>
              <a:rPr lang="en-US" altLang="zh-CN" sz="2800" dirty="0">
                <a:latin typeface="Arial" charset="0"/>
                <a:ea typeface="SimSun" pitchFamily="2" charset="-122"/>
              </a:rPr>
              <a:t>HIGH ASPECT RATIO PLASMA ETCHING</a:t>
            </a:r>
          </a:p>
        </p:txBody>
      </p:sp>
      <p:grpSp>
        <p:nvGrpSpPr>
          <p:cNvPr id="6150" name="Group 9"/>
          <p:cNvGrpSpPr>
            <a:grpSpLocks/>
          </p:cNvGrpSpPr>
          <p:nvPr/>
        </p:nvGrpSpPr>
        <p:grpSpPr bwMode="auto">
          <a:xfrm>
            <a:off x="5257800" y="6172200"/>
            <a:ext cx="3770313" cy="582613"/>
            <a:chOff x="2953" y="3839"/>
            <a:chExt cx="2375" cy="367"/>
          </a:xfrm>
        </p:grpSpPr>
        <p:sp>
          <p:nvSpPr>
            <p:cNvPr id="6151" name="Line 10"/>
            <p:cNvSpPr>
              <a:spLocks noChangeShapeType="1"/>
            </p:cNvSpPr>
            <p:nvPr/>
          </p:nvSpPr>
          <p:spPr bwMode="auto">
            <a:xfrm>
              <a:off x="2989" y="3839"/>
              <a:ext cx="230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2" name="Text Box 11"/>
            <p:cNvSpPr txBox="1">
              <a:spLocks noChangeArrowheads="1"/>
            </p:cNvSpPr>
            <p:nvPr/>
          </p:nvSpPr>
          <p:spPr bwMode="auto">
            <a:xfrm>
              <a:off x="2953" y="3840"/>
              <a:ext cx="2375"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Unicode MS" charset="0"/>
                  <a:ea typeface="MS PGothic" pitchFamily="34" charset="-128"/>
                </a:defRPr>
              </a:lvl1pPr>
              <a:lvl2pPr marL="742950" indent="-285750">
                <a:defRPr sz="2000" b="1">
                  <a:solidFill>
                    <a:schemeClr val="tx1"/>
                  </a:solidFill>
                  <a:latin typeface="Arial Unicode MS" charset="0"/>
                  <a:ea typeface="MS PGothic" pitchFamily="34" charset="-128"/>
                </a:defRPr>
              </a:lvl2pPr>
              <a:lvl3pPr marL="1143000" indent="-228600">
                <a:defRPr sz="2000" b="1">
                  <a:solidFill>
                    <a:schemeClr val="tx1"/>
                  </a:solidFill>
                  <a:latin typeface="Arial Unicode MS" charset="0"/>
                  <a:ea typeface="MS PGothic" pitchFamily="34" charset="-128"/>
                </a:defRPr>
              </a:lvl3pPr>
              <a:lvl4pPr marL="1600200" indent="-228600">
                <a:defRPr sz="2000" b="1">
                  <a:solidFill>
                    <a:schemeClr val="tx1"/>
                  </a:solidFill>
                  <a:latin typeface="Arial Unicode MS" charset="0"/>
                  <a:ea typeface="MS PGothic" pitchFamily="34" charset="-128"/>
                </a:defRPr>
              </a:lvl4pPr>
              <a:lvl5pPr marL="2057400" indent="-228600">
                <a:defRPr sz="2000" b="1">
                  <a:solidFill>
                    <a:schemeClr val="tx1"/>
                  </a:solidFill>
                  <a:latin typeface="Arial Unicode MS" charset="0"/>
                  <a:ea typeface="MS PGothic" pitchFamily="34" charset="-128"/>
                </a:defRPr>
              </a:lvl5pPr>
              <a:lvl6pPr marL="2514600" indent="-228600" eaLnBrk="0" fontAlgn="base" hangingPunct="0">
                <a:spcBef>
                  <a:spcPct val="0"/>
                </a:spcBef>
                <a:spcAft>
                  <a:spcPct val="0"/>
                </a:spcAft>
                <a:defRPr sz="2000" b="1">
                  <a:solidFill>
                    <a:schemeClr val="tx1"/>
                  </a:solidFill>
                  <a:latin typeface="Arial Unicode MS" charset="0"/>
                  <a:ea typeface="MS PGothic" pitchFamily="34" charset="-128"/>
                </a:defRPr>
              </a:lvl6pPr>
              <a:lvl7pPr marL="2971800" indent="-228600" eaLnBrk="0" fontAlgn="base" hangingPunct="0">
                <a:spcBef>
                  <a:spcPct val="0"/>
                </a:spcBef>
                <a:spcAft>
                  <a:spcPct val="0"/>
                </a:spcAft>
                <a:defRPr sz="2000" b="1">
                  <a:solidFill>
                    <a:schemeClr val="tx1"/>
                  </a:solidFill>
                  <a:latin typeface="Arial Unicode MS" charset="0"/>
                  <a:ea typeface="MS PGothic" pitchFamily="34" charset="-128"/>
                </a:defRPr>
              </a:lvl7pPr>
              <a:lvl8pPr marL="3429000" indent="-228600" eaLnBrk="0" fontAlgn="base" hangingPunct="0">
                <a:spcBef>
                  <a:spcPct val="0"/>
                </a:spcBef>
                <a:spcAft>
                  <a:spcPct val="0"/>
                </a:spcAft>
                <a:defRPr sz="2000" b="1">
                  <a:solidFill>
                    <a:schemeClr val="tx1"/>
                  </a:solidFill>
                  <a:latin typeface="Arial Unicode MS" charset="0"/>
                  <a:ea typeface="MS PGothic" pitchFamily="34" charset="-128"/>
                </a:defRPr>
              </a:lvl8pPr>
              <a:lvl9pPr marL="3886200" indent="-228600" eaLnBrk="0" fontAlgn="base" hangingPunct="0">
                <a:spcBef>
                  <a:spcPct val="0"/>
                </a:spcBef>
                <a:spcAft>
                  <a:spcPct val="0"/>
                </a:spcAft>
                <a:defRPr sz="2000" b="1">
                  <a:solidFill>
                    <a:schemeClr val="tx1"/>
                  </a:solidFill>
                  <a:latin typeface="Arial Unicode MS" charset="0"/>
                  <a:ea typeface="MS PGothic" pitchFamily="34" charset="-128"/>
                </a:defRPr>
              </a:lvl9pPr>
            </a:lstStyle>
            <a:p>
              <a:pPr algn="ctr"/>
              <a:r>
                <a:rPr lang="en-US" sz="1600">
                  <a:latin typeface="Arial" charset="0"/>
                </a:rPr>
                <a:t>University of Michigan</a:t>
              </a:r>
            </a:p>
            <a:p>
              <a:pPr algn="ctr"/>
              <a:r>
                <a:rPr lang="en-US" sz="1600">
                  <a:latin typeface="Arial" charset="0"/>
                </a:rPr>
                <a:t>Institute for Plasma Science &amp; Engr.</a:t>
              </a:r>
            </a:p>
          </p:txBody>
        </p:sp>
      </p:grpSp>
      <p:sp>
        <p:nvSpPr>
          <p:cNvPr id="8" name="Line 2"/>
          <p:cNvSpPr>
            <a:spLocks noChangeShapeType="1"/>
          </p:cNvSpPr>
          <p:nvPr/>
        </p:nvSpPr>
        <p:spPr bwMode="auto">
          <a:xfrm>
            <a:off x="413284" y="619230"/>
            <a:ext cx="8229600" cy="0"/>
          </a:xfrm>
          <a:prstGeom prst="line">
            <a:avLst/>
          </a:prstGeom>
          <a:noFill/>
          <a:ln w="28575">
            <a:solidFill>
              <a:schemeClr val="tx1"/>
            </a:solidFill>
            <a:round/>
            <a:headEnd/>
            <a:tailEnd/>
          </a:ln>
        </p:spPr>
        <p:txBody>
          <a:bodyPr wrap="none" anchor="ctr"/>
          <a:lstStyle/>
          <a:p>
            <a:endParaRPr lang="en-US"/>
          </a:p>
        </p:txBody>
      </p:sp>
      <p:sp>
        <p:nvSpPr>
          <p:cNvPr id="9" name="Text Box 7">
            <a:extLst>
              <a:ext uri="{FF2B5EF4-FFF2-40B4-BE49-F238E27FC236}">
                <a16:creationId xmlns:a16="http://schemas.microsoft.com/office/drawing/2014/main" id="{19D7850A-FD41-4C07-8730-1D4CE53C2A9A}"/>
              </a:ext>
            </a:extLst>
          </p:cNvPr>
          <p:cNvSpPr txBox="1">
            <a:spLocks noChangeArrowheads="1"/>
          </p:cNvSpPr>
          <p:nvPr/>
        </p:nvSpPr>
        <p:spPr bwMode="auto">
          <a:xfrm>
            <a:off x="125828" y="873962"/>
            <a:ext cx="8610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sz="2000" b="1">
                <a:solidFill>
                  <a:schemeClr val="tx1"/>
                </a:solidFill>
                <a:latin typeface="Arial Unicode MS" charset="0"/>
                <a:ea typeface="MS PGothic" pitchFamily="34" charset="-128"/>
              </a:defRPr>
            </a:lvl1pPr>
            <a:lvl2pPr marL="742950" indent="-285750">
              <a:defRPr sz="2000" b="1">
                <a:solidFill>
                  <a:schemeClr val="tx1"/>
                </a:solidFill>
                <a:latin typeface="Arial Unicode MS" charset="0"/>
                <a:ea typeface="MS PGothic" pitchFamily="34" charset="-128"/>
              </a:defRPr>
            </a:lvl2pPr>
            <a:lvl3pPr marL="801688" indent="-58738">
              <a:defRPr sz="2000" b="1">
                <a:solidFill>
                  <a:schemeClr val="tx1"/>
                </a:solidFill>
                <a:latin typeface="Arial Unicode MS" charset="0"/>
                <a:ea typeface="MS PGothic" pitchFamily="34" charset="-128"/>
              </a:defRPr>
            </a:lvl3pPr>
            <a:lvl4pPr marL="1600200" indent="-228600">
              <a:defRPr sz="2000" b="1">
                <a:solidFill>
                  <a:schemeClr val="tx1"/>
                </a:solidFill>
                <a:latin typeface="Arial Unicode MS" charset="0"/>
                <a:ea typeface="MS PGothic" pitchFamily="34" charset="-128"/>
              </a:defRPr>
            </a:lvl4pPr>
            <a:lvl5pPr marL="2057400" indent="-228600">
              <a:defRPr sz="2000" b="1">
                <a:solidFill>
                  <a:schemeClr val="tx1"/>
                </a:solidFill>
                <a:latin typeface="Arial Unicode MS" charset="0"/>
                <a:ea typeface="MS PGothic" pitchFamily="34" charset="-128"/>
              </a:defRPr>
            </a:lvl5pPr>
            <a:lvl6pPr marL="2514600" indent="-228600" eaLnBrk="0" fontAlgn="base" hangingPunct="0">
              <a:spcBef>
                <a:spcPct val="0"/>
              </a:spcBef>
              <a:spcAft>
                <a:spcPct val="0"/>
              </a:spcAft>
              <a:defRPr sz="2000" b="1">
                <a:solidFill>
                  <a:schemeClr val="tx1"/>
                </a:solidFill>
                <a:latin typeface="Arial Unicode MS" charset="0"/>
                <a:ea typeface="MS PGothic" pitchFamily="34" charset="-128"/>
              </a:defRPr>
            </a:lvl6pPr>
            <a:lvl7pPr marL="2971800" indent="-228600" eaLnBrk="0" fontAlgn="base" hangingPunct="0">
              <a:spcBef>
                <a:spcPct val="0"/>
              </a:spcBef>
              <a:spcAft>
                <a:spcPct val="0"/>
              </a:spcAft>
              <a:defRPr sz="2000" b="1">
                <a:solidFill>
                  <a:schemeClr val="tx1"/>
                </a:solidFill>
                <a:latin typeface="Arial Unicode MS" charset="0"/>
                <a:ea typeface="MS PGothic" pitchFamily="34" charset="-128"/>
              </a:defRPr>
            </a:lvl7pPr>
            <a:lvl8pPr marL="3429000" indent="-228600" eaLnBrk="0" fontAlgn="base" hangingPunct="0">
              <a:spcBef>
                <a:spcPct val="0"/>
              </a:spcBef>
              <a:spcAft>
                <a:spcPct val="0"/>
              </a:spcAft>
              <a:defRPr sz="2000" b="1">
                <a:solidFill>
                  <a:schemeClr val="tx1"/>
                </a:solidFill>
                <a:latin typeface="Arial Unicode MS" charset="0"/>
                <a:ea typeface="MS PGothic" pitchFamily="34" charset="-128"/>
              </a:defRPr>
            </a:lvl8pPr>
            <a:lvl9pPr marL="3886200" indent="-228600" eaLnBrk="0" fontAlgn="base" hangingPunct="0">
              <a:spcBef>
                <a:spcPct val="0"/>
              </a:spcBef>
              <a:spcAft>
                <a:spcPct val="0"/>
              </a:spcAft>
              <a:defRPr sz="2000" b="1">
                <a:solidFill>
                  <a:schemeClr val="tx1"/>
                </a:solidFill>
                <a:latin typeface="Arial Unicode MS" charset="0"/>
                <a:ea typeface="MS PGothic" pitchFamily="34" charset="-128"/>
              </a:defRPr>
            </a:lvl9pPr>
          </a:lstStyle>
          <a:p>
            <a:pPr marL="342900" indent="-342900">
              <a:spcAft>
                <a:spcPts val="1200"/>
              </a:spcAft>
              <a:buFont typeface="Symbol" pitchFamily="18" charset="2"/>
              <a:buChar char="·"/>
            </a:pPr>
            <a:r>
              <a:rPr kumimoji="1" lang="en-US" altLang="en-US" dirty="0">
                <a:solidFill>
                  <a:srgbClr val="000000"/>
                </a:solidFill>
                <a:latin typeface="Arial" charset="0"/>
                <a:ea typeface="굴림" charset="-127"/>
              </a:rPr>
              <a:t>Fabrication challenges following the shift from “shrinking” cells to “stacking” require plasma etching extremely high aspect ratio (HAR) features exceeding aspect ratio (AR) &gt; 100.</a:t>
            </a:r>
            <a:endParaRPr lang="en-US" altLang="zh-CN" dirty="0">
              <a:latin typeface="Arial" charset="0"/>
              <a:ea typeface="SimSun" pitchFamily="2" charset="-122"/>
            </a:endParaRPr>
          </a:p>
        </p:txBody>
      </p:sp>
      <p:pic>
        <p:nvPicPr>
          <p:cNvPr id="12" name="Picture 11">
            <a:extLst>
              <a:ext uri="{FF2B5EF4-FFF2-40B4-BE49-F238E27FC236}">
                <a16:creationId xmlns:a16="http://schemas.microsoft.com/office/drawing/2014/main" id="{ED238B99-2992-420D-9F17-1FB03CDFDC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492" y="2062068"/>
            <a:ext cx="2011680" cy="2894353"/>
          </a:xfrm>
          <a:prstGeom prst="rect">
            <a:avLst/>
          </a:prstGeom>
        </p:spPr>
      </p:pic>
      <p:sp>
        <p:nvSpPr>
          <p:cNvPr id="15" name="Text Box 6">
            <a:extLst>
              <a:ext uri="{FF2B5EF4-FFF2-40B4-BE49-F238E27FC236}">
                <a16:creationId xmlns:a16="http://schemas.microsoft.com/office/drawing/2014/main" id="{59A8A898-311F-4071-9509-2C051B21E63F}"/>
              </a:ext>
            </a:extLst>
          </p:cNvPr>
          <p:cNvSpPr txBox="1">
            <a:spLocks noChangeArrowheads="1"/>
          </p:cNvSpPr>
          <p:nvPr/>
        </p:nvSpPr>
        <p:spPr bwMode="auto">
          <a:xfrm>
            <a:off x="125828" y="5145692"/>
            <a:ext cx="21423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3363" indent="-233363" eaLnBrk="0" hangingPunct="0">
              <a:defRPr b="1">
                <a:solidFill>
                  <a:schemeClr val="tx1"/>
                </a:solidFill>
                <a:latin typeface="Arial" charset="0"/>
              </a:defRPr>
            </a:lvl1pPr>
            <a:lvl2pPr marL="682625" indent="-227013"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233363" marR="0" lvl="0" indent="-233363" algn="l" defTabSz="914400" rtl="0" eaLnBrk="0" fontAlgn="base" latinLnBrk="0" hangingPunct="0">
              <a:lnSpc>
                <a:spcPct val="100000"/>
              </a:lnSpc>
              <a:spcBef>
                <a:spcPct val="0"/>
              </a:spcBef>
              <a:spcAft>
                <a:spcPct val="0"/>
              </a:spcAft>
              <a:buClrTx/>
              <a:buSzTx/>
              <a:buFont typeface="Symbol" pitchFamily="18" charset="2"/>
              <a:buChar char="·"/>
              <a:tabLst/>
              <a:defRPr/>
            </a:pPr>
            <a:r>
              <a:rPr kumimoji="0" lang="en-US" altLang="zh-CN" sz="1400" b="1" i="0" u="none" strike="noStrike" kern="1200" cap="none" spc="0" normalizeH="0" baseline="0" noProof="0" dirty="0">
                <a:ln>
                  <a:noFill/>
                </a:ln>
                <a:solidFill>
                  <a:srgbClr val="000000"/>
                </a:solidFill>
                <a:effectLst/>
                <a:uLnTx/>
                <a:uFillTx/>
                <a:latin typeface="Arial" charset="0"/>
                <a:ea typeface="宋体" pitchFamily="2" charset="-122"/>
                <a:cs typeface="+mn-cs"/>
              </a:rPr>
              <a:t>Micron 3D-</a:t>
            </a:r>
            <a:r>
              <a:rPr kumimoji="0" lang="en-US" altLang="zh-CN" sz="1400" b="1" i="0" u="none" strike="noStrike" kern="1200" cap="none" spc="0" normalizeH="0" baseline="0" noProof="0" dirty="0" err="1">
                <a:ln>
                  <a:noFill/>
                </a:ln>
                <a:solidFill>
                  <a:srgbClr val="000000"/>
                </a:solidFill>
                <a:effectLst/>
                <a:uLnTx/>
                <a:uFillTx/>
                <a:latin typeface="Arial" charset="0"/>
                <a:ea typeface="宋体" pitchFamily="2" charset="-122"/>
                <a:cs typeface="+mn-cs"/>
              </a:rPr>
              <a:t>NAND</a:t>
            </a:r>
            <a:r>
              <a:rPr kumimoji="0" lang="en-US" altLang="zh-CN" sz="1400" b="1" i="0" u="none" strike="noStrike" kern="1200" cap="none" spc="0" normalizeH="0" baseline="0" noProof="0" dirty="0">
                <a:ln>
                  <a:noFill/>
                </a:ln>
                <a:solidFill>
                  <a:srgbClr val="000000"/>
                </a:solidFill>
                <a:effectLst/>
                <a:uLnTx/>
                <a:uFillTx/>
                <a:latin typeface="Arial" charset="0"/>
                <a:ea typeface="宋体" pitchFamily="2" charset="-122"/>
                <a:cs typeface="+mn-cs"/>
              </a:rPr>
              <a:t> 232 Layers</a:t>
            </a:r>
          </a:p>
        </p:txBody>
      </p:sp>
      <p:sp>
        <p:nvSpPr>
          <p:cNvPr id="16" name="Text Box 6">
            <a:extLst>
              <a:ext uri="{FF2B5EF4-FFF2-40B4-BE49-F238E27FC236}">
                <a16:creationId xmlns:a16="http://schemas.microsoft.com/office/drawing/2014/main" id="{43B5F0D0-1670-4049-A789-D4A3C3BCF442}"/>
              </a:ext>
            </a:extLst>
          </p:cNvPr>
          <p:cNvSpPr txBox="1">
            <a:spLocks noChangeArrowheads="1"/>
          </p:cNvSpPr>
          <p:nvPr/>
        </p:nvSpPr>
        <p:spPr bwMode="auto">
          <a:xfrm>
            <a:off x="67186" y="5756414"/>
            <a:ext cx="45659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3363" indent="-233363" eaLnBrk="0" hangingPunct="0">
              <a:defRPr b="1">
                <a:solidFill>
                  <a:schemeClr val="tx1"/>
                </a:solidFill>
                <a:latin typeface="Arial" charset="0"/>
              </a:defRPr>
            </a:lvl1pPr>
            <a:lvl2pPr marL="682625" indent="-227013"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fontAlgn="base">
              <a:spcBef>
                <a:spcPct val="0"/>
              </a:spcBef>
              <a:spcAft>
                <a:spcPct val="0"/>
              </a:spcAft>
              <a:buFont typeface="Symbol" pitchFamily="18" charset="2"/>
              <a:buChar char="·"/>
            </a:pPr>
            <a:r>
              <a:rPr lang="en-US" altLang="zh-CN" sz="1000" b="0" dirty="0">
                <a:solidFill>
                  <a:srgbClr val="000000"/>
                </a:solidFill>
                <a:ea typeface="宋体" pitchFamily="2" charset="-122"/>
                <a:hlinkClick r:id="rId4"/>
              </a:rPr>
              <a:t>https://investors.micron.com/news-releases/news-release-details/micron-ships-worlds-first-232-layer-nand-extends-technology</a:t>
            </a:r>
            <a:endParaRPr lang="en-US" altLang="zh-CN" sz="1000" b="0" dirty="0">
              <a:solidFill>
                <a:srgbClr val="000000"/>
              </a:solidFill>
              <a:ea typeface="宋体" pitchFamily="2" charset="-122"/>
            </a:endParaRPr>
          </a:p>
          <a:p>
            <a:pPr fontAlgn="base">
              <a:spcBef>
                <a:spcPct val="0"/>
              </a:spcBef>
              <a:spcAft>
                <a:spcPct val="0"/>
              </a:spcAft>
              <a:buFont typeface="Symbol" pitchFamily="18" charset="2"/>
              <a:buChar char="·"/>
            </a:pPr>
            <a:r>
              <a:rPr lang="en-US" altLang="zh-CN" sz="1000" b="0" dirty="0">
                <a:solidFill>
                  <a:srgbClr val="000000"/>
                </a:solidFill>
                <a:ea typeface="宋体" pitchFamily="2" charset="-122"/>
                <a:hlinkClick r:id="rId5"/>
              </a:rPr>
              <a:t>https://www.techinsights.com/blog/ymtc-leading-pioneer-3d-nand</a:t>
            </a:r>
            <a:endParaRPr lang="en-US" altLang="zh-CN" sz="1000" b="0" dirty="0">
              <a:solidFill>
                <a:srgbClr val="000000"/>
              </a:solidFill>
              <a:ea typeface="宋体" pitchFamily="2" charset="-122"/>
            </a:endParaRPr>
          </a:p>
          <a:p>
            <a:pPr fontAlgn="base">
              <a:spcBef>
                <a:spcPct val="0"/>
              </a:spcBef>
              <a:spcAft>
                <a:spcPct val="0"/>
              </a:spcAft>
              <a:buFont typeface="Symbol" pitchFamily="18" charset="2"/>
              <a:buChar char="·"/>
            </a:pPr>
            <a:endParaRPr lang="en-US" altLang="zh-CN" sz="1000" b="0" dirty="0">
              <a:solidFill>
                <a:srgbClr val="000000"/>
              </a:solidFill>
              <a:ea typeface="宋体" pitchFamily="2" charset="-122"/>
            </a:endParaRPr>
          </a:p>
        </p:txBody>
      </p:sp>
      <p:pic>
        <p:nvPicPr>
          <p:cNvPr id="17" name="Picture 16">
            <a:extLst>
              <a:ext uri="{FF2B5EF4-FFF2-40B4-BE49-F238E27FC236}">
                <a16:creationId xmlns:a16="http://schemas.microsoft.com/office/drawing/2014/main" id="{919E8700-40A3-47C8-AFB4-D7099668AC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6753" y="2049151"/>
            <a:ext cx="1828800" cy="3030330"/>
          </a:xfrm>
          <a:prstGeom prst="rect">
            <a:avLst/>
          </a:prstGeom>
        </p:spPr>
      </p:pic>
      <p:sp>
        <p:nvSpPr>
          <p:cNvPr id="18" name="Text Box 6">
            <a:extLst>
              <a:ext uri="{FF2B5EF4-FFF2-40B4-BE49-F238E27FC236}">
                <a16:creationId xmlns:a16="http://schemas.microsoft.com/office/drawing/2014/main" id="{4C1179C2-D591-483D-B6D0-07A0FA7F0FAA}"/>
              </a:ext>
            </a:extLst>
          </p:cNvPr>
          <p:cNvSpPr txBox="1">
            <a:spLocks noChangeArrowheads="1"/>
          </p:cNvSpPr>
          <p:nvPr/>
        </p:nvSpPr>
        <p:spPr bwMode="auto">
          <a:xfrm>
            <a:off x="2191492" y="5128864"/>
            <a:ext cx="21423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3363" indent="-233363" eaLnBrk="0" hangingPunct="0">
              <a:defRPr b="1">
                <a:solidFill>
                  <a:schemeClr val="tx1"/>
                </a:solidFill>
                <a:latin typeface="Arial" charset="0"/>
              </a:defRPr>
            </a:lvl1pPr>
            <a:lvl2pPr marL="682625" indent="-227013"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233363" marR="0" lvl="0" indent="-233363" algn="l" defTabSz="914400" rtl="0" eaLnBrk="0" fontAlgn="base" latinLnBrk="0" hangingPunct="0">
              <a:lnSpc>
                <a:spcPct val="100000"/>
              </a:lnSpc>
              <a:spcBef>
                <a:spcPct val="0"/>
              </a:spcBef>
              <a:spcAft>
                <a:spcPct val="0"/>
              </a:spcAft>
              <a:buClrTx/>
              <a:buSzTx/>
              <a:buFont typeface="Symbol" pitchFamily="18" charset="2"/>
              <a:buChar char="·"/>
              <a:tabLst/>
              <a:defRPr/>
            </a:pPr>
            <a:r>
              <a:rPr lang="en-US" altLang="zh-CN" sz="1400" dirty="0" err="1">
                <a:solidFill>
                  <a:srgbClr val="000000"/>
                </a:solidFill>
                <a:ea typeface="宋体" pitchFamily="2" charset="-122"/>
              </a:rPr>
              <a:t>YMTC</a:t>
            </a:r>
            <a:r>
              <a:rPr kumimoji="0" lang="en-US" altLang="zh-CN" sz="1400" b="1" i="0" u="none" strike="noStrike" kern="1200" cap="none" spc="0" normalizeH="0" baseline="0" noProof="0" dirty="0">
                <a:ln>
                  <a:noFill/>
                </a:ln>
                <a:solidFill>
                  <a:srgbClr val="000000"/>
                </a:solidFill>
                <a:effectLst/>
                <a:uLnTx/>
                <a:uFillTx/>
                <a:latin typeface="Arial" charset="0"/>
                <a:ea typeface="宋体" pitchFamily="2" charset="-122"/>
                <a:cs typeface="+mn-cs"/>
              </a:rPr>
              <a:t> 3D-</a:t>
            </a:r>
            <a:r>
              <a:rPr kumimoji="0" lang="en-US" altLang="zh-CN" sz="1400" b="1" i="0" u="none" strike="noStrike" kern="1200" cap="none" spc="0" normalizeH="0" baseline="0" noProof="0" dirty="0" err="1">
                <a:ln>
                  <a:noFill/>
                </a:ln>
                <a:solidFill>
                  <a:srgbClr val="000000"/>
                </a:solidFill>
                <a:effectLst/>
                <a:uLnTx/>
                <a:uFillTx/>
                <a:latin typeface="Arial" charset="0"/>
                <a:ea typeface="宋体" pitchFamily="2" charset="-122"/>
                <a:cs typeface="+mn-cs"/>
              </a:rPr>
              <a:t>NAND</a:t>
            </a:r>
            <a:r>
              <a:rPr kumimoji="0" lang="en-US" altLang="zh-CN" sz="1400" b="1" i="0" u="none" strike="noStrike" kern="1200" cap="none" spc="0" normalizeH="0" baseline="0" noProof="0" dirty="0">
                <a:ln>
                  <a:noFill/>
                </a:ln>
                <a:solidFill>
                  <a:srgbClr val="000000"/>
                </a:solidFill>
                <a:effectLst/>
                <a:uLnTx/>
                <a:uFillTx/>
                <a:latin typeface="Arial" charset="0"/>
                <a:ea typeface="宋体" pitchFamily="2" charset="-122"/>
                <a:cs typeface="+mn-cs"/>
              </a:rPr>
              <a:t> 232 Layers</a:t>
            </a:r>
          </a:p>
        </p:txBody>
      </p:sp>
      <p:sp>
        <p:nvSpPr>
          <p:cNvPr id="19" name="Text Box 7">
            <a:extLst>
              <a:ext uri="{FF2B5EF4-FFF2-40B4-BE49-F238E27FC236}">
                <a16:creationId xmlns:a16="http://schemas.microsoft.com/office/drawing/2014/main" id="{09332863-E986-47D8-BA36-AD40905CDF9E}"/>
              </a:ext>
            </a:extLst>
          </p:cNvPr>
          <p:cNvSpPr txBox="1">
            <a:spLocks noChangeArrowheads="1"/>
          </p:cNvSpPr>
          <p:nvPr/>
        </p:nvSpPr>
        <p:spPr bwMode="auto">
          <a:xfrm>
            <a:off x="4333836" y="2230498"/>
            <a:ext cx="4705410"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sz="2000" b="1">
                <a:solidFill>
                  <a:schemeClr val="tx1"/>
                </a:solidFill>
                <a:latin typeface="Arial Unicode MS" charset="0"/>
                <a:ea typeface="MS PGothic" pitchFamily="34" charset="-128"/>
              </a:defRPr>
            </a:lvl1pPr>
            <a:lvl2pPr marL="742950" indent="-285750">
              <a:defRPr sz="2000" b="1">
                <a:solidFill>
                  <a:schemeClr val="tx1"/>
                </a:solidFill>
                <a:latin typeface="Arial Unicode MS" charset="0"/>
                <a:ea typeface="MS PGothic" pitchFamily="34" charset="-128"/>
              </a:defRPr>
            </a:lvl2pPr>
            <a:lvl3pPr marL="801688" indent="-58738">
              <a:defRPr sz="2000" b="1">
                <a:solidFill>
                  <a:schemeClr val="tx1"/>
                </a:solidFill>
                <a:latin typeface="Arial Unicode MS" charset="0"/>
                <a:ea typeface="MS PGothic" pitchFamily="34" charset="-128"/>
              </a:defRPr>
            </a:lvl3pPr>
            <a:lvl4pPr marL="1600200" indent="-228600">
              <a:defRPr sz="2000" b="1">
                <a:solidFill>
                  <a:schemeClr val="tx1"/>
                </a:solidFill>
                <a:latin typeface="Arial Unicode MS" charset="0"/>
                <a:ea typeface="MS PGothic" pitchFamily="34" charset="-128"/>
              </a:defRPr>
            </a:lvl4pPr>
            <a:lvl5pPr marL="2057400" indent="-228600">
              <a:defRPr sz="2000" b="1">
                <a:solidFill>
                  <a:schemeClr val="tx1"/>
                </a:solidFill>
                <a:latin typeface="Arial Unicode MS" charset="0"/>
                <a:ea typeface="MS PGothic" pitchFamily="34" charset="-128"/>
              </a:defRPr>
            </a:lvl5pPr>
            <a:lvl6pPr marL="2514600" indent="-228600" eaLnBrk="0" fontAlgn="base" hangingPunct="0">
              <a:spcBef>
                <a:spcPct val="0"/>
              </a:spcBef>
              <a:spcAft>
                <a:spcPct val="0"/>
              </a:spcAft>
              <a:defRPr sz="2000" b="1">
                <a:solidFill>
                  <a:schemeClr val="tx1"/>
                </a:solidFill>
                <a:latin typeface="Arial Unicode MS" charset="0"/>
                <a:ea typeface="MS PGothic" pitchFamily="34" charset="-128"/>
              </a:defRPr>
            </a:lvl6pPr>
            <a:lvl7pPr marL="2971800" indent="-228600" eaLnBrk="0" fontAlgn="base" hangingPunct="0">
              <a:spcBef>
                <a:spcPct val="0"/>
              </a:spcBef>
              <a:spcAft>
                <a:spcPct val="0"/>
              </a:spcAft>
              <a:defRPr sz="2000" b="1">
                <a:solidFill>
                  <a:schemeClr val="tx1"/>
                </a:solidFill>
                <a:latin typeface="Arial Unicode MS" charset="0"/>
                <a:ea typeface="MS PGothic" pitchFamily="34" charset="-128"/>
              </a:defRPr>
            </a:lvl7pPr>
            <a:lvl8pPr marL="3429000" indent="-228600" eaLnBrk="0" fontAlgn="base" hangingPunct="0">
              <a:spcBef>
                <a:spcPct val="0"/>
              </a:spcBef>
              <a:spcAft>
                <a:spcPct val="0"/>
              </a:spcAft>
              <a:defRPr sz="2000" b="1">
                <a:solidFill>
                  <a:schemeClr val="tx1"/>
                </a:solidFill>
                <a:latin typeface="Arial Unicode MS" charset="0"/>
                <a:ea typeface="MS PGothic" pitchFamily="34" charset="-128"/>
              </a:defRPr>
            </a:lvl8pPr>
            <a:lvl9pPr marL="3886200" indent="-228600" eaLnBrk="0" fontAlgn="base" hangingPunct="0">
              <a:spcBef>
                <a:spcPct val="0"/>
              </a:spcBef>
              <a:spcAft>
                <a:spcPct val="0"/>
              </a:spcAft>
              <a:defRPr sz="2000" b="1">
                <a:solidFill>
                  <a:schemeClr val="tx1"/>
                </a:solidFill>
                <a:latin typeface="Arial Unicode MS" charset="0"/>
                <a:ea typeface="MS PGothic" pitchFamily="34" charset="-128"/>
              </a:defRPr>
            </a:lvl9pPr>
          </a:lstStyle>
          <a:p>
            <a:pPr>
              <a:spcAft>
                <a:spcPts val="1200"/>
              </a:spcAft>
              <a:buFont typeface="Symbol" pitchFamily="18" charset="2"/>
              <a:buChar char="·"/>
            </a:pPr>
            <a:r>
              <a:rPr lang="en-US" altLang="zh-CN" dirty="0">
                <a:latin typeface="Arial" charset="0"/>
                <a:ea typeface="SimSun" pitchFamily="2" charset="-122"/>
              </a:rPr>
              <a:t>Oxide–nitride–oxide (ONO) stacks, which are composed of alternating </a:t>
            </a:r>
            <a:r>
              <a:rPr lang="en-US" altLang="zh-CN" dirty="0" err="1">
                <a:latin typeface="Arial" charset="0"/>
                <a:ea typeface="SimSun" pitchFamily="2" charset="-122"/>
              </a:rPr>
              <a:t>SiO</a:t>
            </a:r>
            <a:r>
              <a:rPr lang="en-US" altLang="zh-CN" baseline="-25000" dirty="0" err="1">
                <a:latin typeface="Arial" charset="0"/>
                <a:ea typeface="SimSun" pitchFamily="2" charset="-122"/>
              </a:rPr>
              <a:t>2</a:t>
            </a:r>
            <a:r>
              <a:rPr lang="en-US" altLang="zh-CN" dirty="0">
                <a:latin typeface="Arial" charset="0"/>
                <a:ea typeface="SimSun" pitchFamily="2" charset="-122"/>
              </a:rPr>
              <a:t> and </a:t>
            </a:r>
            <a:r>
              <a:rPr lang="en-US" altLang="zh-CN" dirty="0" err="1">
                <a:latin typeface="Arial" charset="0"/>
                <a:ea typeface="SimSun" pitchFamily="2" charset="-122"/>
              </a:rPr>
              <a:t>Si</a:t>
            </a:r>
            <a:r>
              <a:rPr lang="en-US" altLang="zh-CN" baseline="-25000" dirty="0" err="1">
                <a:latin typeface="Arial" charset="0"/>
                <a:ea typeface="SimSun" pitchFamily="2" charset="-122"/>
              </a:rPr>
              <a:t>3</a:t>
            </a:r>
            <a:r>
              <a:rPr lang="en-US" altLang="zh-CN" dirty="0" err="1">
                <a:latin typeface="Arial" charset="0"/>
                <a:ea typeface="SimSun" pitchFamily="2" charset="-122"/>
              </a:rPr>
              <a:t>N</a:t>
            </a:r>
            <a:r>
              <a:rPr lang="en-US" altLang="zh-CN" baseline="-25000" dirty="0" err="1">
                <a:latin typeface="Arial" charset="0"/>
                <a:ea typeface="SimSun" pitchFamily="2" charset="-122"/>
              </a:rPr>
              <a:t>4</a:t>
            </a:r>
            <a:r>
              <a:rPr lang="en-US" altLang="zh-CN" dirty="0">
                <a:latin typeface="Arial" charset="0"/>
                <a:ea typeface="SimSun" pitchFamily="2" charset="-122"/>
              </a:rPr>
              <a:t> dielectric layers, are important structures for 3D-</a:t>
            </a:r>
            <a:r>
              <a:rPr lang="en-US" altLang="zh-CN" dirty="0" err="1">
                <a:latin typeface="Arial" charset="0"/>
                <a:ea typeface="SimSun" pitchFamily="2" charset="-122"/>
              </a:rPr>
              <a:t>NAND</a:t>
            </a:r>
            <a:r>
              <a:rPr lang="en-US" altLang="zh-CN" dirty="0">
                <a:latin typeface="Arial" charset="0"/>
                <a:ea typeface="SimSun" pitchFamily="2" charset="-122"/>
              </a:rPr>
              <a:t> memory.</a:t>
            </a:r>
          </a:p>
          <a:p>
            <a:pPr>
              <a:spcAft>
                <a:spcPts val="1200"/>
              </a:spcAft>
              <a:buFont typeface="Symbol" pitchFamily="18" charset="2"/>
              <a:buChar char="·"/>
            </a:pPr>
            <a:r>
              <a:rPr kumimoji="1" lang="en-US" altLang="en-US" dirty="0">
                <a:solidFill>
                  <a:srgbClr val="000000"/>
                </a:solidFill>
                <a:latin typeface="Arial" charset="0"/>
                <a:ea typeface="굴림" charset="-127"/>
              </a:rPr>
              <a:t>Etching is performed in multi-frequency capacitively coupled plasmas (</a:t>
            </a:r>
            <a:r>
              <a:rPr kumimoji="1" lang="en-US" altLang="en-US" dirty="0" err="1">
                <a:solidFill>
                  <a:srgbClr val="000000"/>
                </a:solidFill>
                <a:latin typeface="Arial" charset="0"/>
                <a:ea typeface="굴림" charset="-127"/>
              </a:rPr>
              <a:t>CCPs</a:t>
            </a:r>
            <a:r>
              <a:rPr kumimoji="1" lang="en-US" altLang="en-US" dirty="0">
                <a:solidFill>
                  <a:srgbClr val="000000"/>
                </a:solidFill>
                <a:latin typeface="Arial" charset="0"/>
                <a:ea typeface="굴림" charset="-127"/>
              </a:rPr>
              <a:t>) whose substrate bias is typically pulsed. </a:t>
            </a:r>
            <a:endParaRPr lang="en-US" altLang="zh-CN" dirty="0">
              <a:latin typeface="Arial" charset="0"/>
              <a:ea typeface="SimSun" pitchFamily="2" charset="-122"/>
            </a:endParaRPr>
          </a:p>
        </p:txBody>
      </p:sp>
      <p:sp>
        <p:nvSpPr>
          <p:cNvPr id="2" name="文本框 2">
            <a:extLst>
              <a:ext uri="{FF2B5EF4-FFF2-40B4-BE49-F238E27FC236}">
                <a16:creationId xmlns:a16="http://schemas.microsoft.com/office/drawing/2014/main" id="{7A60F61D-4C32-936F-604B-DD9352C8B808}"/>
              </a:ext>
            </a:extLst>
          </p:cNvPr>
          <p:cNvSpPr txBox="1"/>
          <p:nvPr/>
        </p:nvSpPr>
        <p:spPr>
          <a:xfrm>
            <a:off x="-1" y="6564197"/>
            <a:ext cx="1581913" cy="253916"/>
          </a:xfrm>
          <a:prstGeom prst="rect">
            <a:avLst/>
          </a:prstGeom>
          <a:noFill/>
        </p:spPr>
        <p:txBody>
          <a:bodyPr wrap="square">
            <a:spAutoFit/>
          </a:bodyPr>
          <a:lstStyle/>
          <a:p>
            <a:r>
              <a:rPr lang="en-US" altLang="zh-CN" sz="1050" dirty="0">
                <a:latin typeface="Arial" charset="0"/>
                <a:ea typeface="SimSun" pitchFamily="2" charset="-122"/>
              </a:rPr>
              <a:t>MIPSE_2025</a:t>
            </a:r>
            <a:endParaRPr lang="zh-CN" altLang="en-US" sz="1050" dirty="0"/>
          </a:p>
        </p:txBody>
      </p:sp>
    </p:spTree>
    <p:extLst>
      <p:ext uri="{BB962C8B-B14F-4D97-AF65-F5344CB8AC3E}">
        <p14:creationId xmlns:p14="http://schemas.microsoft.com/office/powerpoint/2010/main" val="856569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004ED-4F14-822D-2003-E828704CA152}"/>
            </a:ext>
          </a:extLst>
        </p:cNvPr>
        <p:cNvGrpSpPr/>
        <p:nvPr/>
      </p:nvGrpSpPr>
      <p:grpSpPr>
        <a:xfrm>
          <a:off x="0" y="0"/>
          <a:ext cx="0" cy="0"/>
          <a:chOff x="0" y="0"/>
          <a:chExt cx="0" cy="0"/>
        </a:xfrm>
      </p:grpSpPr>
      <p:pic>
        <p:nvPicPr>
          <p:cNvPr id="10" name="Picture 2">
            <a:extLst>
              <a:ext uri="{FF2B5EF4-FFF2-40B4-BE49-F238E27FC236}">
                <a16:creationId xmlns:a16="http://schemas.microsoft.com/office/drawing/2014/main" id="{74A71783-A204-4BED-8AFF-79919D1AC6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20" y="2376505"/>
            <a:ext cx="3200400" cy="3854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47" name="Text Box 5">
            <a:extLst>
              <a:ext uri="{FF2B5EF4-FFF2-40B4-BE49-F238E27FC236}">
                <a16:creationId xmlns:a16="http://schemas.microsoft.com/office/drawing/2014/main" id="{01DBE94B-4D12-90A5-9B0B-2585540D678D}"/>
              </a:ext>
            </a:extLst>
          </p:cNvPr>
          <p:cNvSpPr txBox="1">
            <a:spLocks noChangeArrowheads="1"/>
          </p:cNvSpPr>
          <p:nvPr/>
        </p:nvSpPr>
        <p:spPr bwMode="auto">
          <a:xfrm>
            <a:off x="545025" y="166043"/>
            <a:ext cx="81762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Arial Unicode MS" charset="0"/>
                <a:ea typeface="MS PGothic" pitchFamily="34" charset="-128"/>
              </a:defRPr>
            </a:lvl1pPr>
            <a:lvl2pPr marL="742950" indent="-285750">
              <a:defRPr sz="2000" b="1">
                <a:solidFill>
                  <a:schemeClr val="tx1"/>
                </a:solidFill>
                <a:latin typeface="Arial Unicode MS" charset="0"/>
                <a:ea typeface="MS PGothic" pitchFamily="34" charset="-128"/>
              </a:defRPr>
            </a:lvl2pPr>
            <a:lvl3pPr marL="1143000" indent="-228600">
              <a:defRPr sz="2000" b="1">
                <a:solidFill>
                  <a:schemeClr val="tx1"/>
                </a:solidFill>
                <a:latin typeface="Arial Unicode MS" charset="0"/>
                <a:ea typeface="MS PGothic" pitchFamily="34" charset="-128"/>
              </a:defRPr>
            </a:lvl3pPr>
            <a:lvl4pPr marL="1600200" indent="-228600">
              <a:defRPr sz="2000" b="1">
                <a:solidFill>
                  <a:schemeClr val="tx1"/>
                </a:solidFill>
                <a:latin typeface="Arial Unicode MS" charset="0"/>
                <a:ea typeface="MS PGothic" pitchFamily="34" charset="-128"/>
              </a:defRPr>
            </a:lvl4pPr>
            <a:lvl5pPr marL="2057400" indent="-228600">
              <a:defRPr sz="2000" b="1">
                <a:solidFill>
                  <a:schemeClr val="tx1"/>
                </a:solidFill>
                <a:latin typeface="Arial Unicode MS" charset="0"/>
                <a:ea typeface="MS PGothic" pitchFamily="34" charset="-128"/>
              </a:defRPr>
            </a:lvl5pPr>
            <a:lvl6pPr marL="2514600" indent="-228600" eaLnBrk="0" fontAlgn="base" hangingPunct="0">
              <a:spcBef>
                <a:spcPct val="0"/>
              </a:spcBef>
              <a:spcAft>
                <a:spcPct val="0"/>
              </a:spcAft>
              <a:defRPr sz="2000" b="1">
                <a:solidFill>
                  <a:schemeClr val="tx1"/>
                </a:solidFill>
                <a:latin typeface="Arial Unicode MS" charset="0"/>
                <a:ea typeface="MS PGothic" pitchFamily="34" charset="-128"/>
              </a:defRPr>
            </a:lvl6pPr>
            <a:lvl7pPr marL="2971800" indent="-228600" eaLnBrk="0" fontAlgn="base" hangingPunct="0">
              <a:spcBef>
                <a:spcPct val="0"/>
              </a:spcBef>
              <a:spcAft>
                <a:spcPct val="0"/>
              </a:spcAft>
              <a:defRPr sz="2000" b="1">
                <a:solidFill>
                  <a:schemeClr val="tx1"/>
                </a:solidFill>
                <a:latin typeface="Arial Unicode MS" charset="0"/>
                <a:ea typeface="MS PGothic" pitchFamily="34" charset="-128"/>
              </a:defRPr>
            </a:lvl7pPr>
            <a:lvl8pPr marL="3429000" indent="-228600" eaLnBrk="0" fontAlgn="base" hangingPunct="0">
              <a:spcBef>
                <a:spcPct val="0"/>
              </a:spcBef>
              <a:spcAft>
                <a:spcPct val="0"/>
              </a:spcAft>
              <a:defRPr sz="2000" b="1">
                <a:solidFill>
                  <a:schemeClr val="tx1"/>
                </a:solidFill>
                <a:latin typeface="Arial Unicode MS" charset="0"/>
                <a:ea typeface="MS PGothic" pitchFamily="34" charset="-128"/>
              </a:defRPr>
            </a:lvl8pPr>
            <a:lvl9pPr marL="3886200" indent="-228600" eaLnBrk="0" fontAlgn="base" hangingPunct="0">
              <a:spcBef>
                <a:spcPct val="0"/>
              </a:spcBef>
              <a:spcAft>
                <a:spcPct val="0"/>
              </a:spcAft>
              <a:defRPr sz="2000" b="1">
                <a:solidFill>
                  <a:schemeClr val="tx1"/>
                </a:solidFill>
                <a:latin typeface="Arial Unicode MS" charset="0"/>
                <a:ea typeface="MS PGothic" pitchFamily="34" charset="-128"/>
              </a:defRPr>
            </a:lvl9pPr>
          </a:lstStyle>
          <a:p>
            <a:pPr algn="ctr"/>
            <a:r>
              <a:rPr lang="en-US" altLang="zh-CN" sz="2800">
                <a:latin typeface="Arial" charset="0"/>
                <a:ea typeface="SimSun" pitchFamily="2" charset="-122"/>
              </a:rPr>
              <a:t>PLASMA ETCHING AND CHARGING PROCESS</a:t>
            </a:r>
          </a:p>
        </p:txBody>
      </p:sp>
      <p:sp>
        <p:nvSpPr>
          <p:cNvPr id="8" name="Line 2">
            <a:extLst>
              <a:ext uri="{FF2B5EF4-FFF2-40B4-BE49-F238E27FC236}">
                <a16:creationId xmlns:a16="http://schemas.microsoft.com/office/drawing/2014/main" id="{A73183E9-908D-CEAF-712E-3596F7210D78}"/>
              </a:ext>
            </a:extLst>
          </p:cNvPr>
          <p:cNvSpPr>
            <a:spLocks noChangeShapeType="1"/>
          </p:cNvSpPr>
          <p:nvPr/>
        </p:nvSpPr>
        <p:spPr bwMode="auto">
          <a:xfrm>
            <a:off x="413284" y="691967"/>
            <a:ext cx="8229600" cy="0"/>
          </a:xfrm>
          <a:prstGeom prst="line">
            <a:avLst/>
          </a:prstGeom>
          <a:noFill/>
          <a:ln w="28575">
            <a:solidFill>
              <a:schemeClr val="tx1"/>
            </a:solidFill>
            <a:round/>
            <a:headEnd/>
            <a:tailEnd/>
          </a:ln>
        </p:spPr>
        <p:txBody>
          <a:bodyPr wrap="none" anchor="ctr"/>
          <a:lstStyle/>
          <a:p>
            <a:endParaRPr lang="en-US"/>
          </a:p>
        </p:txBody>
      </p:sp>
      <p:sp>
        <p:nvSpPr>
          <p:cNvPr id="9" name="Text Box 7">
            <a:extLst>
              <a:ext uri="{FF2B5EF4-FFF2-40B4-BE49-F238E27FC236}">
                <a16:creationId xmlns:a16="http://schemas.microsoft.com/office/drawing/2014/main" id="{7CB12BF0-5A12-E9FB-63C2-538A42921E36}"/>
              </a:ext>
            </a:extLst>
          </p:cNvPr>
          <p:cNvSpPr txBox="1">
            <a:spLocks noChangeArrowheads="1"/>
          </p:cNvSpPr>
          <p:nvPr/>
        </p:nvSpPr>
        <p:spPr bwMode="auto">
          <a:xfrm>
            <a:off x="110639" y="757213"/>
            <a:ext cx="8860324"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sz="2000" b="1">
                <a:solidFill>
                  <a:schemeClr val="tx1"/>
                </a:solidFill>
                <a:latin typeface="Arial Unicode MS" charset="0"/>
                <a:ea typeface="MS PGothic" pitchFamily="34" charset="-128"/>
              </a:defRPr>
            </a:lvl1pPr>
            <a:lvl2pPr marL="742950" indent="-285750">
              <a:defRPr sz="2000" b="1">
                <a:solidFill>
                  <a:schemeClr val="tx1"/>
                </a:solidFill>
                <a:latin typeface="Arial Unicode MS" charset="0"/>
                <a:ea typeface="MS PGothic" pitchFamily="34" charset="-128"/>
              </a:defRPr>
            </a:lvl2pPr>
            <a:lvl3pPr marL="801688" indent="-58738">
              <a:defRPr sz="2000" b="1">
                <a:solidFill>
                  <a:schemeClr val="tx1"/>
                </a:solidFill>
                <a:latin typeface="Arial Unicode MS" charset="0"/>
                <a:ea typeface="MS PGothic" pitchFamily="34" charset="-128"/>
              </a:defRPr>
            </a:lvl3pPr>
            <a:lvl4pPr marL="1600200" indent="-228600">
              <a:defRPr sz="2000" b="1">
                <a:solidFill>
                  <a:schemeClr val="tx1"/>
                </a:solidFill>
                <a:latin typeface="Arial Unicode MS" charset="0"/>
                <a:ea typeface="MS PGothic" pitchFamily="34" charset="-128"/>
              </a:defRPr>
            </a:lvl4pPr>
            <a:lvl5pPr marL="2057400" indent="-228600">
              <a:defRPr sz="2000" b="1">
                <a:solidFill>
                  <a:schemeClr val="tx1"/>
                </a:solidFill>
                <a:latin typeface="Arial Unicode MS" charset="0"/>
                <a:ea typeface="MS PGothic" pitchFamily="34" charset="-128"/>
              </a:defRPr>
            </a:lvl5pPr>
            <a:lvl6pPr marL="2514600" indent="-228600" eaLnBrk="0" fontAlgn="base" hangingPunct="0">
              <a:spcBef>
                <a:spcPct val="0"/>
              </a:spcBef>
              <a:spcAft>
                <a:spcPct val="0"/>
              </a:spcAft>
              <a:defRPr sz="2000" b="1">
                <a:solidFill>
                  <a:schemeClr val="tx1"/>
                </a:solidFill>
                <a:latin typeface="Arial Unicode MS" charset="0"/>
                <a:ea typeface="MS PGothic" pitchFamily="34" charset="-128"/>
              </a:defRPr>
            </a:lvl6pPr>
            <a:lvl7pPr marL="2971800" indent="-228600" eaLnBrk="0" fontAlgn="base" hangingPunct="0">
              <a:spcBef>
                <a:spcPct val="0"/>
              </a:spcBef>
              <a:spcAft>
                <a:spcPct val="0"/>
              </a:spcAft>
              <a:defRPr sz="2000" b="1">
                <a:solidFill>
                  <a:schemeClr val="tx1"/>
                </a:solidFill>
                <a:latin typeface="Arial Unicode MS" charset="0"/>
                <a:ea typeface="MS PGothic" pitchFamily="34" charset="-128"/>
              </a:defRPr>
            </a:lvl7pPr>
            <a:lvl8pPr marL="3429000" indent="-228600" eaLnBrk="0" fontAlgn="base" hangingPunct="0">
              <a:spcBef>
                <a:spcPct val="0"/>
              </a:spcBef>
              <a:spcAft>
                <a:spcPct val="0"/>
              </a:spcAft>
              <a:defRPr sz="2000" b="1">
                <a:solidFill>
                  <a:schemeClr val="tx1"/>
                </a:solidFill>
                <a:latin typeface="Arial Unicode MS" charset="0"/>
                <a:ea typeface="MS PGothic" pitchFamily="34" charset="-128"/>
              </a:defRPr>
            </a:lvl8pPr>
            <a:lvl9pPr marL="3886200" indent="-228600" eaLnBrk="0" fontAlgn="base" hangingPunct="0">
              <a:spcBef>
                <a:spcPct val="0"/>
              </a:spcBef>
              <a:spcAft>
                <a:spcPct val="0"/>
              </a:spcAft>
              <a:defRPr sz="2000" b="1">
                <a:solidFill>
                  <a:schemeClr val="tx1"/>
                </a:solidFill>
                <a:latin typeface="Arial Unicode MS" charset="0"/>
                <a:ea typeface="MS PGothic" pitchFamily="34" charset="-128"/>
              </a:defRPr>
            </a:lvl9pPr>
          </a:lstStyle>
          <a:p>
            <a:pPr marL="233363" indent="-225425">
              <a:spcAft>
                <a:spcPts val="1200"/>
              </a:spcAft>
              <a:buFont typeface="Symbol" pitchFamily="18" charset="2"/>
              <a:buChar char="·"/>
            </a:pPr>
            <a:r>
              <a:rPr lang="en-US" altLang="zh-CN" sz="1800" dirty="0">
                <a:latin typeface="Arial" charset="0"/>
                <a:ea typeface="SimSun" pitchFamily="2" charset="-122"/>
              </a:rPr>
              <a:t>During etching of dielectrics, ions with high energy and narrow angular distribution preferentially charge the bottom of features, while electrons with low energy and broad angular distribution preferentially charge the top.</a:t>
            </a:r>
          </a:p>
          <a:p>
            <a:pPr marL="233363" indent="-225425">
              <a:spcAft>
                <a:spcPts val="1200"/>
              </a:spcAft>
              <a:buFont typeface="Symbol" pitchFamily="18" charset="2"/>
              <a:buChar char="·"/>
            </a:pPr>
            <a:r>
              <a:rPr lang="en-US" altLang="zh-CN" sz="1800" dirty="0">
                <a:latin typeface="Arial" charset="0"/>
                <a:ea typeface="SimSun" pitchFamily="2" charset="-122"/>
              </a:rPr>
              <a:t>The resulting intra-feature electric fields can deflect ion trajectories and produce feature distortion such as twisting.  </a:t>
            </a:r>
            <a:endParaRPr lang="en-US" altLang="zh-CN" dirty="0">
              <a:latin typeface="Arial" charset="0"/>
              <a:ea typeface="SimSun" pitchFamily="2" charset="-122"/>
            </a:endParaRPr>
          </a:p>
        </p:txBody>
      </p:sp>
      <p:sp>
        <p:nvSpPr>
          <p:cNvPr id="11" name="Text Box 5">
            <a:extLst>
              <a:ext uri="{FF2B5EF4-FFF2-40B4-BE49-F238E27FC236}">
                <a16:creationId xmlns:a16="http://schemas.microsoft.com/office/drawing/2014/main" id="{B550E66F-B817-4147-A6CB-66AF08B65E5F}"/>
              </a:ext>
            </a:extLst>
          </p:cNvPr>
          <p:cNvSpPr txBox="1">
            <a:spLocks noChangeArrowheads="1"/>
          </p:cNvSpPr>
          <p:nvPr/>
        </p:nvSpPr>
        <p:spPr bwMode="auto">
          <a:xfrm>
            <a:off x="173037" y="6219248"/>
            <a:ext cx="4724400" cy="276999"/>
          </a:xfrm>
          <a:prstGeom prst="rect">
            <a:avLst/>
          </a:prstGeom>
          <a:noFill/>
          <a:ln w="9525">
            <a:noFill/>
            <a:miter lim="800000"/>
            <a:headEnd/>
            <a:tailEnd/>
          </a:ln>
        </p:spPr>
        <p:txBody>
          <a:bodyPr wrap="square">
            <a:spAutoFit/>
          </a:bodyPr>
          <a:lstStyle/>
          <a:p>
            <a:pPr marL="182880" marR="0" lvl="0" indent="-182880" algn="l" defTabSz="914400" rtl="0" eaLnBrk="1" fontAlgn="base" latinLnBrk="0" hangingPunct="1">
              <a:lnSpc>
                <a:spcPct val="100000"/>
              </a:lnSpc>
              <a:spcBef>
                <a:spcPct val="0"/>
              </a:spcBef>
              <a:spcAft>
                <a:spcPts val="600"/>
              </a:spcAft>
              <a:buClrTx/>
              <a:buSzTx/>
              <a:buFont typeface="Symbol" pitchFamily="18" charset="2"/>
              <a:buChar char="·"/>
              <a:tabLst/>
              <a:defRPr/>
            </a:pPr>
            <a:r>
              <a:rPr kumimoji="1" lang="en-US" altLang="ko-KR" sz="1200" b="1" i="0" u="none" strike="noStrike" kern="1200" cap="none" spc="0" normalizeH="0" baseline="0" noProof="0" dirty="0">
                <a:ln>
                  <a:noFill/>
                </a:ln>
                <a:solidFill>
                  <a:srgbClr val="000000"/>
                </a:solidFill>
                <a:effectLst/>
                <a:uLnTx/>
                <a:uFillTx/>
                <a:latin typeface="Arial" charset="0"/>
                <a:ea typeface="굴림" pitchFamily="34" charset="-127"/>
                <a:cs typeface="+mn-cs"/>
              </a:rPr>
              <a:t>Ishchuk et al. J. Appl. Phys. 112, 084308 (2012).</a:t>
            </a:r>
            <a:endParaRPr kumimoji="1" lang="en-US" altLang="en-US" sz="1200" b="1" i="0" u="none" strike="noStrike" kern="1200" cap="none" spc="0" normalizeH="0" baseline="0" noProof="0" dirty="0">
              <a:ln>
                <a:noFill/>
              </a:ln>
              <a:solidFill>
                <a:srgbClr val="000000"/>
              </a:solidFill>
              <a:effectLst/>
              <a:uLnTx/>
              <a:uFillTx/>
              <a:latin typeface="Arial" charset="0"/>
              <a:ea typeface="굴림" pitchFamily="34" charset="-127"/>
              <a:cs typeface="+mn-cs"/>
            </a:endParaRPr>
          </a:p>
        </p:txBody>
      </p:sp>
      <p:sp>
        <p:nvSpPr>
          <p:cNvPr id="15" name="Text Box 7">
            <a:extLst>
              <a:ext uri="{FF2B5EF4-FFF2-40B4-BE49-F238E27FC236}">
                <a16:creationId xmlns:a16="http://schemas.microsoft.com/office/drawing/2014/main" id="{0A3398F0-2672-4A21-B0FF-8C5040766BAE}"/>
              </a:ext>
            </a:extLst>
          </p:cNvPr>
          <p:cNvSpPr txBox="1">
            <a:spLocks noChangeArrowheads="1"/>
          </p:cNvSpPr>
          <p:nvPr/>
        </p:nvSpPr>
        <p:spPr bwMode="auto">
          <a:xfrm>
            <a:off x="3764003" y="2640964"/>
            <a:ext cx="5117099"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sz="2000" b="1">
                <a:solidFill>
                  <a:schemeClr val="tx1"/>
                </a:solidFill>
                <a:latin typeface="Arial Unicode MS" charset="0"/>
                <a:ea typeface="MS PGothic" pitchFamily="34" charset="-128"/>
              </a:defRPr>
            </a:lvl1pPr>
            <a:lvl2pPr marL="742950" indent="-285750">
              <a:defRPr sz="2000" b="1">
                <a:solidFill>
                  <a:schemeClr val="tx1"/>
                </a:solidFill>
                <a:latin typeface="Arial Unicode MS" charset="0"/>
                <a:ea typeface="MS PGothic" pitchFamily="34" charset="-128"/>
              </a:defRPr>
            </a:lvl2pPr>
            <a:lvl3pPr marL="801688" indent="-58738">
              <a:defRPr sz="2000" b="1">
                <a:solidFill>
                  <a:schemeClr val="tx1"/>
                </a:solidFill>
                <a:latin typeface="Arial Unicode MS" charset="0"/>
                <a:ea typeface="MS PGothic" pitchFamily="34" charset="-128"/>
              </a:defRPr>
            </a:lvl3pPr>
            <a:lvl4pPr marL="1600200" indent="-228600">
              <a:defRPr sz="2000" b="1">
                <a:solidFill>
                  <a:schemeClr val="tx1"/>
                </a:solidFill>
                <a:latin typeface="Arial Unicode MS" charset="0"/>
                <a:ea typeface="MS PGothic" pitchFamily="34" charset="-128"/>
              </a:defRPr>
            </a:lvl4pPr>
            <a:lvl5pPr marL="2057400" indent="-228600">
              <a:defRPr sz="2000" b="1">
                <a:solidFill>
                  <a:schemeClr val="tx1"/>
                </a:solidFill>
                <a:latin typeface="Arial Unicode MS" charset="0"/>
                <a:ea typeface="MS PGothic" pitchFamily="34" charset="-128"/>
              </a:defRPr>
            </a:lvl5pPr>
            <a:lvl6pPr marL="2514600" indent="-228600" eaLnBrk="0" fontAlgn="base" hangingPunct="0">
              <a:spcBef>
                <a:spcPct val="0"/>
              </a:spcBef>
              <a:spcAft>
                <a:spcPct val="0"/>
              </a:spcAft>
              <a:defRPr sz="2000" b="1">
                <a:solidFill>
                  <a:schemeClr val="tx1"/>
                </a:solidFill>
                <a:latin typeface="Arial Unicode MS" charset="0"/>
                <a:ea typeface="MS PGothic" pitchFamily="34" charset="-128"/>
              </a:defRPr>
            </a:lvl6pPr>
            <a:lvl7pPr marL="2971800" indent="-228600" eaLnBrk="0" fontAlgn="base" hangingPunct="0">
              <a:spcBef>
                <a:spcPct val="0"/>
              </a:spcBef>
              <a:spcAft>
                <a:spcPct val="0"/>
              </a:spcAft>
              <a:defRPr sz="2000" b="1">
                <a:solidFill>
                  <a:schemeClr val="tx1"/>
                </a:solidFill>
                <a:latin typeface="Arial Unicode MS" charset="0"/>
                <a:ea typeface="MS PGothic" pitchFamily="34" charset="-128"/>
              </a:defRPr>
            </a:lvl7pPr>
            <a:lvl8pPr marL="3429000" indent="-228600" eaLnBrk="0" fontAlgn="base" hangingPunct="0">
              <a:spcBef>
                <a:spcPct val="0"/>
              </a:spcBef>
              <a:spcAft>
                <a:spcPct val="0"/>
              </a:spcAft>
              <a:defRPr sz="2000" b="1">
                <a:solidFill>
                  <a:schemeClr val="tx1"/>
                </a:solidFill>
                <a:latin typeface="Arial Unicode MS" charset="0"/>
                <a:ea typeface="MS PGothic" pitchFamily="34" charset="-128"/>
              </a:defRPr>
            </a:lvl8pPr>
            <a:lvl9pPr marL="3886200" indent="-228600" eaLnBrk="0" fontAlgn="base" hangingPunct="0">
              <a:spcBef>
                <a:spcPct val="0"/>
              </a:spcBef>
              <a:spcAft>
                <a:spcPct val="0"/>
              </a:spcAft>
              <a:defRPr sz="2000" b="1">
                <a:solidFill>
                  <a:schemeClr val="tx1"/>
                </a:solidFill>
                <a:latin typeface="Arial Unicode MS" charset="0"/>
                <a:ea typeface="MS PGothic" pitchFamily="34" charset="-128"/>
              </a:defRPr>
            </a:lvl9pPr>
          </a:lstStyle>
          <a:p>
            <a:pPr marL="233363" indent="-225425">
              <a:spcAft>
                <a:spcPts val="1200"/>
              </a:spcAft>
              <a:buFont typeface="Symbol" pitchFamily="18" charset="2"/>
              <a:buChar char="·"/>
            </a:pPr>
            <a:r>
              <a:rPr lang="en-US" altLang="zh-CN" sz="1800" dirty="0">
                <a:latin typeface="Arial" charset="0"/>
                <a:ea typeface="SimSun" pitchFamily="2" charset="-122"/>
              </a:rPr>
              <a:t>Pulsing the bias is employed, in part, to remediate this charging though the dynamics have not been quantified.</a:t>
            </a:r>
          </a:p>
          <a:p>
            <a:pPr marL="233363" indent="-225425">
              <a:spcAft>
                <a:spcPts val="1200"/>
              </a:spcAft>
              <a:buFont typeface="Symbol" pitchFamily="18" charset="2"/>
              <a:buChar char="·"/>
            </a:pPr>
            <a:r>
              <a:rPr lang="en-US" altLang="zh-CN" sz="1800" dirty="0">
                <a:latin typeface="Arial" charset="0"/>
                <a:ea typeface="SimSun" pitchFamily="2" charset="-122"/>
              </a:rPr>
              <a:t>In this presentation, the dynamics of feature charging during pulsing have been computationally investigated.</a:t>
            </a:r>
          </a:p>
          <a:p>
            <a:pPr marL="457200" indent="-225425">
              <a:spcAft>
                <a:spcPts val="1200"/>
              </a:spcAft>
              <a:buFont typeface="Symbol" pitchFamily="18" charset="2"/>
              <a:buChar char="·"/>
            </a:pPr>
            <a:r>
              <a:rPr lang="en-US" altLang="zh-CN" sz="1800" dirty="0">
                <a:latin typeface="Arial" charset="0"/>
                <a:ea typeface="SimSun" pitchFamily="2" charset="-122"/>
              </a:rPr>
              <a:t>Pre-etched features</a:t>
            </a:r>
          </a:p>
          <a:p>
            <a:pPr marL="457200" indent="-225425">
              <a:spcAft>
                <a:spcPts val="1200"/>
              </a:spcAft>
              <a:buFont typeface="Symbol" pitchFamily="18" charset="2"/>
              <a:buChar char="·"/>
            </a:pPr>
            <a:r>
              <a:rPr lang="en-US" altLang="zh-CN" sz="1800" dirty="0">
                <a:latin typeface="Arial" charset="0"/>
                <a:ea typeface="SimSun" pitchFamily="2" charset="-122"/>
              </a:rPr>
              <a:t>Etching of HAR ONO stacks.</a:t>
            </a:r>
          </a:p>
          <a:p>
            <a:pPr marL="342900" indent="-342900">
              <a:spcAft>
                <a:spcPts val="1200"/>
              </a:spcAft>
              <a:buFont typeface="Symbol" pitchFamily="18" charset="2"/>
              <a:buChar char="·"/>
            </a:pPr>
            <a:endParaRPr lang="en-US" altLang="zh-CN" dirty="0">
              <a:latin typeface="Arial" charset="0"/>
              <a:ea typeface="SimSun" pitchFamily="2" charset="-122"/>
            </a:endParaRPr>
          </a:p>
        </p:txBody>
      </p:sp>
      <p:grpSp>
        <p:nvGrpSpPr>
          <p:cNvPr id="16" name="Group 9">
            <a:extLst>
              <a:ext uri="{FF2B5EF4-FFF2-40B4-BE49-F238E27FC236}">
                <a16:creationId xmlns:a16="http://schemas.microsoft.com/office/drawing/2014/main" id="{9B16B1CE-AEBE-418C-9473-9A1E1BA604C9}"/>
              </a:ext>
            </a:extLst>
          </p:cNvPr>
          <p:cNvGrpSpPr>
            <a:grpSpLocks/>
          </p:cNvGrpSpPr>
          <p:nvPr/>
        </p:nvGrpSpPr>
        <p:grpSpPr bwMode="auto">
          <a:xfrm>
            <a:off x="5257800" y="6172200"/>
            <a:ext cx="3770313" cy="582613"/>
            <a:chOff x="2953" y="3839"/>
            <a:chExt cx="2375" cy="367"/>
          </a:xfrm>
        </p:grpSpPr>
        <p:sp>
          <p:nvSpPr>
            <p:cNvPr id="17" name="Line 10">
              <a:extLst>
                <a:ext uri="{FF2B5EF4-FFF2-40B4-BE49-F238E27FC236}">
                  <a16:creationId xmlns:a16="http://schemas.microsoft.com/office/drawing/2014/main" id="{FD142268-E6D8-4BED-B2EB-489C5D0C5375}"/>
                </a:ext>
              </a:extLst>
            </p:cNvPr>
            <p:cNvSpPr>
              <a:spLocks noChangeShapeType="1"/>
            </p:cNvSpPr>
            <p:nvPr/>
          </p:nvSpPr>
          <p:spPr bwMode="auto">
            <a:xfrm>
              <a:off x="2989" y="3839"/>
              <a:ext cx="230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 name="Text Box 11">
              <a:extLst>
                <a:ext uri="{FF2B5EF4-FFF2-40B4-BE49-F238E27FC236}">
                  <a16:creationId xmlns:a16="http://schemas.microsoft.com/office/drawing/2014/main" id="{C14EF8B2-E22F-41C8-BAD1-91E74DA0373F}"/>
                </a:ext>
              </a:extLst>
            </p:cNvPr>
            <p:cNvSpPr txBox="1">
              <a:spLocks noChangeArrowheads="1"/>
            </p:cNvSpPr>
            <p:nvPr/>
          </p:nvSpPr>
          <p:spPr bwMode="auto">
            <a:xfrm>
              <a:off x="2953" y="3840"/>
              <a:ext cx="2375"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Unicode MS" charset="0"/>
                  <a:ea typeface="MS PGothic" pitchFamily="34" charset="-128"/>
                </a:defRPr>
              </a:lvl1pPr>
              <a:lvl2pPr marL="742950" indent="-285750">
                <a:defRPr sz="2000" b="1">
                  <a:solidFill>
                    <a:schemeClr val="tx1"/>
                  </a:solidFill>
                  <a:latin typeface="Arial Unicode MS" charset="0"/>
                  <a:ea typeface="MS PGothic" pitchFamily="34" charset="-128"/>
                </a:defRPr>
              </a:lvl2pPr>
              <a:lvl3pPr marL="1143000" indent="-228600">
                <a:defRPr sz="2000" b="1">
                  <a:solidFill>
                    <a:schemeClr val="tx1"/>
                  </a:solidFill>
                  <a:latin typeface="Arial Unicode MS" charset="0"/>
                  <a:ea typeface="MS PGothic" pitchFamily="34" charset="-128"/>
                </a:defRPr>
              </a:lvl3pPr>
              <a:lvl4pPr marL="1600200" indent="-228600">
                <a:defRPr sz="2000" b="1">
                  <a:solidFill>
                    <a:schemeClr val="tx1"/>
                  </a:solidFill>
                  <a:latin typeface="Arial Unicode MS" charset="0"/>
                  <a:ea typeface="MS PGothic" pitchFamily="34" charset="-128"/>
                </a:defRPr>
              </a:lvl4pPr>
              <a:lvl5pPr marL="2057400" indent="-228600">
                <a:defRPr sz="2000" b="1">
                  <a:solidFill>
                    <a:schemeClr val="tx1"/>
                  </a:solidFill>
                  <a:latin typeface="Arial Unicode MS" charset="0"/>
                  <a:ea typeface="MS PGothic" pitchFamily="34" charset="-128"/>
                </a:defRPr>
              </a:lvl5pPr>
              <a:lvl6pPr marL="2514600" indent="-228600" eaLnBrk="0" fontAlgn="base" hangingPunct="0">
                <a:spcBef>
                  <a:spcPct val="0"/>
                </a:spcBef>
                <a:spcAft>
                  <a:spcPct val="0"/>
                </a:spcAft>
                <a:defRPr sz="2000" b="1">
                  <a:solidFill>
                    <a:schemeClr val="tx1"/>
                  </a:solidFill>
                  <a:latin typeface="Arial Unicode MS" charset="0"/>
                  <a:ea typeface="MS PGothic" pitchFamily="34" charset="-128"/>
                </a:defRPr>
              </a:lvl6pPr>
              <a:lvl7pPr marL="2971800" indent="-228600" eaLnBrk="0" fontAlgn="base" hangingPunct="0">
                <a:spcBef>
                  <a:spcPct val="0"/>
                </a:spcBef>
                <a:spcAft>
                  <a:spcPct val="0"/>
                </a:spcAft>
                <a:defRPr sz="2000" b="1">
                  <a:solidFill>
                    <a:schemeClr val="tx1"/>
                  </a:solidFill>
                  <a:latin typeface="Arial Unicode MS" charset="0"/>
                  <a:ea typeface="MS PGothic" pitchFamily="34" charset="-128"/>
                </a:defRPr>
              </a:lvl7pPr>
              <a:lvl8pPr marL="3429000" indent="-228600" eaLnBrk="0" fontAlgn="base" hangingPunct="0">
                <a:spcBef>
                  <a:spcPct val="0"/>
                </a:spcBef>
                <a:spcAft>
                  <a:spcPct val="0"/>
                </a:spcAft>
                <a:defRPr sz="2000" b="1">
                  <a:solidFill>
                    <a:schemeClr val="tx1"/>
                  </a:solidFill>
                  <a:latin typeface="Arial Unicode MS" charset="0"/>
                  <a:ea typeface="MS PGothic" pitchFamily="34" charset="-128"/>
                </a:defRPr>
              </a:lvl8pPr>
              <a:lvl9pPr marL="3886200" indent="-228600" eaLnBrk="0" fontAlgn="base" hangingPunct="0">
                <a:spcBef>
                  <a:spcPct val="0"/>
                </a:spcBef>
                <a:spcAft>
                  <a:spcPct val="0"/>
                </a:spcAft>
                <a:defRPr sz="2000" b="1">
                  <a:solidFill>
                    <a:schemeClr val="tx1"/>
                  </a:solidFill>
                  <a:latin typeface="Arial Unicode MS" charset="0"/>
                  <a:ea typeface="MS PGothic" pitchFamily="34" charset="-128"/>
                </a:defRPr>
              </a:lvl9pPr>
            </a:lstStyle>
            <a:p>
              <a:pPr algn="ctr"/>
              <a:r>
                <a:rPr lang="en-US" sz="1600">
                  <a:latin typeface="Arial" charset="0"/>
                </a:rPr>
                <a:t>University of Michigan</a:t>
              </a:r>
            </a:p>
            <a:p>
              <a:pPr algn="ctr"/>
              <a:r>
                <a:rPr lang="en-US" sz="1600">
                  <a:latin typeface="Arial" charset="0"/>
                </a:rPr>
                <a:t>Institute for Plasma Science &amp; Engr.</a:t>
              </a:r>
            </a:p>
          </p:txBody>
        </p:sp>
      </p:grpSp>
      <p:sp>
        <p:nvSpPr>
          <p:cNvPr id="2" name="文本框 2">
            <a:extLst>
              <a:ext uri="{FF2B5EF4-FFF2-40B4-BE49-F238E27FC236}">
                <a16:creationId xmlns:a16="http://schemas.microsoft.com/office/drawing/2014/main" id="{34EF759B-05AC-B001-1E4A-4246017FF29E}"/>
              </a:ext>
            </a:extLst>
          </p:cNvPr>
          <p:cNvSpPr txBox="1"/>
          <p:nvPr/>
        </p:nvSpPr>
        <p:spPr>
          <a:xfrm>
            <a:off x="-1" y="6564197"/>
            <a:ext cx="1581913" cy="253916"/>
          </a:xfrm>
          <a:prstGeom prst="rect">
            <a:avLst/>
          </a:prstGeom>
          <a:noFill/>
        </p:spPr>
        <p:txBody>
          <a:bodyPr wrap="square">
            <a:spAutoFit/>
          </a:bodyPr>
          <a:lstStyle/>
          <a:p>
            <a:r>
              <a:rPr lang="en-US" altLang="zh-CN" sz="1050" dirty="0">
                <a:latin typeface="Arial" charset="0"/>
                <a:ea typeface="SimSun" pitchFamily="2" charset="-122"/>
              </a:rPr>
              <a:t>MIPSE_2025</a:t>
            </a:r>
            <a:endParaRPr lang="zh-CN" altLang="en-US" sz="1050" dirty="0"/>
          </a:p>
        </p:txBody>
      </p:sp>
    </p:spTree>
    <p:extLst>
      <p:ext uri="{BB962C8B-B14F-4D97-AF65-F5344CB8AC3E}">
        <p14:creationId xmlns:p14="http://schemas.microsoft.com/office/powerpoint/2010/main" val="356940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11D80-0243-155F-A451-3C29EE343CCB}"/>
            </a:ext>
          </a:extLst>
        </p:cNvPr>
        <p:cNvGrpSpPr/>
        <p:nvPr/>
      </p:nvGrpSpPr>
      <p:grpSpPr>
        <a:xfrm>
          <a:off x="0" y="0"/>
          <a:ext cx="0" cy="0"/>
          <a:chOff x="0" y="0"/>
          <a:chExt cx="0" cy="0"/>
        </a:xfrm>
      </p:grpSpPr>
      <p:pic>
        <p:nvPicPr>
          <p:cNvPr id="11" name="Picture 10" descr="A diagram of a computer component&#10;&#10;AI-generated content may be incorrect.">
            <a:extLst>
              <a:ext uri="{FF2B5EF4-FFF2-40B4-BE49-F238E27FC236}">
                <a16:creationId xmlns:a16="http://schemas.microsoft.com/office/drawing/2014/main" id="{1B10FBCA-A90C-3392-1B01-152B99D7D9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6948" y="1817901"/>
            <a:ext cx="6956153" cy="4746296"/>
          </a:xfrm>
          <a:prstGeom prst="rect">
            <a:avLst/>
          </a:prstGeom>
        </p:spPr>
      </p:pic>
      <p:grpSp>
        <p:nvGrpSpPr>
          <p:cNvPr id="7" name="Group 6">
            <a:extLst>
              <a:ext uri="{FF2B5EF4-FFF2-40B4-BE49-F238E27FC236}">
                <a16:creationId xmlns:a16="http://schemas.microsoft.com/office/drawing/2014/main" id="{0A2E05CB-F8C1-C2BE-F31E-4A1DC1095CCE}"/>
              </a:ext>
            </a:extLst>
          </p:cNvPr>
          <p:cNvGrpSpPr/>
          <p:nvPr/>
        </p:nvGrpSpPr>
        <p:grpSpPr>
          <a:xfrm>
            <a:off x="971550" y="84843"/>
            <a:ext cx="7467600" cy="461665"/>
            <a:chOff x="971550" y="238780"/>
            <a:chExt cx="7467600" cy="461665"/>
          </a:xfrm>
        </p:grpSpPr>
        <p:sp>
          <p:nvSpPr>
            <p:cNvPr id="6147" name="Text Box 5">
              <a:extLst>
                <a:ext uri="{FF2B5EF4-FFF2-40B4-BE49-F238E27FC236}">
                  <a16:creationId xmlns:a16="http://schemas.microsoft.com/office/drawing/2014/main" id="{8ECCBAF5-9E9E-EDE6-639E-3FD84619F3FA}"/>
                </a:ext>
              </a:extLst>
            </p:cNvPr>
            <p:cNvSpPr txBox="1">
              <a:spLocks noChangeArrowheads="1"/>
            </p:cNvSpPr>
            <p:nvPr/>
          </p:nvSpPr>
          <p:spPr bwMode="auto">
            <a:xfrm>
              <a:off x="1708378" y="238780"/>
              <a:ext cx="58494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Arial Unicode MS" charset="0"/>
                  <a:ea typeface="MS PGothic" pitchFamily="34" charset="-128"/>
                </a:defRPr>
              </a:lvl1pPr>
              <a:lvl2pPr marL="742950" indent="-285750">
                <a:defRPr sz="2000" b="1">
                  <a:solidFill>
                    <a:schemeClr val="tx1"/>
                  </a:solidFill>
                  <a:latin typeface="Arial Unicode MS" charset="0"/>
                  <a:ea typeface="MS PGothic" pitchFamily="34" charset="-128"/>
                </a:defRPr>
              </a:lvl2pPr>
              <a:lvl3pPr marL="1143000" indent="-228600">
                <a:defRPr sz="2000" b="1">
                  <a:solidFill>
                    <a:schemeClr val="tx1"/>
                  </a:solidFill>
                  <a:latin typeface="Arial Unicode MS" charset="0"/>
                  <a:ea typeface="MS PGothic" pitchFamily="34" charset="-128"/>
                </a:defRPr>
              </a:lvl3pPr>
              <a:lvl4pPr marL="1600200" indent="-228600">
                <a:defRPr sz="2000" b="1">
                  <a:solidFill>
                    <a:schemeClr val="tx1"/>
                  </a:solidFill>
                  <a:latin typeface="Arial Unicode MS" charset="0"/>
                  <a:ea typeface="MS PGothic" pitchFamily="34" charset="-128"/>
                </a:defRPr>
              </a:lvl4pPr>
              <a:lvl5pPr marL="2057400" indent="-228600">
                <a:defRPr sz="2000" b="1">
                  <a:solidFill>
                    <a:schemeClr val="tx1"/>
                  </a:solidFill>
                  <a:latin typeface="Arial Unicode MS" charset="0"/>
                  <a:ea typeface="MS PGothic" pitchFamily="34" charset="-128"/>
                </a:defRPr>
              </a:lvl5pPr>
              <a:lvl6pPr marL="2514600" indent="-228600" eaLnBrk="0" fontAlgn="base" hangingPunct="0">
                <a:spcBef>
                  <a:spcPct val="0"/>
                </a:spcBef>
                <a:spcAft>
                  <a:spcPct val="0"/>
                </a:spcAft>
                <a:defRPr sz="2000" b="1">
                  <a:solidFill>
                    <a:schemeClr val="tx1"/>
                  </a:solidFill>
                  <a:latin typeface="Arial Unicode MS" charset="0"/>
                  <a:ea typeface="MS PGothic" pitchFamily="34" charset="-128"/>
                </a:defRPr>
              </a:lvl6pPr>
              <a:lvl7pPr marL="2971800" indent="-228600" eaLnBrk="0" fontAlgn="base" hangingPunct="0">
                <a:spcBef>
                  <a:spcPct val="0"/>
                </a:spcBef>
                <a:spcAft>
                  <a:spcPct val="0"/>
                </a:spcAft>
                <a:defRPr sz="2000" b="1">
                  <a:solidFill>
                    <a:schemeClr val="tx1"/>
                  </a:solidFill>
                  <a:latin typeface="Arial Unicode MS" charset="0"/>
                  <a:ea typeface="MS PGothic" pitchFamily="34" charset="-128"/>
                </a:defRPr>
              </a:lvl7pPr>
              <a:lvl8pPr marL="3429000" indent="-228600" eaLnBrk="0" fontAlgn="base" hangingPunct="0">
                <a:spcBef>
                  <a:spcPct val="0"/>
                </a:spcBef>
                <a:spcAft>
                  <a:spcPct val="0"/>
                </a:spcAft>
                <a:defRPr sz="2000" b="1">
                  <a:solidFill>
                    <a:schemeClr val="tx1"/>
                  </a:solidFill>
                  <a:latin typeface="Arial Unicode MS" charset="0"/>
                  <a:ea typeface="MS PGothic" pitchFamily="34" charset="-128"/>
                </a:defRPr>
              </a:lvl8pPr>
              <a:lvl9pPr marL="3886200" indent="-228600" eaLnBrk="0" fontAlgn="base" hangingPunct="0">
                <a:spcBef>
                  <a:spcPct val="0"/>
                </a:spcBef>
                <a:spcAft>
                  <a:spcPct val="0"/>
                </a:spcAft>
                <a:defRPr sz="2000" b="1">
                  <a:solidFill>
                    <a:schemeClr val="tx1"/>
                  </a:solidFill>
                  <a:latin typeface="Arial Unicode MS" charset="0"/>
                  <a:ea typeface="MS PGothic" pitchFamily="34" charset="-128"/>
                </a:defRPr>
              </a:lvl9pPr>
            </a:lstStyle>
            <a:p>
              <a:pPr algn="ctr"/>
              <a:r>
                <a:rPr lang="en-US" altLang="zh-CN" sz="2400">
                  <a:latin typeface="Arial" charset="0"/>
                  <a:ea typeface="SimSun" pitchFamily="2" charset="-122"/>
                </a:rPr>
                <a:t>HYBRID PLASMA EQUIPMENT MODEL</a:t>
              </a:r>
            </a:p>
          </p:txBody>
        </p:sp>
        <p:sp>
          <p:nvSpPr>
            <p:cNvPr id="8" name="Line 2">
              <a:extLst>
                <a:ext uri="{FF2B5EF4-FFF2-40B4-BE49-F238E27FC236}">
                  <a16:creationId xmlns:a16="http://schemas.microsoft.com/office/drawing/2014/main" id="{4073701D-2937-85DD-0E2D-D71482C36330}"/>
                </a:ext>
              </a:extLst>
            </p:cNvPr>
            <p:cNvSpPr>
              <a:spLocks noChangeShapeType="1"/>
            </p:cNvSpPr>
            <p:nvPr/>
          </p:nvSpPr>
          <p:spPr bwMode="auto">
            <a:xfrm>
              <a:off x="971550" y="670434"/>
              <a:ext cx="7467600" cy="0"/>
            </a:xfrm>
            <a:prstGeom prst="line">
              <a:avLst/>
            </a:prstGeom>
            <a:noFill/>
            <a:ln w="28575">
              <a:solidFill>
                <a:schemeClr val="tx1"/>
              </a:solidFill>
              <a:round/>
              <a:headEnd/>
              <a:tailEnd/>
            </a:ln>
          </p:spPr>
          <p:txBody>
            <a:bodyPr wrap="none" anchor="ctr"/>
            <a:lstStyle/>
            <a:p>
              <a:endParaRPr lang="en-US" sz="1600"/>
            </a:p>
          </p:txBody>
        </p:sp>
      </p:grpSp>
      <p:sp>
        <p:nvSpPr>
          <p:cNvPr id="4" name="TextBox 3">
            <a:extLst>
              <a:ext uri="{FF2B5EF4-FFF2-40B4-BE49-F238E27FC236}">
                <a16:creationId xmlns:a16="http://schemas.microsoft.com/office/drawing/2014/main" id="{8CAB6BCD-C4EF-4738-96BA-64E7ABA4B4B8}"/>
              </a:ext>
            </a:extLst>
          </p:cNvPr>
          <p:cNvSpPr txBox="1"/>
          <p:nvPr/>
        </p:nvSpPr>
        <p:spPr>
          <a:xfrm>
            <a:off x="350936" y="5454228"/>
            <a:ext cx="3757172" cy="923330"/>
          </a:xfrm>
          <a:prstGeom prst="rect">
            <a:avLst/>
          </a:prstGeom>
          <a:solidFill>
            <a:srgbClr val="FFFF00"/>
          </a:solidFill>
          <a:ln w="25400">
            <a:solidFill>
              <a:schemeClr val="tx1"/>
            </a:solidFill>
          </a:ln>
        </p:spPr>
        <p:txBody>
          <a:bodyPr wrap="square" rtlCol="0">
            <a:spAutoFit/>
          </a:bodyPr>
          <a:lstStyle/>
          <a:p>
            <a:r>
              <a:rPr lang="en-US" b="1" dirty="0">
                <a:latin typeface="Arial" panose="020B0604020202020204" pitchFamily="34" charset="0"/>
                <a:cs typeface="Arial" panose="020B0604020202020204" pitchFamily="34" charset="0"/>
              </a:rPr>
              <a:t>Modules producing particle energy and angular distributions to surfaces as input to </a:t>
            </a:r>
            <a:r>
              <a:rPr lang="en-US" b="1" dirty="0" err="1">
                <a:latin typeface="Arial" panose="020B0604020202020204" pitchFamily="34" charset="0"/>
                <a:cs typeface="Arial" panose="020B0604020202020204" pitchFamily="34" charset="0"/>
              </a:rPr>
              <a:t>MCFPM</a:t>
            </a:r>
            <a:endParaRPr lang="en-US" b="1" dirty="0">
              <a:latin typeface="Arial" panose="020B0604020202020204" pitchFamily="34" charset="0"/>
              <a:cs typeface="Arial" panose="020B0604020202020204" pitchFamily="34" charset="0"/>
            </a:endParaRPr>
          </a:p>
        </p:txBody>
      </p:sp>
      <p:sp>
        <p:nvSpPr>
          <p:cNvPr id="6" name="Text Box 7">
            <a:extLst>
              <a:ext uri="{FF2B5EF4-FFF2-40B4-BE49-F238E27FC236}">
                <a16:creationId xmlns:a16="http://schemas.microsoft.com/office/drawing/2014/main" id="{C16A64F0-673D-23B0-45F6-2BC089DEB446}"/>
              </a:ext>
            </a:extLst>
          </p:cNvPr>
          <p:cNvSpPr txBox="1">
            <a:spLocks noChangeArrowheads="1"/>
          </p:cNvSpPr>
          <p:nvPr/>
        </p:nvSpPr>
        <p:spPr bwMode="auto">
          <a:xfrm>
            <a:off x="139754" y="599047"/>
            <a:ext cx="8636155"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sz="2000" b="1">
                <a:solidFill>
                  <a:schemeClr val="tx1"/>
                </a:solidFill>
                <a:latin typeface="Arial Unicode MS" charset="0"/>
                <a:ea typeface="MS PGothic" pitchFamily="34" charset="-128"/>
              </a:defRPr>
            </a:lvl1pPr>
            <a:lvl2pPr marL="742950" indent="-285750">
              <a:defRPr sz="2000" b="1">
                <a:solidFill>
                  <a:schemeClr val="tx1"/>
                </a:solidFill>
                <a:latin typeface="Arial Unicode MS" charset="0"/>
                <a:ea typeface="MS PGothic" pitchFamily="34" charset="-128"/>
              </a:defRPr>
            </a:lvl2pPr>
            <a:lvl3pPr marL="801688" indent="-58738">
              <a:defRPr sz="2000" b="1">
                <a:solidFill>
                  <a:schemeClr val="tx1"/>
                </a:solidFill>
                <a:latin typeface="Arial Unicode MS" charset="0"/>
                <a:ea typeface="MS PGothic" pitchFamily="34" charset="-128"/>
              </a:defRPr>
            </a:lvl3pPr>
            <a:lvl4pPr marL="1600200" indent="-228600">
              <a:defRPr sz="2000" b="1">
                <a:solidFill>
                  <a:schemeClr val="tx1"/>
                </a:solidFill>
                <a:latin typeface="Arial Unicode MS" charset="0"/>
                <a:ea typeface="MS PGothic" pitchFamily="34" charset="-128"/>
              </a:defRPr>
            </a:lvl4pPr>
            <a:lvl5pPr marL="2057400" indent="-228600">
              <a:defRPr sz="2000" b="1">
                <a:solidFill>
                  <a:schemeClr val="tx1"/>
                </a:solidFill>
                <a:latin typeface="Arial Unicode MS" charset="0"/>
                <a:ea typeface="MS PGothic" pitchFamily="34" charset="-128"/>
              </a:defRPr>
            </a:lvl5pPr>
            <a:lvl6pPr marL="2514600" indent="-228600" eaLnBrk="0" fontAlgn="base" hangingPunct="0">
              <a:spcBef>
                <a:spcPct val="0"/>
              </a:spcBef>
              <a:spcAft>
                <a:spcPct val="0"/>
              </a:spcAft>
              <a:defRPr sz="2000" b="1">
                <a:solidFill>
                  <a:schemeClr val="tx1"/>
                </a:solidFill>
                <a:latin typeface="Arial Unicode MS" charset="0"/>
                <a:ea typeface="MS PGothic" pitchFamily="34" charset="-128"/>
              </a:defRPr>
            </a:lvl6pPr>
            <a:lvl7pPr marL="2971800" indent="-228600" eaLnBrk="0" fontAlgn="base" hangingPunct="0">
              <a:spcBef>
                <a:spcPct val="0"/>
              </a:spcBef>
              <a:spcAft>
                <a:spcPct val="0"/>
              </a:spcAft>
              <a:defRPr sz="2000" b="1">
                <a:solidFill>
                  <a:schemeClr val="tx1"/>
                </a:solidFill>
                <a:latin typeface="Arial Unicode MS" charset="0"/>
                <a:ea typeface="MS PGothic" pitchFamily="34" charset="-128"/>
              </a:defRPr>
            </a:lvl7pPr>
            <a:lvl8pPr marL="3429000" indent="-228600" eaLnBrk="0" fontAlgn="base" hangingPunct="0">
              <a:spcBef>
                <a:spcPct val="0"/>
              </a:spcBef>
              <a:spcAft>
                <a:spcPct val="0"/>
              </a:spcAft>
              <a:defRPr sz="2000" b="1">
                <a:solidFill>
                  <a:schemeClr val="tx1"/>
                </a:solidFill>
                <a:latin typeface="Arial Unicode MS" charset="0"/>
                <a:ea typeface="MS PGothic" pitchFamily="34" charset="-128"/>
              </a:defRPr>
            </a:lvl8pPr>
            <a:lvl9pPr marL="3886200" indent="-228600" eaLnBrk="0" fontAlgn="base" hangingPunct="0">
              <a:spcBef>
                <a:spcPct val="0"/>
              </a:spcBef>
              <a:spcAft>
                <a:spcPct val="0"/>
              </a:spcAft>
              <a:defRPr sz="2000" b="1">
                <a:solidFill>
                  <a:schemeClr val="tx1"/>
                </a:solidFill>
                <a:latin typeface="Arial Unicode MS" charset="0"/>
                <a:ea typeface="MS PGothic" pitchFamily="34" charset="-128"/>
              </a:defRPr>
            </a:lvl9pPr>
          </a:lstStyle>
          <a:p>
            <a:pPr marL="342900" indent="-342900">
              <a:spcAft>
                <a:spcPts val="600"/>
              </a:spcAft>
              <a:buFont typeface="Symbol" pitchFamily="18" charset="2"/>
              <a:buChar char="·"/>
            </a:pPr>
            <a:r>
              <a:rPr lang="en-US" altLang="zh-CN" sz="1800" dirty="0">
                <a:latin typeface="Arial" charset="0"/>
                <a:ea typeface="SimSun" pitchFamily="2" charset="-122"/>
              </a:rPr>
              <a:t>Multi-scale model for low pressure, low-temperature plasma dynamics.</a:t>
            </a:r>
          </a:p>
          <a:p>
            <a:pPr marL="342900" indent="-342900">
              <a:spcAft>
                <a:spcPts val="1200"/>
              </a:spcAft>
              <a:buFont typeface="Symbol" pitchFamily="18" charset="2"/>
              <a:buChar char="·"/>
            </a:pPr>
            <a:r>
              <a:rPr lang="en-US" altLang="zh-CN" sz="1800" dirty="0">
                <a:latin typeface="Arial" charset="0"/>
                <a:ea typeface="SimSun" pitchFamily="2" charset="-122"/>
              </a:rPr>
              <a:t>Heavy particles (ions/neutrals) and electrons are addressed by combined fluid and kinetic algorithms to produce energy/angular distributions to surfaces.</a:t>
            </a:r>
          </a:p>
        </p:txBody>
      </p:sp>
      <p:sp>
        <p:nvSpPr>
          <p:cNvPr id="2" name="文本框 2">
            <a:extLst>
              <a:ext uri="{FF2B5EF4-FFF2-40B4-BE49-F238E27FC236}">
                <a16:creationId xmlns:a16="http://schemas.microsoft.com/office/drawing/2014/main" id="{62FBC24F-A626-8ADC-A2E9-DD7107AEAE40}"/>
              </a:ext>
            </a:extLst>
          </p:cNvPr>
          <p:cNvSpPr txBox="1"/>
          <p:nvPr/>
        </p:nvSpPr>
        <p:spPr>
          <a:xfrm>
            <a:off x="-1" y="6564197"/>
            <a:ext cx="1581913" cy="253916"/>
          </a:xfrm>
          <a:prstGeom prst="rect">
            <a:avLst/>
          </a:prstGeom>
          <a:noFill/>
        </p:spPr>
        <p:txBody>
          <a:bodyPr wrap="square">
            <a:spAutoFit/>
          </a:bodyPr>
          <a:lstStyle/>
          <a:p>
            <a:r>
              <a:rPr lang="en-US" altLang="zh-CN" sz="1050" dirty="0">
                <a:latin typeface="Arial" charset="0"/>
                <a:ea typeface="SimSun" pitchFamily="2" charset="-122"/>
              </a:rPr>
              <a:t>MIPSE_2025</a:t>
            </a:r>
            <a:endParaRPr lang="zh-CN" altLang="en-US" sz="1050" dirty="0"/>
          </a:p>
        </p:txBody>
      </p:sp>
    </p:spTree>
    <p:extLst>
      <p:ext uri="{BB962C8B-B14F-4D97-AF65-F5344CB8AC3E}">
        <p14:creationId xmlns:p14="http://schemas.microsoft.com/office/powerpoint/2010/main" val="921232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11D80-0243-155F-A451-3C29EE343CCB}"/>
            </a:ext>
          </a:extLst>
        </p:cNvPr>
        <p:cNvGrpSpPr/>
        <p:nvPr/>
      </p:nvGrpSpPr>
      <p:grpSpPr>
        <a:xfrm>
          <a:off x="0" y="0"/>
          <a:ext cx="0" cy="0"/>
          <a:chOff x="0" y="0"/>
          <a:chExt cx="0" cy="0"/>
        </a:xfrm>
      </p:grpSpPr>
      <p:sp>
        <p:nvSpPr>
          <p:cNvPr id="6147" name="Text Box 5">
            <a:extLst>
              <a:ext uri="{FF2B5EF4-FFF2-40B4-BE49-F238E27FC236}">
                <a16:creationId xmlns:a16="http://schemas.microsoft.com/office/drawing/2014/main" id="{8ECCBAF5-9E9E-EDE6-639E-3FD84619F3FA}"/>
              </a:ext>
            </a:extLst>
          </p:cNvPr>
          <p:cNvSpPr txBox="1">
            <a:spLocks noChangeArrowheads="1"/>
          </p:cNvSpPr>
          <p:nvPr/>
        </p:nvSpPr>
        <p:spPr bwMode="auto">
          <a:xfrm>
            <a:off x="753447" y="105541"/>
            <a:ext cx="76776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Arial Unicode MS" charset="0"/>
                <a:ea typeface="MS PGothic" pitchFamily="34" charset="-128"/>
              </a:defRPr>
            </a:lvl1pPr>
            <a:lvl2pPr marL="742950" indent="-285750">
              <a:defRPr sz="2000" b="1">
                <a:solidFill>
                  <a:schemeClr val="tx1"/>
                </a:solidFill>
                <a:latin typeface="Arial Unicode MS" charset="0"/>
                <a:ea typeface="MS PGothic" pitchFamily="34" charset="-128"/>
              </a:defRPr>
            </a:lvl2pPr>
            <a:lvl3pPr marL="1143000" indent="-228600">
              <a:defRPr sz="2000" b="1">
                <a:solidFill>
                  <a:schemeClr val="tx1"/>
                </a:solidFill>
                <a:latin typeface="Arial Unicode MS" charset="0"/>
                <a:ea typeface="MS PGothic" pitchFamily="34" charset="-128"/>
              </a:defRPr>
            </a:lvl3pPr>
            <a:lvl4pPr marL="1600200" indent="-228600">
              <a:defRPr sz="2000" b="1">
                <a:solidFill>
                  <a:schemeClr val="tx1"/>
                </a:solidFill>
                <a:latin typeface="Arial Unicode MS" charset="0"/>
                <a:ea typeface="MS PGothic" pitchFamily="34" charset="-128"/>
              </a:defRPr>
            </a:lvl4pPr>
            <a:lvl5pPr marL="2057400" indent="-228600">
              <a:defRPr sz="2000" b="1">
                <a:solidFill>
                  <a:schemeClr val="tx1"/>
                </a:solidFill>
                <a:latin typeface="Arial Unicode MS" charset="0"/>
                <a:ea typeface="MS PGothic" pitchFamily="34" charset="-128"/>
              </a:defRPr>
            </a:lvl5pPr>
            <a:lvl6pPr marL="2514600" indent="-228600" eaLnBrk="0" fontAlgn="base" hangingPunct="0">
              <a:spcBef>
                <a:spcPct val="0"/>
              </a:spcBef>
              <a:spcAft>
                <a:spcPct val="0"/>
              </a:spcAft>
              <a:defRPr sz="2000" b="1">
                <a:solidFill>
                  <a:schemeClr val="tx1"/>
                </a:solidFill>
                <a:latin typeface="Arial Unicode MS" charset="0"/>
                <a:ea typeface="MS PGothic" pitchFamily="34" charset="-128"/>
              </a:defRPr>
            </a:lvl6pPr>
            <a:lvl7pPr marL="2971800" indent="-228600" eaLnBrk="0" fontAlgn="base" hangingPunct="0">
              <a:spcBef>
                <a:spcPct val="0"/>
              </a:spcBef>
              <a:spcAft>
                <a:spcPct val="0"/>
              </a:spcAft>
              <a:defRPr sz="2000" b="1">
                <a:solidFill>
                  <a:schemeClr val="tx1"/>
                </a:solidFill>
                <a:latin typeface="Arial Unicode MS" charset="0"/>
                <a:ea typeface="MS PGothic" pitchFamily="34" charset="-128"/>
              </a:defRPr>
            </a:lvl7pPr>
            <a:lvl8pPr marL="3429000" indent="-228600" eaLnBrk="0" fontAlgn="base" hangingPunct="0">
              <a:spcBef>
                <a:spcPct val="0"/>
              </a:spcBef>
              <a:spcAft>
                <a:spcPct val="0"/>
              </a:spcAft>
              <a:defRPr sz="2000" b="1">
                <a:solidFill>
                  <a:schemeClr val="tx1"/>
                </a:solidFill>
                <a:latin typeface="Arial Unicode MS" charset="0"/>
                <a:ea typeface="MS PGothic" pitchFamily="34" charset="-128"/>
              </a:defRPr>
            </a:lvl8pPr>
            <a:lvl9pPr marL="3886200" indent="-228600" eaLnBrk="0" fontAlgn="base" hangingPunct="0">
              <a:spcBef>
                <a:spcPct val="0"/>
              </a:spcBef>
              <a:spcAft>
                <a:spcPct val="0"/>
              </a:spcAft>
              <a:defRPr sz="2000" b="1">
                <a:solidFill>
                  <a:schemeClr val="tx1"/>
                </a:solidFill>
                <a:latin typeface="Arial Unicode MS" charset="0"/>
                <a:ea typeface="MS PGothic" pitchFamily="34" charset="-128"/>
              </a:defRPr>
            </a:lvl9pPr>
          </a:lstStyle>
          <a:p>
            <a:pPr algn="ctr"/>
            <a:r>
              <a:rPr lang="en-US" altLang="zh-CN" sz="2800" dirty="0">
                <a:latin typeface="Arial" charset="0"/>
                <a:ea typeface="SimSun" pitchFamily="2" charset="-122"/>
              </a:rPr>
              <a:t>MONTE CARLO FEATURE PROFILE MODEL</a:t>
            </a:r>
          </a:p>
        </p:txBody>
      </p:sp>
      <p:grpSp>
        <p:nvGrpSpPr>
          <p:cNvPr id="6150" name="Group 9">
            <a:extLst>
              <a:ext uri="{FF2B5EF4-FFF2-40B4-BE49-F238E27FC236}">
                <a16:creationId xmlns:a16="http://schemas.microsoft.com/office/drawing/2014/main" id="{C2D0CEC7-EA20-232B-07C1-DD315D7395E3}"/>
              </a:ext>
            </a:extLst>
          </p:cNvPr>
          <p:cNvGrpSpPr>
            <a:grpSpLocks/>
          </p:cNvGrpSpPr>
          <p:nvPr/>
        </p:nvGrpSpPr>
        <p:grpSpPr bwMode="auto">
          <a:xfrm>
            <a:off x="5257800" y="6145211"/>
            <a:ext cx="3770313" cy="582796"/>
            <a:chOff x="2953" y="3839"/>
            <a:chExt cx="2375" cy="367"/>
          </a:xfrm>
        </p:grpSpPr>
        <p:sp>
          <p:nvSpPr>
            <p:cNvPr id="6151" name="Line 10">
              <a:extLst>
                <a:ext uri="{FF2B5EF4-FFF2-40B4-BE49-F238E27FC236}">
                  <a16:creationId xmlns:a16="http://schemas.microsoft.com/office/drawing/2014/main" id="{41610092-A868-B3A2-5CD2-FE421E9AEC4E}"/>
                </a:ext>
              </a:extLst>
            </p:cNvPr>
            <p:cNvSpPr>
              <a:spLocks noChangeShapeType="1"/>
            </p:cNvSpPr>
            <p:nvPr/>
          </p:nvSpPr>
          <p:spPr bwMode="auto">
            <a:xfrm>
              <a:off x="2989" y="3839"/>
              <a:ext cx="230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2" name="Text Box 11">
              <a:extLst>
                <a:ext uri="{FF2B5EF4-FFF2-40B4-BE49-F238E27FC236}">
                  <a16:creationId xmlns:a16="http://schemas.microsoft.com/office/drawing/2014/main" id="{1BEC4770-70E7-9EF5-C248-948CC5813241}"/>
                </a:ext>
              </a:extLst>
            </p:cNvPr>
            <p:cNvSpPr txBox="1">
              <a:spLocks noChangeArrowheads="1"/>
            </p:cNvSpPr>
            <p:nvPr/>
          </p:nvSpPr>
          <p:spPr bwMode="auto">
            <a:xfrm>
              <a:off x="2953" y="3840"/>
              <a:ext cx="2375"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Unicode MS" charset="0"/>
                  <a:ea typeface="MS PGothic" pitchFamily="34" charset="-128"/>
                </a:defRPr>
              </a:lvl1pPr>
              <a:lvl2pPr marL="742950" indent="-285750">
                <a:defRPr sz="2000" b="1">
                  <a:solidFill>
                    <a:schemeClr val="tx1"/>
                  </a:solidFill>
                  <a:latin typeface="Arial Unicode MS" charset="0"/>
                  <a:ea typeface="MS PGothic" pitchFamily="34" charset="-128"/>
                </a:defRPr>
              </a:lvl2pPr>
              <a:lvl3pPr marL="1143000" indent="-228600">
                <a:defRPr sz="2000" b="1">
                  <a:solidFill>
                    <a:schemeClr val="tx1"/>
                  </a:solidFill>
                  <a:latin typeface="Arial Unicode MS" charset="0"/>
                  <a:ea typeface="MS PGothic" pitchFamily="34" charset="-128"/>
                </a:defRPr>
              </a:lvl3pPr>
              <a:lvl4pPr marL="1600200" indent="-228600">
                <a:defRPr sz="2000" b="1">
                  <a:solidFill>
                    <a:schemeClr val="tx1"/>
                  </a:solidFill>
                  <a:latin typeface="Arial Unicode MS" charset="0"/>
                  <a:ea typeface="MS PGothic" pitchFamily="34" charset="-128"/>
                </a:defRPr>
              </a:lvl4pPr>
              <a:lvl5pPr marL="2057400" indent="-228600">
                <a:defRPr sz="2000" b="1">
                  <a:solidFill>
                    <a:schemeClr val="tx1"/>
                  </a:solidFill>
                  <a:latin typeface="Arial Unicode MS" charset="0"/>
                  <a:ea typeface="MS PGothic" pitchFamily="34" charset="-128"/>
                </a:defRPr>
              </a:lvl5pPr>
              <a:lvl6pPr marL="2514600" indent="-228600" eaLnBrk="0" fontAlgn="base" hangingPunct="0">
                <a:spcBef>
                  <a:spcPct val="0"/>
                </a:spcBef>
                <a:spcAft>
                  <a:spcPct val="0"/>
                </a:spcAft>
                <a:defRPr sz="2000" b="1">
                  <a:solidFill>
                    <a:schemeClr val="tx1"/>
                  </a:solidFill>
                  <a:latin typeface="Arial Unicode MS" charset="0"/>
                  <a:ea typeface="MS PGothic" pitchFamily="34" charset="-128"/>
                </a:defRPr>
              </a:lvl6pPr>
              <a:lvl7pPr marL="2971800" indent="-228600" eaLnBrk="0" fontAlgn="base" hangingPunct="0">
                <a:spcBef>
                  <a:spcPct val="0"/>
                </a:spcBef>
                <a:spcAft>
                  <a:spcPct val="0"/>
                </a:spcAft>
                <a:defRPr sz="2000" b="1">
                  <a:solidFill>
                    <a:schemeClr val="tx1"/>
                  </a:solidFill>
                  <a:latin typeface="Arial Unicode MS" charset="0"/>
                  <a:ea typeface="MS PGothic" pitchFamily="34" charset="-128"/>
                </a:defRPr>
              </a:lvl7pPr>
              <a:lvl8pPr marL="3429000" indent="-228600" eaLnBrk="0" fontAlgn="base" hangingPunct="0">
                <a:spcBef>
                  <a:spcPct val="0"/>
                </a:spcBef>
                <a:spcAft>
                  <a:spcPct val="0"/>
                </a:spcAft>
                <a:defRPr sz="2000" b="1">
                  <a:solidFill>
                    <a:schemeClr val="tx1"/>
                  </a:solidFill>
                  <a:latin typeface="Arial Unicode MS" charset="0"/>
                  <a:ea typeface="MS PGothic" pitchFamily="34" charset="-128"/>
                </a:defRPr>
              </a:lvl8pPr>
              <a:lvl9pPr marL="3886200" indent="-228600" eaLnBrk="0" fontAlgn="base" hangingPunct="0">
                <a:spcBef>
                  <a:spcPct val="0"/>
                </a:spcBef>
                <a:spcAft>
                  <a:spcPct val="0"/>
                </a:spcAft>
                <a:defRPr sz="2000" b="1">
                  <a:solidFill>
                    <a:schemeClr val="tx1"/>
                  </a:solidFill>
                  <a:latin typeface="Arial Unicode MS" charset="0"/>
                  <a:ea typeface="MS PGothic" pitchFamily="34" charset="-128"/>
                </a:defRPr>
              </a:lvl9pPr>
            </a:lstStyle>
            <a:p>
              <a:pPr algn="ctr"/>
              <a:r>
                <a:rPr lang="en-US" sz="1600" dirty="0">
                  <a:latin typeface="Arial" charset="0"/>
                </a:rPr>
                <a:t>University of Michigan</a:t>
              </a:r>
            </a:p>
            <a:p>
              <a:pPr algn="ctr"/>
              <a:r>
                <a:rPr lang="en-US" sz="1600" dirty="0">
                  <a:latin typeface="Arial" charset="0"/>
                </a:rPr>
                <a:t>Institute for Plasma Science &amp; Engr.</a:t>
              </a:r>
            </a:p>
          </p:txBody>
        </p:sp>
      </p:grpSp>
      <p:sp>
        <p:nvSpPr>
          <p:cNvPr id="8" name="Line 2">
            <a:extLst>
              <a:ext uri="{FF2B5EF4-FFF2-40B4-BE49-F238E27FC236}">
                <a16:creationId xmlns:a16="http://schemas.microsoft.com/office/drawing/2014/main" id="{4073701D-2937-85DD-0E2D-D71482C36330}"/>
              </a:ext>
            </a:extLst>
          </p:cNvPr>
          <p:cNvSpPr>
            <a:spLocks noChangeShapeType="1"/>
          </p:cNvSpPr>
          <p:nvPr/>
        </p:nvSpPr>
        <p:spPr bwMode="auto">
          <a:xfrm>
            <a:off x="497725" y="628761"/>
            <a:ext cx="8229600" cy="0"/>
          </a:xfrm>
          <a:prstGeom prst="line">
            <a:avLst/>
          </a:prstGeom>
          <a:noFill/>
          <a:ln w="28575">
            <a:solidFill>
              <a:schemeClr val="tx1"/>
            </a:solidFill>
            <a:round/>
            <a:headEnd/>
            <a:tailEnd/>
          </a:ln>
        </p:spPr>
        <p:txBody>
          <a:bodyPr wrap="none" anchor="ctr"/>
          <a:lstStyle/>
          <a:p>
            <a:endParaRPr lang="en-US"/>
          </a:p>
        </p:txBody>
      </p:sp>
      <p:sp>
        <p:nvSpPr>
          <p:cNvPr id="9" name="Text Box 7">
            <a:extLst>
              <a:ext uri="{FF2B5EF4-FFF2-40B4-BE49-F238E27FC236}">
                <a16:creationId xmlns:a16="http://schemas.microsoft.com/office/drawing/2014/main" id="{3DF995E3-C6D2-BA3C-9511-935380A95677}"/>
              </a:ext>
            </a:extLst>
          </p:cNvPr>
          <p:cNvSpPr txBox="1">
            <a:spLocks noChangeArrowheads="1"/>
          </p:cNvSpPr>
          <p:nvPr/>
        </p:nvSpPr>
        <p:spPr bwMode="auto">
          <a:xfrm>
            <a:off x="173036" y="870442"/>
            <a:ext cx="4674462" cy="486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sz="2000" b="1">
                <a:solidFill>
                  <a:schemeClr val="tx1"/>
                </a:solidFill>
                <a:latin typeface="Arial Unicode MS" charset="0"/>
                <a:ea typeface="MS PGothic" pitchFamily="34" charset="-128"/>
              </a:defRPr>
            </a:lvl1pPr>
            <a:lvl2pPr marL="742950" indent="-285750">
              <a:defRPr sz="2000" b="1">
                <a:solidFill>
                  <a:schemeClr val="tx1"/>
                </a:solidFill>
                <a:latin typeface="Arial Unicode MS" charset="0"/>
                <a:ea typeface="MS PGothic" pitchFamily="34" charset="-128"/>
              </a:defRPr>
            </a:lvl2pPr>
            <a:lvl3pPr marL="801688" indent="-58738">
              <a:defRPr sz="2000" b="1">
                <a:solidFill>
                  <a:schemeClr val="tx1"/>
                </a:solidFill>
                <a:latin typeface="Arial Unicode MS" charset="0"/>
                <a:ea typeface="MS PGothic" pitchFamily="34" charset="-128"/>
              </a:defRPr>
            </a:lvl3pPr>
            <a:lvl4pPr marL="1600200" indent="-228600">
              <a:defRPr sz="2000" b="1">
                <a:solidFill>
                  <a:schemeClr val="tx1"/>
                </a:solidFill>
                <a:latin typeface="Arial Unicode MS" charset="0"/>
                <a:ea typeface="MS PGothic" pitchFamily="34" charset="-128"/>
              </a:defRPr>
            </a:lvl4pPr>
            <a:lvl5pPr marL="2057400" indent="-228600">
              <a:defRPr sz="2000" b="1">
                <a:solidFill>
                  <a:schemeClr val="tx1"/>
                </a:solidFill>
                <a:latin typeface="Arial Unicode MS" charset="0"/>
                <a:ea typeface="MS PGothic" pitchFamily="34" charset="-128"/>
              </a:defRPr>
            </a:lvl5pPr>
            <a:lvl6pPr marL="2514600" indent="-228600" eaLnBrk="0" fontAlgn="base" hangingPunct="0">
              <a:spcBef>
                <a:spcPct val="0"/>
              </a:spcBef>
              <a:spcAft>
                <a:spcPct val="0"/>
              </a:spcAft>
              <a:defRPr sz="2000" b="1">
                <a:solidFill>
                  <a:schemeClr val="tx1"/>
                </a:solidFill>
                <a:latin typeface="Arial Unicode MS" charset="0"/>
                <a:ea typeface="MS PGothic" pitchFamily="34" charset="-128"/>
              </a:defRPr>
            </a:lvl6pPr>
            <a:lvl7pPr marL="2971800" indent="-228600" eaLnBrk="0" fontAlgn="base" hangingPunct="0">
              <a:spcBef>
                <a:spcPct val="0"/>
              </a:spcBef>
              <a:spcAft>
                <a:spcPct val="0"/>
              </a:spcAft>
              <a:defRPr sz="2000" b="1">
                <a:solidFill>
                  <a:schemeClr val="tx1"/>
                </a:solidFill>
                <a:latin typeface="Arial Unicode MS" charset="0"/>
                <a:ea typeface="MS PGothic" pitchFamily="34" charset="-128"/>
              </a:defRPr>
            </a:lvl7pPr>
            <a:lvl8pPr marL="3429000" indent="-228600" eaLnBrk="0" fontAlgn="base" hangingPunct="0">
              <a:spcBef>
                <a:spcPct val="0"/>
              </a:spcBef>
              <a:spcAft>
                <a:spcPct val="0"/>
              </a:spcAft>
              <a:defRPr sz="2000" b="1">
                <a:solidFill>
                  <a:schemeClr val="tx1"/>
                </a:solidFill>
                <a:latin typeface="Arial Unicode MS" charset="0"/>
                <a:ea typeface="MS PGothic" pitchFamily="34" charset="-128"/>
              </a:defRPr>
            </a:lvl8pPr>
            <a:lvl9pPr marL="3886200" indent="-228600" eaLnBrk="0" fontAlgn="base" hangingPunct="0">
              <a:spcBef>
                <a:spcPct val="0"/>
              </a:spcBef>
              <a:spcAft>
                <a:spcPct val="0"/>
              </a:spcAft>
              <a:defRPr sz="2000" b="1">
                <a:solidFill>
                  <a:schemeClr val="tx1"/>
                </a:solidFill>
                <a:latin typeface="Arial Unicode MS" charset="0"/>
                <a:ea typeface="MS PGothic" pitchFamily="34" charset="-128"/>
              </a:defRPr>
            </a:lvl9pPr>
          </a:lstStyle>
          <a:p>
            <a:pPr marL="342900" indent="-342900">
              <a:spcAft>
                <a:spcPts val="1200"/>
              </a:spcAft>
              <a:buFont typeface="Symbol" pitchFamily="18" charset="2"/>
              <a:buChar char="·"/>
            </a:pPr>
            <a:r>
              <a:rPr lang="en-US" altLang="zh-CN" dirty="0">
                <a:latin typeface="Arial" charset="0"/>
                <a:ea typeface="SimSun" pitchFamily="2" charset="-122"/>
              </a:rPr>
              <a:t>3-dimensional voxel-based feature scale model that simulates etching and material properties of the evolving profile.</a:t>
            </a:r>
          </a:p>
          <a:p>
            <a:pPr marL="342900" indent="-342900">
              <a:spcAft>
                <a:spcPts val="1200"/>
              </a:spcAft>
              <a:buFont typeface="Symbol" pitchFamily="18" charset="2"/>
              <a:buChar char="·"/>
            </a:pPr>
            <a:r>
              <a:rPr lang="en-US" altLang="zh-CN" dirty="0" err="1">
                <a:latin typeface="Arial" charset="0"/>
                <a:ea typeface="SimSun" pitchFamily="2" charset="-122"/>
              </a:rPr>
              <a:t>Pseudoparticles</a:t>
            </a:r>
            <a:r>
              <a:rPr lang="en-US" altLang="zh-CN" dirty="0">
                <a:latin typeface="Arial" charset="0"/>
                <a:ea typeface="SimSun" pitchFamily="2" charset="-122"/>
              </a:rPr>
              <a:t> are launched from the top of the domain and are tracked until they react with material mesh.</a:t>
            </a:r>
          </a:p>
          <a:p>
            <a:pPr marL="342900" indent="-342900">
              <a:spcAft>
                <a:spcPts val="1200"/>
              </a:spcAft>
              <a:buFont typeface="Symbol" pitchFamily="18" charset="2"/>
              <a:buChar char="·"/>
            </a:pPr>
            <a:r>
              <a:rPr lang="en-US" altLang="zh-CN" dirty="0">
                <a:latin typeface="Arial" charset="0"/>
                <a:ea typeface="SimSun" pitchFamily="2" charset="-122"/>
              </a:rPr>
              <a:t>Ion and electron energy and angular distributions from HPEM are input into MCFPM for launching </a:t>
            </a:r>
            <a:r>
              <a:rPr lang="en-US" altLang="zh-CN" dirty="0" err="1">
                <a:latin typeface="Arial" charset="0"/>
                <a:ea typeface="SimSun" pitchFamily="2" charset="-122"/>
              </a:rPr>
              <a:t>pseudoparticles</a:t>
            </a:r>
            <a:r>
              <a:rPr lang="en-US" altLang="zh-CN" dirty="0">
                <a:latin typeface="Arial" charset="0"/>
                <a:ea typeface="SimSun" pitchFamily="2" charset="-122"/>
              </a:rPr>
              <a:t>.</a:t>
            </a:r>
          </a:p>
          <a:p>
            <a:pPr marL="342900" indent="-342900">
              <a:spcAft>
                <a:spcPts val="1200"/>
              </a:spcAft>
              <a:buFont typeface="Symbol" pitchFamily="18" charset="2"/>
              <a:buChar char="·"/>
            </a:pPr>
            <a:r>
              <a:rPr lang="en-US" altLang="zh-CN" dirty="0">
                <a:latin typeface="Arial" charset="0"/>
                <a:ea typeface="SimSun" pitchFamily="2" charset="-122"/>
              </a:rPr>
              <a:t>Electric potential produced from solution of Poisson’s equation:</a:t>
            </a:r>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7C56167F-2356-4B28-8BB5-313B9D34061D}"/>
                  </a:ext>
                </a:extLst>
              </p:cNvPr>
              <p:cNvSpPr/>
              <p:nvPr/>
            </p:nvSpPr>
            <p:spPr>
              <a:xfrm>
                <a:off x="439443" y="5675926"/>
                <a:ext cx="1753039"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m:t>
                      </m:r>
                      <m:r>
                        <m:rPr>
                          <m:sty m:val="p"/>
                        </m:rPr>
                        <a:rPr lang="en-US" i="0">
                          <a:latin typeface="Cambria Math" panose="02040503050406030204" pitchFamily="18" charset="0"/>
                        </a:rPr>
                        <m:t>∇</m:t>
                      </m:r>
                      <m:r>
                        <a:rPr lang="en-US" i="0">
                          <a:latin typeface="Cambria Math" panose="02040503050406030204" pitchFamily="18" charset="0"/>
                        </a:rPr>
                        <m:t>⋅</m:t>
                      </m:r>
                      <m:r>
                        <a:rPr lang="en-US" i="1">
                          <a:latin typeface="Cambria Math" panose="02040503050406030204" pitchFamily="18" charset="0"/>
                        </a:rPr>
                        <m:t>𝜀</m:t>
                      </m:r>
                      <m:r>
                        <m:rPr>
                          <m:sty m:val="p"/>
                        </m:rPr>
                        <a:rPr lang="en-US" i="0">
                          <a:latin typeface="Cambria Math" panose="02040503050406030204" pitchFamily="18" charset="0"/>
                        </a:rPr>
                        <m:t>∇</m:t>
                      </m:r>
                      <m:r>
                        <a:rPr lang="en-US" i="1">
                          <a:latin typeface="Cambria Math" panose="02040503050406030204" pitchFamily="18" charset="0"/>
                        </a:rPr>
                        <m:t>𝛷</m:t>
                      </m:r>
                      <m:r>
                        <a:rPr lang="en-US" i="0">
                          <a:latin typeface="Cambria Math" panose="02040503050406030204" pitchFamily="18" charset="0"/>
                        </a:rPr>
                        <m:t>=</m:t>
                      </m:r>
                      <m:r>
                        <a:rPr lang="en-US" i="1">
                          <a:latin typeface="Cambria Math" panose="02040503050406030204" pitchFamily="18" charset="0"/>
                        </a:rPr>
                        <m:t>𝜌</m:t>
                      </m:r>
                    </m:oMath>
                  </m:oMathPara>
                </a14:m>
                <a:endParaRPr lang="en-US" dirty="0"/>
              </a:p>
            </p:txBody>
          </p:sp>
        </mc:Choice>
        <mc:Fallback xmlns="">
          <p:sp>
            <p:nvSpPr>
              <p:cNvPr id="13" name="Rectangle 12">
                <a:extLst>
                  <a:ext uri="{FF2B5EF4-FFF2-40B4-BE49-F238E27FC236}">
                    <a16:creationId xmlns:a16="http://schemas.microsoft.com/office/drawing/2014/main" id="{7C56167F-2356-4B28-8BB5-313B9D34061D}"/>
                  </a:ext>
                </a:extLst>
              </p:cNvPr>
              <p:cNvSpPr>
                <a:spLocks noRot="1" noChangeAspect="1" noMove="1" noResize="1" noEditPoints="1" noAdjustHandles="1" noChangeArrowheads="1" noChangeShapeType="1" noTextEdit="1"/>
              </p:cNvSpPr>
              <p:nvPr/>
            </p:nvSpPr>
            <p:spPr>
              <a:xfrm>
                <a:off x="439443" y="5675926"/>
                <a:ext cx="1753039" cy="369332"/>
              </a:xfrm>
              <a:prstGeom prst="rect">
                <a:avLst/>
              </a:prstGeom>
              <a:blipFill>
                <a:blip r:embed="rId3"/>
                <a:stretch>
                  <a:fillRect b="-6557"/>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F9E20DFE-0F4C-4A9E-9E1D-2B024A33C7EF}"/>
              </a:ext>
            </a:extLst>
          </p:cNvPr>
          <p:cNvSpPr/>
          <p:nvPr/>
        </p:nvSpPr>
        <p:spPr>
          <a:xfrm>
            <a:off x="5801353" y="992503"/>
            <a:ext cx="1125629" cy="400110"/>
          </a:xfrm>
          <a:prstGeom prst="rect">
            <a:avLst/>
          </a:prstGeom>
        </p:spPr>
        <p:txBody>
          <a:bodyPr wrap="none">
            <a:spAutoFit/>
          </a:bodyPr>
          <a:lstStyle/>
          <a:p>
            <a:r>
              <a:rPr lang="en-US" sz="2000" b="1" dirty="0">
                <a:latin typeface="Arial" charset="0"/>
                <a:ea typeface="SimSun" pitchFamily="2" charset="-122"/>
              </a:rPr>
              <a:t>Etching</a:t>
            </a:r>
          </a:p>
        </p:txBody>
      </p:sp>
      <p:sp>
        <p:nvSpPr>
          <p:cNvPr id="20" name="Rectangle 19">
            <a:extLst>
              <a:ext uri="{FF2B5EF4-FFF2-40B4-BE49-F238E27FC236}">
                <a16:creationId xmlns:a16="http://schemas.microsoft.com/office/drawing/2014/main" id="{4A21509B-43E4-49A4-A048-8A13E2302CD8}"/>
              </a:ext>
            </a:extLst>
          </p:cNvPr>
          <p:cNvSpPr/>
          <p:nvPr/>
        </p:nvSpPr>
        <p:spPr>
          <a:xfrm>
            <a:off x="7284658" y="762000"/>
            <a:ext cx="1146468" cy="646331"/>
          </a:xfrm>
          <a:prstGeom prst="rect">
            <a:avLst/>
          </a:prstGeom>
        </p:spPr>
        <p:txBody>
          <a:bodyPr wrap="none">
            <a:spAutoFit/>
          </a:bodyPr>
          <a:lstStyle/>
          <a:p>
            <a:pPr algn="ctr"/>
            <a:r>
              <a:rPr lang="en-US" b="1" dirty="0">
                <a:latin typeface="Arial" charset="0"/>
                <a:ea typeface="SimSun" pitchFamily="2" charset="-122"/>
              </a:rPr>
              <a:t>Electric</a:t>
            </a:r>
          </a:p>
          <a:p>
            <a:pPr algn="ctr"/>
            <a:r>
              <a:rPr lang="en-US" b="1" dirty="0">
                <a:latin typeface="Arial" charset="0"/>
                <a:ea typeface="SimSun" pitchFamily="2" charset="-122"/>
              </a:rPr>
              <a:t>potential</a:t>
            </a:r>
            <a:endParaRPr lang="en-US" dirty="0"/>
          </a:p>
        </p:txBody>
      </p:sp>
      <p:sp>
        <p:nvSpPr>
          <p:cNvPr id="2" name="文本框 2">
            <a:extLst>
              <a:ext uri="{FF2B5EF4-FFF2-40B4-BE49-F238E27FC236}">
                <a16:creationId xmlns:a16="http://schemas.microsoft.com/office/drawing/2014/main" id="{B7F1C8AC-C489-8ADA-C59D-435450EC3EF2}"/>
              </a:ext>
            </a:extLst>
          </p:cNvPr>
          <p:cNvSpPr txBox="1"/>
          <p:nvPr/>
        </p:nvSpPr>
        <p:spPr>
          <a:xfrm>
            <a:off x="-1" y="6564197"/>
            <a:ext cx="1581913" cy="253916"/>
          </a:xfrm>
          <a:prstGeom prst="rect">
            <a:avLst/>
          </a:prstGeom>
          <a:noFill/>
        </p:spPr>
        <p:txBody>
          <a:bodyPr wrap="square">
            <a:spAutoFit/>
          </a:bodyPr>
          <a:lstStyle/>
          <a:p>
            <a:r>
              <a:rPr lang="en-US" altLang="zh-CN" sz="1050" dirty="0">
                <a:latin typeface="Arial" charset="0"/>
                <a:ea typeface="SimSun" pitchFamily="2" charset="-122"/>
              </a:rPr>
              <a:t>MIPSE_2025</a:t>
            </a:r>
            <a:endParaRPr lang="zh-CN" altLang="en-US" sz="1050" dirty="0"/>
          </a:p>
        </p:txBody>
      </p:sp>
      <p:pic>
        <p:nvPicPr>
          <p:cNvPr id="4" name="Picture 3" descr="A screenshot of a video game&#10;&#10;AI-generated content may be incorrect.">
            <a:extLst>
              <a:ext uri="{FF2B5EF4-FFF2-40B4-BE49-F238E27FC236}">
                <a16:creationId xmlns:a16="http://schemas.microsoft.com/office/drawing/2014/main" id="{19163010-C7DD-ECA3-231D-02FA61C8C71F}"/>
              </a:ext>
            </a:extLst>
          </p:cNvPr>
          <p:cNvPicPr>
            <a:picLocks noChangeAspect="1"/>
          </p:cNvPicPr>
          <p:nvPr/>
        </p:nvPicPr>
        <p:blipFill>
          <a:blip r:embed="rId4" cstate="print">
            <a:extLst>
              <a:ext uri="{28A0092B-C50C-407E-A947-70E740481C1C}">
                <a14:useLocalDpi xmlns:a14="http://schemas.microsoft.com/office/drawing/2010/main" val="0"/>
              </a:ext>
            </a:extLst>
          </a:blip>
          <a:srcRect t="6042" r="91041" b="9836"/>
          <a:stretch>
            <a:fillRect/>
          </a:stretch>
        </p:blipFill>
        <p:spPr>
          <a:xfrm>
            <a:off x="6151985" y="1392613"/>
            <a:ext cx="424363" cy="4499055"/>
          </a:xfrm>
          <a:prstGeom prst="rect">
            <a:avLst/>
          </a:prstGeom>
        </p:spPr>
      </p:pic>
      <p:pic>
        <p:nvPicPr>
          <p:cNvPr id="6" name="Picture 5" descr="A screenshot of a video game&#10;&#10;AI-generated content may be incorrect.">
            <a:extLst>
              <a:ext uri="{FF2B5EF4-FFF2-40B4-BE49-F238E27FC236}">
                <a16:creationId xmlns:a16="http://schemas.microsoft.com/office/drawing/2014/main" id="{926D621B-B459-A834-D4A3-3F7F8EFECC11}"/>
              </a:ext>
            </a:extLst>
          </p:cNvPr>
          <p:cNvPicPr>
            <a:picLocks noChangeAspect="1"/>
          </p:cNvPicPr>
          <p:nvPr/>
        </p:nvPicPr>
        <p:blipFill>
          <a:blip r:embed="rId5" cstate="print">
            <a:extLst>
              <a:ext uri="{28A0092B-C50C-407E-A947-70E740481C1C}">
                <a14:useLocalDpi xmlns:a14="http://schemas.microsoft.com/office/drawing/2010/main" val="0"/>
              </a:ext>
            </a:extLst>
          </a:blip>
          <a:srcRect l="10510" t="4965" r="80492" b="9835"/>
          <a:stretch>
            <a:fillRect/>
          </a:stretch>
        </p:blipFill>
        <p:spPr>
          <a:xfrm>
            <a:off x="7667718" y="1363817"/>
            <a:ext cx="426234" cy="4556645"/>
          </a:xfrm>
          <a:prstGeom prst="rect">
            <a:avLst/>
          </a:prstGeom>
        </p:spPr>
      </p:pic>
    </p:spTree>
    <p:extLst>
      <p:ext uri="{BB962C8B-B14F-4D97-AF65-F5344CB8AC3E}">
        <p14:creationId xmlns:p14="http://schemas.microsoft.com/office/powerpoint/2010/main" val="29464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metal product&#10;&#10;AI-generated content may be incorrect.">
            <a:extLst>
              <a:ext uri="{FF2B5EF4-FFF2-40B4-BE49-F238E27FC236}">
                <a16:creationId xmlns:a16="http://schemas.microsoft.com/office/drawing/2014/main" id="{B450F281-D735-C592-593B-3B9BFE6E2C1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382141" y="87313"/>
            <a:ext cx="5734050" cy="2414963"/>
          </a:xfrm>
          <a:prstGeom prst="rect">
            <a:avLst/>
          </a:prstGeom>
        </p:spPr>
      </p:pic>
      <p:sp>
        <p:nvSpPr>
          <p:cNvPr id="4099" name="Text Box 3"/>
          <p:cNvSpPr txBox="1">
            <a:spLocks noChangeArrowheads="1"/>
          </p:cNvSpPr>
          <p:nvPr/>
        </p:nvSpPr>
        <p:spPr bwMode="auto">
          <a:xfrm>
            <a:off x="201613" y="87313"/>
            <a:ext cx="33035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latin typeface="Arial" charset="0"/>
              </a:rPr>
              <a:t>REACTOR SETUP</a:t>
            </a:r>
            <a:endParaRPr lang="en-US" altLang="en-US" sz="2000" b="1" dirty="0">
              <a:latin typeface="Arial" charset="0"/>
            </a:endParaRPr>
          </a:p>
        </p:txBody>
      </p:sp>
      <p:sp>
        <p:nvSpPr>
          <p:cNvPr id="14" name="Line 2"/>
          <p:cNvSpPr>
            <a:spLocks noChangeShapeType="1"/>
          </p:cNvSpPr>
          <p:nvPr/>
        </p:nvSpPr>
        <p:spPr bwMode="auto">
          <a:xfrm>
            <a:off x="362274" y="682625"/>
            <a:ext cx="30476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400"/>
          </a:p>
        </p:txBody>
      </p:sp>
      <p:sp>
        <p:nvSpPr>
          <p:cNvPr id="22" name="Text Box 5">
            <a:extLst>
              <a:ext uri="{FF2B5EF4-FFF2-40B4-BE49-F238E27FC236}">
                <a16:creationId xmlns:a16="http://schemas.microsoft.com/office/drawing/2014/main" id="{91BE9ED7-48A3-47E1-8638-6D064DDE5E2D}"/>
              </a:ext>
            </a:extLst>
          </p:cNvPr>
          <p:cNvSpPr txBox="1">
            <a:spLocks noChangeArrowheads="1"/>
          </p:cNvSpPr>
          <p:nvPr/>
        </p:nvSpPr>
        <p:spPr bwMode="auto">
          <a:xfrm>
            <a:off x="157551" y="1082066"/>
            <a:ext cx="3084388" cy="493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spcAft>
                <a:spcPts val="900"/>
              </a:spcAft>
              <a:buFont typeface="Symbol" pitchFamily="18" charset="2"/>
              <a:buChar char="·"/>
            </a:pPr>
            <a:r>
              <a:rPr kumimoji="1" lang="en-US" altLang="ko-KR" sz="1800" b="1" dirty="0">
                <a:latin typeface="Arial" charset="0"/>
                <a:ea typeface="굴림" charset="-127"/>
              </a:rPr>
              <a:t>Dual</a:t>
            </a:r>
            <a:r>
              <a:rPr kumimoji="1" lang="en-US" altLang="zh-CN" sz="1800" b="1" dirty="0">
                <a:latin typeface="Arial" charset="0"/>
                <a:ea typeface="굴림" charset="-127"/>
              </a:rPr>
              <a:t> frequency CCP, </a:t>
            </a:r>
            <a:r>
              <a:rPr kumimoji="1" lang="en-US" altLang="ko-KR" sz="1800" b="1" dirty="0" err="1">
                <a:latin typeface="Arial" charset="0"/>
                <a:ea typeface="굴림" charset="-127"/>
              </a:rPr>
              <a:t>Ar</a:t>
            </a:r>
            <a:r>
              <a:rPr kumimoji="1" lang="en-US" altLang="ko-KR" sz="1800" b="1" dirty="0">
                <a:latin typeface="Arial" charset="0"/>
                <a:ea typeface="굴림" charset="-127"/>
              </a:rPr>
              <a:t>/CF</a:t>
            </a:r>
            <a:r>
              <a:rPr kumimoji="1" lang="en-US" altLang="ko-KR" sz="1800" b="1" baseline="-25000" dirty="0">
                <a:latin typeface="Arial" charset="0"/>
                <a:ea typeface="굴림" charset="-127"/>
              </a:rPr>
              <a:t>4</a:t>
            </a:r>
            <a:r>
              <a:rPr kumimoji="1" lang="en-US" altLang="ko-KR" sz="1800" b="1" dirty="0">
                <a:latin typeface="Arial" charset="0"/>
                <a:ea typeface="굴림" charset="-127"/>
              </a:rPr>
              <a:t>/O</a:t>
            </a:r>
            <a:r>
              <a:rPr kumimoji="1" lang="en-US" altLang="ko-KR" sz="1800" b="1" baseline="-25000" dirty="0">
                <a:latin typeface="Arial" charset="0"/>
                <a:ea typeface="굴림" charset="-127"/>
              </a:rPr>
              <a:t>2</a:t>
            </a:r>
            <a:r>
              <a:rPr kumimoji="1" lang="en-US" altLang="ko-KR" sz="1800" b="1" dirty="0">
                <a:latin typeface="Arial" charset="0"/>
                <a:ea typeface="굴림" charset="-127"/>
              </a:rPr>
              <a:t>=75/15/10</a:t>
            </a:r>
          </a:p>
          <a:p>
            <a:pPr eaLnBrk="1" hangingPunct="1">
              <a:spcBef>
                <a:spcPct val="0"/>
              </a:spcBef>
              <a:spcAft>
                <a:spcPts val="900"/>
              </a:spcAft>
              <a:buFont typeface="Symbol" pitchFamily="18" charset="2"/>
              <a:buChar char="·"/>
            </a:pPr>
            <a:r>
              <a:rPr kumimoji="1" lang="en-US" altLang="ko-KR" sz="1800" b="1" dirty="0">
                <a:latin typeface="Arial" charset="0"/>
                <a:ea typeface="굴림" charset="-127"/>
              </a:rPr>
              <a:t>40 </a:t>
            </a:r>
            <a:r>
              <a:rPr kumimoji="1" lang="en-US" altLang="ko-KR" sz="1800" b="1" dirty="0" err="1">
                <a:latin typeface="Arial" charset="0"/>
                <a:ea typeface="굴림" charset="-127"/>
              </a:rPr>
              <a:t>mTorr</a:t>
            </a:r>
            <a:r>
              <a:rPr kumimoji="1" lang="en-US" altLang="ko-KR" sz="1800" b="1" dirty="0">
                <a:latin typeface="Arial" charset="0"/>
                <a:ea typeface="굴림" charset="-127"/>
              </a:rPr>
              <a:t>, 500 </a:t>
            </a:r>
            <a:r>
              <a:rPr kumimoji="1" lang="en-US" altLang="ko-KR" sz="1800" b="1" dirty="0" err="1">
                <a:latin typeface="Arial" charset="0"/>
                <a:ea typeface="굴림" charset="-127"/>
              </a:rPr>
              <a:t>sccm</a:t>
            </a:r>
            <a:endParaRPr kumimoji="1" lang="en-US" altLang="ko-KR" sz="1800" b="1" dirty="0">
              <a:latin typeface="Arial" charset="0"/>
              <a:ea typeface="굴림" charset="-127"/>
            </a:endParaRPr>
          </a:p>
          <a:p>
            <a:pPr eaLnBrk="1" hangingPunct="1">
              <a:spcBef>
                <a:spcPct val="0"/>
              </a:spcBef>
              <a:spcAft>
                <a:spcPts val="900"/>
              </a:spcAft>
              <a:buFont typeface="Symbol" pitchFamily="18" charset="2"/>
              <a:buChar char="·"/>
            </a:pPr>
            <a:r>
              <a:rPr kumimoji="1" lang="en-US" altLang="ko-KR" sz="1800" b="1" dirty="0">
                <a:latin typeface="Arial" charset="0"/>
                <a:ea typeface="굴림" charset="-127"/>
              </a:rPr>
              <a:t>Top electrode: 500 W, 40 MHz</a:t>
            </a:r>
          </a:p>
          <a:p>
            <a:pPr eaLnBrk="1" hangingPunct="1">
              <a:spcBef>
                <a:spcPct val="0"/>
              </a:spcBef>
              <a:spcAft>
                <a:spcPts val="900"/>
              </a:spcAft>
              <a:buFont typeface="Symbol" pitchFamily="18" charset="2"/>
              <a:buChar char="·"/>
            </a:pPr>
            <a:r>
              <a:rPr kumimoji="1" lang="en-US" altLang="ko-KR" sz="1800" b="1" dirty="0">
                <a:latin typeface="Arial" charset="0"/>
                <a:ea typeface="굴림" charset="-127"/>
              </a:rPr>
              <a:t>Bottom electrode: 2000 W, 5 MHz</a:t>
            </a:r>
          </a:p>
          <a:p>
            <a:pPr eaLnBrk="1" hangingPunct="1">
              <a:spcBef>
                <a:spcPct val="0"/>
              </a:spcBef>
              <a:spcAft>
                <a:spcPts val="900"/>
              </a:spcAft>
              <a:buFont typeface="Symbol" pitchFamily="18" charset="2"/>
              <a:buChar char="·"/>
            </a:pPr>
            <a:r>
              <a:rPr kumimoji="1" lang="en-US" altLang="ko-KR" sz="1800" b="1" dirty="0">
                <a:latin typeface="Arial" charset="0"/>
                <a:ea typeface="굴림" charset="-127"/>
              </a:rPr>
              <a:t>Base case when pulsing the bottom electrode:</a:t>
            </a:r>
          </a:p>
          <a:p>
            <a:pPr marL="519113" lvl="1" eaLnBrk="1" hangingPunct="1">
              <a:spcBef>
                <a:spcPct val="0"/>
              </a:spcBef>
              <a:spcAft>
                <a:spcPts val="900"/>
              </a:spcAft>
              <a:buFont typeface="Symbol" pitchFamily="18" charset="2"/>
              <a:buChar char="·"/>
            </a:pPr>
            <a:r>
              <a:rPr kumimoji="1" lang="en-US" altLang="ko-KR" sz="1800" b="1" dirty="0">
                <a:latin typeface="Arial" charset="0"/>
                <a:ea typeface="굴림" charset="-127"/>
              </a:rPr>
              <a:t>Duty cycle: 50%</a:t>
            </a:r>
          </a:p>
          <a:p>
            <a:pPr marL="519113" lvl="1" eaLnBrk="1" hangingPunct="1">
              <a:spcBef>
                <a:spcPct val="0"/>
              </a:spcBef>
              <a:spcAft>
                <a:spcPts val="900"/>
              </a:spcAft>
              <a:buFont typeface="Symbol" pitchFamily="18" charset="2"/>
              <a:buChar char="·"/>
            </a:pPr>
            <a:r>
              <a:rPr kumimoji="1" lang="en-US" altLang="ko-KR" sz="1800" b="1" dirty="0">
                <a:latin typeface="Arial" charset="0"/>
                <a:ea typeface="굴림" charset="-127"/>
              </a:rPr>
              <a:t>Pulse repetition frequency (PRF): 1000 Hz (pre-defined features), 1 Hz (etching)</a:t>
            </a:r>
          </a:p>
        </p:txBody>
      </p:sp>
      <p:pic>
        <p:nvPicPr>
          <p:cNvPr id="8" name="Picture 7" descr="A screenshot of a graph&#10;&#10;AI-generated content may be incorrect.">
            <a:extLst>
              <a:ext uri="{FF2B5EF4-FFF2-40B4-BE49-F238E27FC236}">
                <a16:creationId xmlns:a16="http://schemas.microsoft.com/office/drawing/2014/main" id="{0AFD7EB9-F698-FA18-667A-480483F8A0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05200" y="2458771"/>
            <a:ext cx="5582093" cy="4311916"/>
          </a:xfrm>
          <a:prstGeom prst="rect">
            <a:avLst/>
          </a:prstGeom>
        </p:spPr>
      </p:pic>
      <p:sp>
        <p:nvSpPr>
          <p:cNvPr id="2" name="文本框 2">
            <a:extLst>
              <a:ext uri="{FF2B5EF4-FFF2-40B4-BE49-F238E27FC236}">
                <a16:creationId xmlns:a16="http://schemas.microsoft.com/office/drawing/2014/main" id="{D5BF609D-AED6-8834-ECFA-D2293EA3C3B7}"/>
              </a:ext>
            </a:extLst>
          </p:cNvPr>
          <p:cNvSpPr txBox="1"/>
          <p:nvPr/>
        </p:nvSpPr>
        <p:spPr>
          <a:xfrm>
            <a:off x="-1" y="6564197"/>
            <a:ext cx="1581913" cy="253916"/>
          </a:xfrm>
          <a:prstGeom prst="rect">
            <a:avLst/>
          </a:prstGeom>
          <a:noFill/>
        </p:spPr>
        <p:txBody>
          <a:bodyPr wrap="square">
            <a:spAutoFit/>
          </a:bodyPr>
          <a:lstStyle/>
          <a:p>
            <a:r>
              <a:rPr lang="en-US" altLang="zh-CN" sz="1050" dirty="0">
                <a:latin typeface="Arial" charset="0"/>
                <a:ea typeface="SimSun" pitchFamily="2" charset="-122"/>
              </a:rPr>
              <a:t>MIPSE_2025</a:t>
            </a:r>
            <a:endParaRPr lang="zh-CN" altLang="en-US" sz="1050" dirty="0"/>
          </a:p>
        </p:txBody>
      </p:sp>
    </p:spTree>
    <p:extLst>
      <p:ext uri="{BB962C8B-B14F-4D97-AF65-F5344CB8AC3E}">
        <p14:creationId xmlns:p14="http://schemas.microsoft.com/office/powerpoint/2010/main" val="1459187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200349" y="52157"/>
            <a:ext cx="87312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latin typeface="Arial" charset="0"/>
              </a:rPr>
              <a:t>ENERGY ANGULAR DISTRIBUTIONS</a:t>
            </a:r>
            <a:endParaRPr lang="en-US" altLang="en-US" sz="2000" b="1" dirty="0">
              <a:latin typeface="Arial" charset="0"/>
            </a:endParaRPr>
          </a:p>
        </p:txBody>
      </p:sp>
      <p:sp>
        <p:nvSpPr>
          <p:cNvPr id="14" name="Line 2"/>
          <p:cNvSpPr>
            <a:spLocks noChangeShapeType="1"/>
          </p:cNvSpPr>
          <p:nvPr/>
        </p:nvSpPr>
        <p:spPr bwMode="auto">
          <a:xfrm>
            <a:off x="439443" y="575377"/>
            <a:ext cx="84074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 name="Text Box 7">
            <a:extLst>
              <a:ext uri="{FF2B5EF4-FFF2-40B4-BE49-F238E27FC236}">
                <a16:creationId xmlns:a16="http://schemas.microsoft.com/office/drawing/2014/main" id="{CDA3D131-3DB0-48C9-967F-E2E890D18573}"/>
              </a:ext>
            </a:extLst>
          </p:cNvPr>
          <p:cNvSpPr txBox="1">
            <a:spLocks noChangeArrowheads="1"/>
          </p:cNvSpPr>
          <p:nvPr/>
        </p:nvSpPr>
        <p:spPr bwMode="auto">
          <a:xfrm>
            <a:off x="84843" y="575377"/>
            <a:ext cx="3913187" cy="560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sz="2000" b="1">
                <a:solidFill>
                  <a:schemeClr val="tx1"/>
                </a:solidFill>
                <a:latin typeface="Arial Unicode MS" charset="0"/>
                <a:ea typeface="MS PGothic" pitchFamily="34" charset="-128"/>
              </a:defRPr>
            </a:lvl1pPr>
            <a:lvl2pPr marL="742950" indent="-285750">
              <a:defRPr sz="2000" b="1">
                <a:solidFill>
                  <a:schemeClr val="tx1"/>
                </a:solidFill>
                <a:latin typeface="Arial Unicode MS" charset="0"/>
                <a:ea typeface="MS PGothic" pitchFamily="34" charset="-128"/>
              </a:defRPr>
            </a:lvl2pPr>
            <a:lvl3pPr marL="801688" indent="-58738">
              <a:defRPr sz="2000" b="1">
                <a:solidFill>
                  <a:schemeClr val="tx1"/>
                </a:solidFill>
                <a:latin typeface="Arial Unicode MS" charset="0"/>
                <a:ea typeface="MS PGothic" pitchFamily="34" charset="-128"/>
              </a:defRPr>
            </a:lvl3pPr>
            <a:lvl4pPr marL="1600200" indent="-228600">
              <a:defRPr sz="2000" b="1">
                <a:solidFill>
                  <a:schemeClr val="tx1"/>
                </a:solidFill>
                <a:latin typeface="Arial Unicode MS" charset="0"/>
                <a:ea typeface="MS PGothic" pitchFamily="34" charset="-128"/>
              </a:defRPr>
            </a:lvl4pPr>
            <a:lvl5pPr marL="2057400" indent="-228600">
              <a:defRPr sz="2000" b="1">
                <a:solidFill>
                  <a:schemeClr val="tx1"/>
                </a:solidFill>
                <a:latin typeface="Arial Unicode MS" charset="0"/>
                <a:ea typeface="MS PGothic" pitchFamily="34" charset="-128"/>
              </a:defRPr>
            </a:lvl5pPr>
            <a:lvl6pPr marL="2514600" indent="-228600" eaLnBrk="0" fontAlgn="base" hangingPunct="0">
              <a:spcBef>
                <a:spcPct val="0"/>
              </a:spcBef>
              <a:spcAft>
                <a:spcPct val="0"/>
              </a:spcAft>
              <a:defRPr sz="2000" b="1">
                <a:solidFill>
                  <a:schemeClr val="tx1"/>
                </a:solidFill>
                <a:latin typeface="Arial Unicode MS" charset="0"/>
                <a:ea typeface="MS PGothic" pitchFamily="34" charset="-128"/>
              </a:defRPr>
            </a:lvl6pPr>
            <a:lvl7pPr marL="2971800" indent="-228600" eaLnBrk="0" fontAlgn="base" hangingPunct="0">
              <a:spcBef>
                <a:spcPct val="0"/>
              </a:spcBef>
              <a:spcAft>
                <a:spcPct val="0"/>
              </a:spcAft>
              <a:defRPr sz="2000" b="1">
                <a:solidFill>
                  <a:schemeClr val="tx1"/>
                </a:solidFill>
                <a:latin typeface="Arial Unicode MS" charset="0"/>
                <a:ea typeface="MS PGothic" pitchFamily="34" charset="-128"/>
              </a:defRPr>
            </a:lvl7pPr>
            <a:lvl8pPr marL="3429000" indent="-228600" eaLnBrk="0" fontAlgn="base" hangingPunct="0">
              <a:spcBef>
                <a:spcPct val="0"/>
              </a:spcBef>
              <a:spcAft>
                <a:spcPct val="0"/>
              </a:spcAft>
              <a:defRPr sz="2000" b="1">
                <a:solidFill>
                  <a:schemeClr val="tx1"/>
                </a:solidFill>
                <a:latin typeface="Arial Unicode MS" charset="0"/>
                <a:ea typeface="MS PGothic" pitchFamily="34" charset="-128"/>
              </a:defRPr>
            </a:lvl8pPr>
            <a:lvl9pPr marL="3886200" indent="-228600" eaLnBrk="0" fontAlgn="base" hangingPunct="0">
              <a:spcBef>
                <a:spcPct val="0"/>
              </a:spcBef>
              <a:spcAft>
                <a:spcPct val="0"/>
              </a:spcAft>
              <a:defRPr sz="2000" b="1">
                <a:solidFill>
                  <a:schemeClr val="tx1"/>
                </a:solidFill>
                <a:latin typeface="Arial Unicode MS" charset="0"/>
                <a:ea typeface="MS PGothic" pitchFamily="34" charset="-128"/>
              </a:defRPr>
            </a:lvl9pPr>
          </a:lstStyle>
          <a:p>
            <a:pPr marL="0" indent="0">
              <a:spcAft>
                <a:spcPts val="1200"/>
              </a:spcAft>
            </a:pPr>
            <a:endParaRPr lang="en-US" altLang="zh-CN" sz="1800" dirty="0">
              <a:latin typeface="Arial" charset="0"/>
              <a:ea typeface="SimSun" pitchFamily="2" charset="-122"/>
            </a:endParaRPr>
          </a:p>
          <a:p>
            <a:pPr>
              <a:spcAft>
                <a:spcPts val="1200"/>
              </a:spcAft>
              <a:buFont typeface="Symbol" pitchFamily="18" charset="2"/>
              <a:buChar char="·"/>
            </a:pPr>
            <a:r>
              <a:rPr lang="en-US" altLang="zh-CN" sz="1800" dirty="0" err="1">
                <a:latin typeface="Arial" charset="0"/>
                <a:ea typeface="SimSun" pitchFamily="2" charset="-122"/>
              </a:rPr>
              <a:t>EADs</a:t>
            </a:r>
            <a:r>
              <a:rPr lang="en-US" altLang="zh-CN" sz="1800" dirty="0">
                <a:latin typeface="Arial" charset="0"/>
                <a:ea typeface="SimSun" pitchFamily="2" charset="-122"/>
              </a:rPr>
              <a:t> incident onto the wafer</a:t>
            </a:r>
          </a:p>
          <a:p>
            <a:pPr>
              <a:spcAft>
                <a:spcPts val="1200"/>
              </a:spcAft>
              <a:buFont typeface="Symbol" pitchFamily="18" charset="2"/>
              <a:buChar char="·"/>
            </a:pPr>
            <a:r>
              <a:rPr lang="en-US" altLang="zh-CN" sz="1800" i="1" u="sng" dirty="0">
                <a:latin typeface="Arial" charset="0"/>
                <a:ea typeface="SimSun" pitchFamily="2" charset="-122"/>
              </a:rPr>
              <a:t>Bias on:</a:t>
            </a:r>
          </a:p>
          <a:p>
            <a:pPr>
              <a:spcAft>
                <a:spcPts val="1200"/>
              </a:spcAft>
              <a:buFont typeface="Symbol" pitchFamily="18" charset="2"/>
              <a:buChar char="·"/>
            </a:pPr>
            <a:r>
              <a:rPr lang="en-US" altLang="zh-CN" sz="1800" dirty="0">
                <a:latin typeface="Arial" charset="0"/>
                <a:ea typeface="SimSun" pitchFamily="2" charset="-122"/>
              </a:rPr>
              <a:t>Maximum ion energies &gt; 2 keV with most ions having energies between 1 keV and 2 keV.</a:t>
            </a:r>
          </a:p>
          <a:p>
            <a:pPr>
              <a:spcAft>
                <a:spcPts val="1200"/>
              </a:spcAft>
              <a:buFont typeface="Symbol" pitchFamily="18" charset="2"/>
              <a:buChar char="·"/>
            </a:pPr>
            <a:r>
              <a:rPr lang="en-US" altLang="zh-CN" sz="1800" dirty="0">
                <a:latin typeface="Arial" charset="0"/>
                <a:ea typeface="SimSun" pitchFamily="2" charset="-122"/>
              </a:rPr>
              <a:t>For electrons, a strong electric field reversal produces a energies up to 90 eV.</a:t>
            </a:r>
          </a:p>
          <a:p>
            <a:pPr>
              <a:spcAft>
                <a:spcPts val="1200"/>
              </a:spcAft>
              <a:buFont typeface="Symbol" pitchFamily="18" charset="2"/>
              <a:buChar char="·"/>
            </a:pPr>
            <a:r>
              <a:rPr lang="en-US" altLang="zh-CN" sz="1800" i="1" u="sng" dirty="0">
                <a:latin typeface="Arial" charset="0"/>
                <a:ea typeface="SimSun" pitchFamily="2" charset="-122"/>
              </a:rPr>
              <a:t>Bias off:</a:t>
            </a:r>
          </a:p>
          <a:p>
            <a:pPr>
              <a:spcAft>
                <a:spcPts val="1200"/>
              </a:spcAft>
              <a:buFont typeface="Symbol" pitchFamily="18" charset="2"/>
              <a:buChar char="·"/>
            </a:pPr>
            <a:r>
              <a:rPr lang="en-US" altLang="zh-CN" sz="1800" dirty="0" err="1">
                <a:latin typeface="Arial" charset="0"/>
                <a:ea typeface="SimSun" pitchFamily="2" charset="-122"/>
              </a:rPr>
              <a:t>IEADs</a:t>
            </a:r>
            <a:r>
              <a:rPr lang="en-US" altLang="zh-CN" sz="1800" dirty="0">
                <a:latin typeface="Arial" charset="0"/>
                <a:ea typeface="SimSun" pitchFamily="2" charset="-122"/>
              </a:rPr>
              <a:t> have energies up to 60 eV due to high frequency source power.</a:t>
            </a:r>
          </a:p>
          <a:p>
            <a:pPr>
              <a:spcAft>
                <a:spcPts val="1200"/>
              </a:spcAft>
              <a:buFont typeface="Symbol" pitchFamily="18" charset="2"/>
              <a:buChar char="·"/>
            </a:pPr>
            <a:r>
              <a:rPr lang="en-US" altLang="zh-CN" sz="1800" dirty="0">
                <a:latin typeface="Arial" charset="0"/>
                <a:ea typeface="SimSun" pitchFamily="2" charset="-122"/>
              </a:rPr>
              <a:t>Electron energies are largely thermal due to lack of electric field reversal. </a:t>
            </a:r>
          </a:p>
        </p:txBody>
      </p:sp>
      <p:pic>
        <p:nvPicPr>
          <p:cNvPr id="5" name="Picture 4" descr="A screenshot of a computer screen&#10;&#10;AI-generated content may be incorrect.">
            <a:extLst>
              <a:ext uri="{FF2B5EF4-FFF2-40B4-BE49-F238E27FC236}">
                <a16:creationId xmlns:a16="http://schemas.microsoft.com/office/drawing/2014/main" id="{D83FB038-3F27-D429-83A7-5EED306619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61354" y="711814"/>
            <a:ext cx="5197803" cy="6146186"/>
          </a:xfrm>
          <a:prstGeom prst="rect">
            <a:avLst/>
          </a:prstGeom>
        </p:spPr>
      </p:pic>
      <p:sp>
        <p:nvSpPr>
          <p:cNvPr id="3" name="文本框 2">
            <a:extLst>
              <a:ext uri="{FF2B5EF4-FFF2-40B4-BE49-F238E27FC236}">
                <a16:creationId xmlns:a16="http://schemas.microsoft.com/office/drawing/2014/main" id="{C9F7BABC-A3C8-6856-C2C5-B1D4091B3B78}"/>
              </a:ext>
            </a:extLst>
          </p:cNvPr>
          <p:cNvSpPr txBox="1"/>
          <p:nvPr/>
        </p:nvSpPr>
        <p:spPr>
          <a:xfrm>
            <a:off x="-1" y="6564197"/>
            <a:ext cx="1581913" cy="253916"/>
          </a:xfrm>
          <a:prstGeom prst="rect">
            <a:avLst/>
          </a:prstGeom>
          <a:noFill/>
        </p:spPr>
        <p:txBody>
          <a:bodyPr wrap="square">
            <a:spAutoFit/>
          </a:bodyPr>
          <a:lstStyle/>
          <a:p>
            <a:r>
              <a:rPr lang="en-US" altLang="zh-CN" sz="1050" dirty="0">
                <a:latin typeface="Arial" charset="0"/>
                <a:ea typeface="SimSun" pitchFamily="2" charset="-122"/>
              </a:rPr>
              <a:t>MIPSE_2025</a:t>
            </a:r>
            <a:endParaRPr lang="zh-CN" altLang="en-US" sz="1050" dirty="0"/>
          </a:p>
        </p:txBody>
      </p:sp>
    </p:spTree>
    <p:extLst>
      <p:ext uri="{BB962C8B-B14F-4D97-AF65-F5344CB8AC3E}">
        <p14:creationId xmlns:p14="http://schemas.microsoft.com/office/powerpoint/2010/main" val="3661701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2C139-E016-AEC9-A260-AFF144E36F5E}"/>
            </a:ext>
          </a:extLst>
        </p:cNvPr>
        <p:cNvGrpSpPr/>
        <p:nvPr/>
      </p:nvGrpSpPr>
      <p:grpSpPr>
        <a:xfrm>
          <a:off x="0" y="0"/>
          <a:ext cx="0" cy="0"/>
          <a:chOff x="0" y="0"/>
          <a:chExt cx="0" cy="0"/>
        </a:xfrm>
      </p:grpSpPr>
      <p:sp>
        <p:nvSpPr>
          <p:cNvPr id="4099" name="Text Box 3">
            <a:extLst>
              <a:ext uri="{FF2B5EF4-FFF2-40B4-BE49-F238E27FC236}">
                <a16:creationId xmlns:a16="http://schemas.microsoft.com/office/drawing/2014/main" id="{B7D315DD-DC9A-62F6-037D-EABD96A04965}"/>
              </a:ext>
            </a:extLst>
          </p:cNvPr>
          <p:cNvSpPr txBox="1">
            <a:spLocks noChangeArrowheads="1"/>
          </p:cNvSpPr>
          <p:nvPr/>
        </p:nvSpPr>
        <p:spPr bwMode="auto">
          <a:xfrm>
            <a:off x="332330" y="2582871"/>
            <a:ext cx="873125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600" b="1" i="1" dirty="0">
                <a:latin typeface="Arial" charset="0"/>
              </a:rPr>
              <a:t>CHARGING DYNAMICS DURING PULSING FOR</a:t>
            </a:r>
          </a:p>
          <a:p>
            <a:pPr algn="ctr">
              <a:spcBef>
                <a:spcPct val="0"/>
              </a:spcBef>
              <a:buFontTx/>
              <a:buNone/>
            </a:pPr>
            <a:r>
              <a:rPr lang="en-US" altLang="en-US" sz="2600" b="1" i="1" dirty="0">
                <a:latin typeface="Arial" charset="0"/>
              </a:rPr>
              <a:t>PRE-ETCHED FEATURES</a:t>
            </a:r>
          </a:p>
        </p:txBody>
      </p:sp>
      <p:sp>
        <p:nvSpPr>
          <p:cNvPr id="2" name="文本框 2">
            <a:extLst>
              <a:ext uri="{FF2B5EF4-FFF2-40B4-BE49-F238E27FC236}">
                <a16:creationId xmlns:a16="http://schemas.microsoft.com/office/drawing/2014/main" id="{9A909B77-B8B1-2FB5-BA81-D7BD8A03482A}"/>
              </a:ext>
            </a:extLst>
          </p:cNvPr>
          <p:cNvSpPr txBox="1"/>
          <p:nvPr/>
        </p:nvSpPr>
        <p:spPr>
          <a:xfrm>
            <a:off x="-1" y="6564197"/>
            <a:ext cx="1581913" cy="253916"/>
          </a:xfrm>
          <a:prstGeom prst="rect">
            <a:avLst/>
          </a:prstGeom>
          <a:noFill/>
        </p:spPr>
        <p:txBody>
          <a:bodyPr wrap="square">
            <a:spAutoFit/>
          </a:bodyPr>
          <a:lstStyle/>
          <a:p>
            <a:r>
              <a:rPr lang="en-US" altLang="zh-CN" sz="1050" dirty="0">
                <a:latin typeface="Arial" charset="0"/>
                <a:ea typeface="SimSun" pitchFamily="2" charset="-122"/>
              </a:rPr>
              <a:t>MIPSE_2025</a:t>
            </a:r>
            <a:endParaRPr lang="zh-CN" altLang="en-US" sz="1050" dirty="0"/>
          </a:p>
        </p:txBody>
      </p:sp>
    </p:spTree>
    <p:extLst>
      <p:ext uri="{BB962C8B-B14F-4D97-AF65-F5344CB8AC3E}">
        <p14:creationId xmlns:p14="http://schemas.microsoft.com/office/powerpoint/2010/main" val="378138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FD77BB14FBDB41AE5971E24B9AFAD9" ma:contentTypeVersion="7" ma:contentTypeDescription="Create a new document." ma:contentTypeScope="" ma:versionID="41679b0cf54a4de1ad2133d4572db765">
  <xsd:schema xmlns:xsd="http://www.w3.org/2001/XMLSchema" xmlns:xs="http://www.w3.org/2001/XMLSchema" xmlns:p="http://schemas.microsoft.com/office/2006/metadata/properties" xmlns:ns3="f084e92b-91ed-474b-8fdb-a91b879c1d35" targetNamespace="http://schemas.microsoft.com/office/2006/metadata/properties" ma:root="true" ma:fieldsID="ecb269b1408f33633c9d85957e164769" ns3:_="">
    <xsd:import namespace="f084e92b-91ed-474b-8fdb-a91b879c1d35"/>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84e92b-91ed-474b-8fdb-a91b879c1d35"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element name="MediaServiceBillingMetadata" ma:index="14"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f084e92b-91ed-474b-8fdb-a91b879c1d3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1EDE5D6-0AA9-427F-88B3-0DCA8B71D0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84e92b-91ed-474b-8fdb-a91b879c1d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AA85361-FAE9-401C-A0AB-6A812F104AC1}">
  <ds:schemaRefs>
    <ds:schemaRef ds:uri="http://purl.org/dc/elements/1.1/"/>
    <ds:schemaRef ds:uri="http://schemas.microsoft.com/office/infopath/2007/PartnerControls"/>
    <ds:schemaRef ds:uri="http://purl.org/dc/dcmitype/"/>
    <ds:schemaRef ds:uri="f084e92b-91ed-474b-8fdb-a91b879c1d35"/>
    <ds:schemaRef ds:uri="http://schemas.microsoft.com/office/2006/metadata/properties"/>
    <ds:schemaRef ds:uri="http://schemas.openxmlformats.org/package/2006/metadata/core-properties"/>
    <ds:schemaRef ds:uri="http://schemas.microsoft.com/office/2006/documentManagement/types"/>
    <ds:schemaRef ds:uri="http://www.w3.org/XML/1998/namespace"/>
    <ds:schemaRef ds:uri="http://purl.org/dc/terms/"/>
  </ds:schemaRefs>
</ds:datastoreItem>
</file>

<file path=customXml/itemProps3.xml><?xml version="1.0" encoding="utf-8"?>
<ds:datastoreItem xmlns:ds="http://schemas.openxmlformats.org/officeDocument/2006/customXml" ds:itemID="{C2B4D193-50F7-456E-8795-F86235D678BE}">
  <ds:schemaRefs>
    <ds:schemaRef ds:uri="http://schemas.microsoft.com/sharepoint/v3/contenttype/forms"/>
  </ds:schemaRefs>
</ds:datastoreItem>
</file>

<file path=docMetadata/LabelInfo.xml><?xml version="1.0" encoding="utf-8"?>
<clbl:labelList xmlns:clbl="http://schemas.microsoft.com/office/2020/mipLabelMetadata">
  <clbl:label id="{e66e77b4-5724-44d7-8721-06df160450ce}" enabled="0" method="" siteId="{e66e77b4-5724-44d7-8721-06df160450ce}" removed="1"/>
</clbl:labelList>
</file>

<file path=docProps/app.xml><?xml version="1.0" encoding="utf-8"?>
<Properties xmlns="http://schemas.openxmlformats.org/officeDocument/2006/extended-properties" xmlns:vt="http://schemas.openxmlformats.org/officeDocument/2006/docPropsVTypes">
  <TotalTime>1701</TotalTime>
  <Words>1768</Words>
  <Application>Microsoft Office PowerPoint</Application>
  <PresentationFormat>On-screen Show (4:3)</PresentationFormat>
  <Paragraphs>242</Paragraphs>
  <Slides>21</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宋体</vt:lpstr>
      <vt:lpstr>Arial</vt:lpstr>
      <vt:lpstr>Calibri</vt:lpstr>
      <vt:lpstr>Cambria Math</vt:lpstr>
      <vt:lpstr>Helvetica</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Chenyao Huang</dc:creator>
  <cp:lastModifiedBy>Huang, Chenyao</cp:lastModifiedBy>
  <cp:revision>27</cp:revision>
  <dcterms:created xsi:type="dcterms:W3CDTF">2019-08-12T13:03:38Z</dcterms:created>
  <dcterms:modified xsi:type="dcterms:W3CDTF">2025-12-03T15:40:24Z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0x01010063FD77BB14FBDB41AE5971E24B9AFAD9</vt:lpwstr>
  </property>
</Properties>
</file>