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3" r:id="rId5"/>
  </p:sldIdLst>
  <p:sldSz cx="42976800" cy="3200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5B6113E-9399-41B2-A86F-9ECC917F6856}">
          <p14:sldIdLst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24" d="100"/>
          <a:sy n="24" d="100"/>
        </p:scale>
        <p:origin x="159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01T04:41:33.225"/>
    </inkml:context>
    <inkml:brush xml:id="br0">
      <inkml:brushProperty name="width" value="0.42333" units="cm"/>
      <inkml:brushProperty name="height" value="0.42333" units="cm"/>
    </inkml:brush>
  </inkml:definitions>
  <inkml:trace contextRef="#ctx0" brushRef="#br0">1 0 24575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01T04:42:15.590"/>
    </inkml:context>
    <inkml:brush xml:id="br0">
      <inkml:brushProperty name="width" value="0.42333" units="cm"/>
      <inkml:brushProperty name="height" value="0.42333" units="cm"/>
    </inkml:brush>
  </inkml:definitions>
  <inkml:trace contextRef="#ctx0" brushRef="#br0">1 0 24575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01T04:42:16.511"/>
    </inkml:context>
    <inkml:brush xml:id="br0">
      <inkml:brushProperty name="width" value="0.42333" units="cm"/>
      <inkml:brushProperty name="height" value="0.42333" units="cm"/>
    </inkml:brush>
  </inkml:definitions>
  <inkml:trace contextRef="#ctx0" brushRef="#br0">1 0 24575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01T04:42:17.800"/>
    </inkml:context>
    <inkml:brush xml:id="br0">
      <inkml:brushProperty name="width" value="0.42333" units="cm"/>
      <inkml:brushProperty name="height" value="0.42333" units="cm"/>
    </inkml:brush>
  </inkml:definitions>
  <inkml:trace contextRef="#ctx0" brushRef="#br0">1 0 24575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01T04:43:23.599"/>
    </inkml:context>
    <inkml:brush xml:id="br0">
      <inkml:brushProperty name="width" value="0.42333" units="cm"/>
      <inkml:brushProperty name="height" value="0.42333" units="cm"/>
    </inkml:brush>
  </inkml:definitions>
  <inkml:trace contextRef="#ctx0" brushRef="#br0">1 0 24575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01T04:48:29.976"/>
    </inkml:context>
    <inkml:brush xml:id="br0">
      <inkml:brushProperty name="width" value="0.42333" units="cm"/>
      <inkml:brushProperty name="height" value="0.42333" units="cm"/>
    </inkml:brush>
  </inkml:definitions>
  <inkml:trace contextRef="#ctx0" brushRef="#br0">1 0 24575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01T04:48:29.977"/>
    </inkml:context>
    <inkml:brush xml:id="br0">
      <inkml:brushProperty name="width" value="0.42333" units="cm"/>
      <inkml:brushProperty name="height" value="0.42333" units="cm"/>
    </inkml:brush>
  </inkml:definitions>
  <inkml:trace contextRef="#ctx0" brushRef="#br0">1 0 24575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01T04:48:29.978"/>
    </inkml:context>
    <inkml:brush xml:id="br0">
      <inkml:brushProperty name="width" value="0.42333" units="cm"/>
      <inkml:brushProperty name="height" value="0.42333" units="cm"/>
    </inkml:brush>
  </inkml:definitions>
  <inkml:trace contextRef="#ctx0" brushRef="#br0">1 0 24575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01T04:48:29.979"/>
    </inkml:context>
    <inkml:brush xml:id="br0">
      <inkml:brushProperty name="width" value="0.42333" units="cm"/>
      <inkml:brushProperty name="height" value="0.42333" units="cm"/>
    </inkml:brush>
  </inkml:definitions>
  <inkml:trace contextRef="#ctx0" brushRef="#br0">1 0 24575,'0'0'-8191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01T04:48:29.980"/>
    </inkml:context>
    <inkml:brush xml:id="br0">
      <inkml:brushProperty name="width" value="0.42333" units="cm"/>
      <inkml:brushProperty name="height" value="0.42333" units="cm"/>
    </inkml:brush>
  </inkml:definitions>
  <inkml:trace contextRef="#ctx0" brushRef="#br0">1 0 24575,'0'0'-8191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01T04:48:29.981"/>
    </inkml:context>
    <inkml:brush xml:id="br0">
      <inkml:brushProperty name="width" value="0.42333" units="cm"/>
      <inkml:brushProperty name="height" value="0.42333" units="cm"/>
    </inkml:brush>
  </inkml:definitions>
  <inkml:trace contextRef="#ctx0" brushRef="#br0">1 0 24575,'0'0'-8191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01T04:41:54.674"/>
    </inkml:context>
    <inkml:brush xml:id="br0">
      <inkml:brushProperty name="width" value="0.42333" units="cm"/>
      <inkml:brushProperty name="height" value="0.42333" units="cm"/>
    </inkml:brush>
  </inkml:definitions>
  <inkml:trace contextRef="#ctx0" brushRef="#br0">1 0 24575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01T04:48:29.982"/>
    </inkml:context>
    <inkml:brush xml:id="br0">
      <inkml:brushProperty name="width" value="0.42333" units="cm"/>
      <inkml:brushProperty name="height" value="0.42333" units="cm"/>
    </inkml:brush>
  </inkml:definitions>
  <inkml:trace contextRef="#ctx0" brushRef="#br0">1 0 24575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01T04:48:29.983"/>
    </inkml:context>
    <inkml:brush xml:id="br0">
      <inkml:brushProperty name="width" value="0.42333" units="cm"/>
      <inkml:brushProperty name="height" value="0.42333" units="cm"/>
    </inkml:brush>
  </inkml:definitions>
  <inkml:trace contextRef="#ctx0" brushRef="#br0">1 0 24575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01T04:48:29.984"/>
    </inkml:context>
    <inkml:brush xml:id="br0">
      <inkml:brushProperty name="width" value="0.42333" units="cm"/>
      <inkml:brushProperty name="height" value="0.42333" units="cm"/>
    </inkml:brush>
  </inkml:definitions>
  <inkml:trace contextRef="#ctx0" brushRef="#br0">1 0 24575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01T04:48:29.985"/>
    </inkml:context>
    <inkml:brush xml:id="br0">
      <inkml:brushProperty name="width" value="0.42333" units="cm"/>
      <inkml:brushProperty name="height" value="0.42333" units="cm"/>
    </inkml:brush>
  </inkml:definitions>
  <inkml:trace contextRef="#ctx0" brushRef="#br0">1 0 24575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01T04:42:03.271"/>
    </inkml:context>
    <inkml:brush xml:id="br0">
      <inkml:brushProperty name="width" value="0.42333" units="cm"/>
      <inkml:brushProperty name="height" value="0.42333" units="cm"/>
    </inkml:brush>
  </inkml:definitions>
  <inkml:trace contextRef="#ctx0" brushRef="#br0">1 0 24575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01T04:42:06.997"/>
    </inkml:context>
    <inkml:brush xml:id="br0">
      <inkml:brushProperty name="width" value="0.42333" units="cm"/>
      <inkml:brushProperty name="height" value="0.42333" units="cm"/>
    </inkml:brush>
  </inkml:definitions>
  <inkml:trace contextRef="#ctx0" brushRef="#br0">1 0 24575,'0'0'-8191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01T04:42:07.914"/>
    </inkml:context>
    <inkml:brush xml:id="br0">
      <inkml:brushProperty name="width" value="0.42333" units="cm"/>
      <inkml:brushProperty name="height" value="0.42333" units="cm"/>
    </inkml:brush>
  </inkml:definitions>
  <inkml:trace contextRef="#ctx0" brushRef="#br0">1 0 24575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01T04:42:12.062"/>
    </inkml:context>
    <inkml:brush xml:id="br0">
      <inkml:brushProperty name="width" value="0.42333" units="cm"/>
      <inkml:brushProperty name="height" value="0.42333" units="cm"/>
    </inkml:brush>
  </inkml:definitions>
  <inkml:trace contextRef="#ctx0" brushRef="#br0">1 0 24575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01T04:42:12.855"/>
    </inkml:context>
    <inkml:brush xml:id="br0">
      <inkml:brushProperty name="width" value="0.42333" units="cm"/>
      <inkml:brushProperty name="height" value="0.42333" units="cm"/>
    </inkml:brush>
  </inkml:definitions>
  <inkml:trace contextRef="#ctx0" brushRef="#br0">1 0 24575,'0'0'-8191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01T04:42:13.696"/>
    </inkml:context>
    <inkml:brush xml:id="br0">
      <inkml:brushProperty name="width" value="0.42333" units="cm"/>
      <inkml:brushProperty name="height" value="0.42333" units="cm"/>
    </inkml:brush>
  </inkml:definitions>
  <inkml:trace contextRef="#ctx0" brushRef="#br0">1 0 24575,'0'0'-8191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01T04:42:14.486"/>
    </inkml:context>
    <inkml:brush xml:id="br0">
      <inkml:brushProperty name="width" value="0.42333" units="cm"/>
      <inkml:brushProperty name="height" value="0.42333" units="cm"/>
    </inkml:brush>
  </inkml:definitions>
  <inkml:trace contextRef="#ctx0" brushRef="#br0">1 0 24575,'0'0'-8191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23260" y="5237694"/>
            <a:ext cx="36530280" cy="11142133"/>
          </a:xfrm>
        </p:spPr>
        <p:txBody>
          <a:bodyPr anchor="b"/>
          <a:lstStyle>
            <a:lvl1pPr algn="ctr">
              <a:defRPr sz="2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72100" y="16809511"/>
            <a:ext cx="32232600" cy="7726889"/>
          </a:xfrm>
        </p:spPr>
        <p:txBody>
          <a:bodyPr/>
          <a:lstStyle>
            <a:lvl1pPr marL="0" indent="0" algn="ctr">
              <a:buNone/>
              <a:defRPr sz="11200"/>
            </a:lvl1pPr>
            <a:lvl2pPr marL="2133615" indent="0" algn="ctr">
              <a:buNone/>
              <a:defRPr sz="9333"/>
            </a:lvl2pPr>
            <a:lvl3pPr marL="4267230" indent="0" algn="ctr">
              <a:buNone/>
              <a:defRPr sz="8400"/>
            </a:lvl3pPr>
            <a:lvl4pPr marL="6400846" indent="0" algn="ctr">
              <a:buNone/>
              <a:defRPr sz="7467"/>
            </a:lvl4pPr>
            <a:lvl5pPr marL="8534461" indent="0" algn="ctr">
              <a:buNone/>
              <a:defRPr sz="7467"/>
            </a:lvl5pPr>
            <a:lvl6pPr marL="10668076" indent="0" algn="ctr">
              <a:buNone/>
              <a:defRPr sz="7467"/>
            </a:lvl6pPr>
            <a:lvl7pPr marL="12801691" indent="0" algn="ctr">
              <a:buNone/>
              <a:defRPr sz="7467"/>
            </a:lvl7pPr>
            <a:lvl8pPr marL="14935307" indent="0" algn="ctr">
              <a:buNone/>
              <a:defRPr sz="7467"/>
            </a:lvl8pPr>
            <a:lvl9pPr marL="17068922" indent="0" algn="ctr">
              <a:buNone/>
              <a:defRPr sz="746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2CEA9-5A21-49FF-A30F-01CB11A8CA48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012C1-ED69-4C67-AF7A-A48486B59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87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2CEA9-5A21-49FF-A30F-01CB11A8CA48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012C1-ED69-4C67-AF7A-A48486B59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692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755275" y="1703917"/>
            <a:ext cx="9266873" cy="271219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54657" y="1703917"/>
            <a:ext cx="27263408" cy="271219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2CEA9-5A21-49FF-A30F-01CB11A8CA48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012C1-ED69-4C67-AF7A-A48486B59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619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2CEA9-5A21-49FF-A30F-01CB11A8CA48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012C1-ED69-4C67-AF7A-A48486B59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07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2274" y="7978784"/>
            <a:ext cx="37067490" cy="13312773"/>
          </a:xfrm>
        </p:spPr>
        <p:txBody>
          <a:bodyPr anchor="b"/>
          <a:lstStyle>
            <a:lvl1pPr>
              <a:defRPr sz="2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2274" y="21417501"/>
            <a:ext cx="37067490" cy="7000873"/>
          </a:xfrm>
        </p:spPr>
        <p:txBody>
          <a:bodyPr/>
          <a:lstStyle>
            <a:lvl1pPr marL="0" indent="0">
              <a:buNone/>
              <a:defRPr sz="11200">
                <a:solidFill>
                  <a:schemeClr val="tx1"/>
                </a:solidFill>
              </a:defRPr>
            </a:lvl1pPr>
            <a:lvl2pPr marL="2133615" indent="0">
              <a:buNone/>
              <a:defRPr sz="9333">
                <a:solidFill>
                  <a:schemeClr val="tx1">
                    <a:tint val="75000"/>
                  </a:schemeClr>
                </a:solidFill>
              </a:defRPr>
            </a:lvl2pPr>
            <a:lvl3pPr marL="426723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3pPr>
            <a:lvl4pPr marL="6400846" indent="0">
              <a:buNone/>
              <a:defRPr sz="7467">
                <a:solidFill>
                  <a:schemeClr val="tx1">
                    <a:tint val="75000"/>
                  </a:schemeClr>
                </a:solidFill>
              </a:defRPr>
            </a:lvl4pPr>
            <a:lvl5pPr marL="8534461" indent="0">
              <a:buNone/>
              <a:defRPr sz="7467">
                <a:solidFill>
                  <a:schemeClr val="tx1">
                    <a:tint val="75000"/>
                  </a:schemeClr>
                </a:solidFill>
              </a:defRPr>
            </a:lvl5pPr>
            <a:lvl6pPr marL="10668076" indent="0">
              <a:buNone/>
              <a:defRPr sz="7467">
                <a:solidFill>
                  <a:schemeClr val="tx1">
                    <a:tint val="75000"/>
                  </a:schemeClr>
                </a:solidFill>
              </a:defRPr>
            </a:lvl6pPr>
            <a:lvl7pPr marL="12801691" indent="0">
              <a:buNone/>
              <a:defRPr sz="7467">
                <a:solidFill>
                  <a:schemeClr val="tx1">
                    <a:tint val="75000"/>
                  </a:schemeClr>
                </a:solidFill>
              </a:defRPr>
            </a:lvl7pPr>
            <a:lvl8pPr marL="14935307" indent="0">
              <a:buNone/>
              <a:defRPr sz="7467">
                <a:solidFill>
                  <a:schemeClr val="tx1">
                    <a:tint val="75000"/>
                  </a:schemeClr>
                </a:solidFill>
              </a:defRPr>
            </a:lvl8pPr>
            <a:lvl9pPr marL="17068922" indent="0">
              <a:buNone/>
              <a:defRPr sz="74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2CEA9-5A21-49FF-A30F-01CB11A8CA48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012C1-ED69-4C67-AF7A-A48486B59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116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54655" y="8519583"/>
            <a:ext cx="18265140" cy="20306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57005" y="8519583"/>
            <a:ext cx="18265140" cy="20306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2CEA9-5A21-49FF-A30F-01CB11A8CA48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012C1-ED69-4C67-AF7A-A48486B59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174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1703924"/>
            <a:ext cx="37067490" cy="6185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0257" y="7845427"/>
            <a:ext cx="18181198" cy="3844923"/>
          </a:xfrm>
        </p:spPr>
        <p:txBody>
          <a:bodyPr anchor="b"/>
          <a:lstStyle>
            <a:lvl1pPr marL="0" indent="0">
              <a:buNone/>
              <a:defRPr sz="11200" b="1"/>
            </a:lvl1pPr>
            <a:lvl2pPr marL="2133615" indent="0">
              <a:buNone/>
              <a:defRPr sz="9333" b="1"/>
            </a:lvl2pPr>
            <a:lvl3pPr marL="4267230" indent="0">
              <a:buNone/>
              <a:defRPr sz="8400" b="1"/>
            </a:lvl3pPr>
            <a:lvl4pPr marL="6400846" indent="0">
              <a:buNone/>
              <a:defRPr sz="7467" b="1"/>
            </a:lvl4pPr>
            <a:lvl5pPr marL="8534461" indent="0">
              <a:buNone/>
              <a:defRPr sz="7467" b="1"/>
            </a:lvl5pPr>
            <a:lvl6pPr marL="10668076" indent="0">
              <a:buNone/>
              <a:defRPr sz="7467" b="1"/>
            </a:lvl6pPr>
            <a:lvl7pPr marL="12801691" indent="0">
              <a:buNone/>
              <a:defRPr sz="7467" b="1"/>
            </a:lvl7pPr>
            <a:lvl8pPr marL="14935307" indent="0">
              <a:buNone/>
              <a:defRPr sz="7467" b="1"/>
            </a:lvl8pPr>
            <a:lvl9pPr marL="17068922" indent="0">
              <a:buNone/>
              <a:defRPr sz="74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0257" y="11690350"/>
            <a:ext cx="18181198" cy="171947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757007" y="7845427"/>
            <a:ext cx="18270738" cy="3844923"/>
          </a:xfrm>
        </p:spPr>
        <p:txBody>
          <a:bodyPr anchor="b"/>
          <a:lstStyle>
            <a:lvl1pPr marL="0" indent="0">
              <a:buNone/>
              <a:defRPr sz="11200" b="1"/>
            </a:lvl1pPr>
            <a:lvl2pPr marL="2133615" indent="0">
              <a:buNone/>
              <a:defRPr sz="9333" b="1"/>
            </a:lvl2pPr>
            <a:lvl3pPr marL="4267230" indent="0">
              <a:buNone/>
              <a:defRPr sz="8400" b="1"/>
            </a:lvl3pPr>
            <a:lvl4pPr marL="6400846" indent="0">
              <a:buNone/>
              <a:defRPr sz="7467" b="1"/>
            </a:lvl4pPr>
            <a:lvl5pPr marL="8534461" indent="0">
              <a:buNone/>
              <a:defRPr sz="7467" b="1"/>
            </a:lvl5pPr>
            <a:lvl6pPr marL="10668076" indent="0">
              <a:buNone/>
              <a:defRPr sz="7467" b="1"/>
            </a:lvl6pPr>
            <a:lvl7pPr marL="12801691" indent="0">
              <a:buNone/>
              <a:defRPr sz="7467" b="1"/>
            </a:lvl7pPr>
            <a:lvl8pPr marL="14935307" indent="0">
              <a:buNone/>
              <a:defRPr sz="7467" b="1"/>
            </a:lvl8pPr>
            <a:lvl9pPr marL="17068922" indent="0">
              <a:buNone/>
              <a:defRPr sz="74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757007" y="11690350"/>
            <a:ext cx="18270738" cy="171947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2CEA9-5A21-49FF-A30F-01CB11A8CA48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012C1-ED69-4C67-AF7A-A48486B59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466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2CEA9-5A21-49FF-A30F-01CB11A8CA48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012C1-ED69-4C67-AF7A-A48486B59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117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2CEA9-5A21-49FF-A30F-01CB11A8CA48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012C1-ED69-4C67-AF7A-A48486B59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271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2133600"/>
            <a:ext cx="13861137" cy="7467600"/>
          </a:xfrm>
        </p:spPr>
        <p:txBody>
          <a:bodyPr anchor="b"/>
          <a:lstStyle>
            <a:lvl1pPr>
              <a:defRPr sz="149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70738" y="4607991"/>
            <a:ext cx="21757005" cy="22743583"/>
          </a:xfrm>
        </p:spPr>
        <p:txBody>
          <a:bodyPr/>
          <a:lstStyle>
            <a:lvl1pPr>
              <a:defRPr sz="14933"/>
            </a:lvl1pPr>
            <a:lvl2pPr>
              <a:defRPr sz="13067"/>
            </a:lvl2pPr>
            <a:lvl3pPr>
              <a:defRPr sz="11200"/>
            </a:lvl3pPr>
            <a:lvl4pPr>
              <a:defRPr sz="9333"/>
            </a:lvl4pPr>
            <a:lvl5pPr>
              <a:defRPr sz="9333"/>
            </a:lvl5pPr>
            <a:lvl6pPr>
              <a:defRPr sz="9333"/>
            </a:lvl6pPr>
            <a:lvl7pPr>
              <a:defRPr sz="9333"/>
            </a:lvl7pPr>
            <a:lvl8pPr>
              <a:defRPr sz="9333"/>
            </a:lvl8pPr>
            <a:lvl9pPr>
              <a:defRPr sz="9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253" y="9601200"/>
            <a:ext cx="13861137" cy="17787411"/>
          </a:xfrm>
        </p:spPr>
        <p:txBody>
          <a:bodyPr/>
          <a:lstStyle>
            <a:lvl1pPr marL="0" indent="0">
              <a:buNone/>
              <a:defRPr sz="7467"/>
            </a:lvl1pPr>
            <a:lvl2pPr marL="2133615" indent="0">
              <a:buNone/>
              <a:defRPr sz="6533"/>
            </a:lvl2pPr>
            <a:lvl3pPr marL="4267230" indent="0">
              <a:buNone/>
              <a:defRPr sz="5600"/>
            </a:lvl3pPr>
            <a:lvl4pPr marL="6400846" indent="0">
              <a:buNone/>
              <a:defRPr sz="4667"/>
            </a:lvl4pPr>
            <a:lvl5pPr marL="8534461" indent="0">
              <a:buNone/>
              <a:defRPr sz="4667"/>
            </a:lvl5pPr>
            <a:lvl6pPr marL="10668076" indent="0">
              <a:buNone/>
              <a:defRPr sz="4667"/>
            </a:lvl6pPr>
            <a:lvl7pPr marL="12801691" indent="0">
              <a:buNone/>
              <a:defRPr sz="4667"/>
            </a:lvl7pPr>
            <a:lvl8pPr marL="14935307" indent="0">
              <a:buNone/>
              <a:defRPr sz="4667"/>
            </a:lvl8pPr>
            <a:lvl9pPr marL="17068922" indent="0">
              <a:buNone/>
              <a:defRPr sz="4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2CEA9-5A21-49FF-A30F-01CB11A8CA48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012C1-ED69-4C67-AF7A-A48486B59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894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2133600"/>
            <a:ext cx="13861137" cy="7467600"/>
          </a:xfrm>
        </p:spPr>
        <p:txBody>
          <a:bodyPr anchor="b"/>
          <a:lstStyle>
            <a:lvl1pPr>
              <a:defRPr sz="149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270738" y="4607991"/>
            <a:ext cx="21757005" cy="22743583"/>
          </a:xfrm>
        </p:spPr>
        <p:txBody>
          <a:bodyPr anchor="t"/>
          <a:lstStyle>
            <a:lvl1pPr marL="0" indent="0">
              <a:buNone/>
              <a:defRPr sz="14933"/>
            </a:lvl1pPr>
            <a:lvl2pPr marL="2133615" indent="0">
              <a:buNone/>
              <a:defRPr sz="13067"/>
            </a:lvl2pPr>
            <a:lvl3pPr marL="4267230" indent="0">
              <a:buNone/>
              <a:defRPr sz="11200"/>
            </a:lvl3pPr>
            <a:lvl4pPr marL="6400846" indent="0">
              <a:buNone/>
              <a:defRPr sz="9333"/>
            </a:lvl4pPr>
            <a:lvl5pPr marL="8534461" indent="0">
              <a:buNone/>
              <a:defRPr sz="9333"/>
            </a:lvl5pPr>
            <a:lvl6pPr marL="10668076" indent="0">
              <a:buNone/>
              <a:defRPr sz="9333"/>
            </a:lvl6pPr>
            <a:lvl7pPr marL="12801691" indent="0">
              <a:buNone/>
              <a:defRPr sz="9333"/>
            </a:lvl7pPr>
            <a:lvl8pPr marL="14935307" indent="0">
              <a:buNone/>
              <a:defRPr sz="9333"/>
            </a:lvl8pPr>
            <a:lvl9pPr marL="17068922" indent="0">
              <a:buNone/>
              <a:defRPr sz="933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253" y="9601200"/>
            <a:ext cx="13861137" cy="17787411"/>
          </a:xfrm>
        </p:spPr>
        <p:txBody>
          <a:bodyPr/>
          <a:lstStyle>
            <a:lvl1pPr marL="0" indent="0">
              <a:buNone/>
              <a:defRPr sz="7467"/>
            </a:lvl1pPr>
            <a:lvl2pPr marL="2133615" indent="0">
              <a:buNone/>
              <a:defRPr sz="6533"/>
            </a:lvl2pPr>
            <a:lvl3pPr marL="4267230" indent="0">
              <a:buNone/>
              <a:defRPr sz="5600"/>
            </a:lvl3pPr>
            <a:lvl4pPr marL="6400846" indent="0">
              <a:buNone/>
              <a:defRPr sz="4667"/>
            </a:lvl4pPr>
            <a:lvl5pPr marL="8534461" indent="0">
              <a:buNone/>
              <a:defRPr sz="4667"/>
            </a:lvl5pPr>
            <a:lvl6pPr marL="10668076" indent="0">
              <a:buNone/>
              <a:defRPr sz="4667"/>
            </a:lvl6pPr>
            <a:lvl7pPr marL="12801691" indent="0">
              <a:buNone/>
              <a:defRPr sz="4667"/>
            </a:lvl7pPr>
            <a:lvl8pPr marL="14935307" indent="0">
              <a:buNone/>
              <a:defRPr sz="4667"/>
            </a:lvl8pPr>
            <a:lvl9pPr marL="17068922" indent="0">
              <a:buNone/>
              <a:defRPr sz="4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2CEA9-5A21-49FF-A30F-01CB11A8CA48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012C1-ED69-4C67-AF7A-A48486B59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533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54655" y="1703924"/>
            <a:ext cx="37067490" cy="61859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54655" y="8519583"/>
            <a:ext cx="37067490" cy="203062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54655" y="29662974"/>
            <a:ext cx="9669780" cy="1703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2CEA9-5A21-49FF-A30F-01CB11A8CA48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236065" y="29662974"/>
            <a:ext cx="14504670" cy="1703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352365" y="29662974"/>
            <a:ext cx="9669780" cy="1703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012C1-ED69-4C67-AF7A-A48486B59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056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267230" rtl="0" eaLnBrk="1" latinLnBrk="0" hangingPunct="1">
        <a:lnSpc>
          <a:spcPct val="90000"/>
        </a:lnSpc>
        <a:spcBef>
          <a:spcPct val="0"/>
        </a:spcBef>
        <a:buNone/>
        <a:defRPr sz="205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66808" indent="-1066808" algn="l" defTabSz="4267230" rtl="0" eaLnBrk="1" latinLnBrk="0" hangingPunct="1">
        <a:lnSpc>
          <a:spcPct val="90000"/>
        </a:lnSpc>
        <a:spcBef>
          <a:spcPts val="4667"/>
        </a:spcBef>
        <a:buFont typeface="Arial" panose="020B0604020202020204" pitchFamily="34" charset="0"/>
        <a:buChar char="•"/>
        <a:defRPr sz="13067" kern="1200">
          <a:solidFill>
            <a:schemeClr val="tx1"/>
          </a:solidFill>
          <a:latin typeface="+mn-lt"/>
          <a:ea typeface="+mn-ea"/>
          <a:cs typeface="+mn-cs"/>
        </a:defRPr>
      </a:lvl1pPr>
      <a:lvl2pPr marL="3200423" indent="-1066808" algn="l" defTabSz="4267230" rtl="0" eaLnBrk="1" latinLnBrk="0" hangingPunct="1">
        <a:lnSpc>
          <a:spcPct val="90000"/>
        </a:lnSpc>
        <a:spcBef>
          <a:spcPts val="2333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5334038" indent="-1066808" algn="l" defTabSz="4267230" rtl="0" eaLnBrk="1" latinLnBrk="0" hangingPunct="1">
        <a:lnSpc>
          <a:spcPct val="90000"/>
        </a:lnSpc>
        <a:spcBef>
          <a:spcPts val="2333"/>
        </a:spcBef>
        <a:buFont typeface="Arial" panose="020B0604020202020204" pitchFamily="34" charset="0"/>
        <a:buChar char="•"/>
        <a:defRPr sz="9333" kern="1200">
          <a:solidFill>
            <a:schemeClr val="tx1"/>
          </a:solidFill>
          <a:latin typeface="+mn-lt"/>
          <a:ea typeface="+mn-ea"/>
          <a:cs typeface="+mn-cs"/>
        </a:defRPr>
      </a:lvl3pPr>
      <a:lvl4pPr marL="7467653" indent="-1066808" algn="l" defTabSz="4267230" rtl="0" eaLnBrk="1" latinLnBrk="0" hangingPunct="1">
        <a:lnSpc>
          <a:spcPct val="90000"/>
        </a:lnSpc>
        <a:spcBef>
          <a:spcPts val="2333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4pPr>
      <a:lvl5pPr marL="9601269" indent="-1066808" algn="l" defTabSz="4267230" rtl="0" eaLnBrk="1" latinLnBrk="0" hangingPunct="1">
        <a:lnSpc>
          <a:spcPct val="90000"/>
        </a:lnSpc>
        <a:spcBef>
          <a:spcPts val="2333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5pPr>
      <a:lvl6pPr marL="11734884" indent="-1066808" algn="l" defTabSz="4267230" rtl="0" eaLnBrk="1" latinLnBrk="0" hangingPunct="1">
        <a:lnSpc>
          <a:spcPct val="90000"/>
        </a:lnSpc>
        <a:spcBef>
          <a:spcPts val="2333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6pPr>
      <a:lvl7pPr marL="13868499" indent="-1066808" algn="l" defTabSz="4267230" rtl="0" eaLnBrk="1" latinLnBrk="0" hangingPunct="1">
        <a:lnSpc>
          <a:spcPct val="90000"/>
        </a:lnSpc>
        <a:spcBef>
          <a:spcPts val="2333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2114" indent="-1066808" algn="l" defTabSz="4267230" rtl="0" eaLnBrk="1" latinLnBrk="0" hangingPunct="1">
        <a:lnSpc>
          <a:spcPct val="90000"/>
        </a:lnSpc>
        <a:spcBef>
          <a:spcPts val="2333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8pPr>
      <a:lvl9pPr marL="18135730" indent="-1066808" algn="l" defTabSz="4267230" rtl="0" eaLnBrk="1" latinLnBrk="0" hangingPunct="1">
        <a:lnSpc>
          <a:spcPct val="90000"/>
        </a:lnSpc>
        <a:spcBef>
          <a:spcPts val="2333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67230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1pPr>
      <a:lvl2pPr marL="2133615" algn="l" defTabSz="4267230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2pPr>
      <a:lvl3pPr marL="4267230" algn="l" defTabSz="4267230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46" algn="l" defTabSz="4267230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4pPr>
      <a:lvl5pPr marL="8534461" algn="l" defTabSz="4267230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5pPr>
      <a:lvl6pPr marL="10668076" algn="l" defTabSz="4267230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6pPr>
      <a:lvl7pPr marL="12801691" algn="l" defTabSz="4267230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7pPr>
      <a:lvl8pPr marL="14935307" algn="l" defTabSz="4267230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8pPr>
      <a:lvl9pPr marL="17068922" algn="l" defTabSz="4267230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image" Target="../media/image14.png"/><Relationship Id="rId26" Type="http://schemas.openxmlformats.org/officeDocument/2006/relationships/customXml" Target="../ink/ink6.xml"/><Relationship Id="rId39" Type="http://schemas.openxmlformats.org/officeDocument/2006/relationships/customXml" Target="../ink/ink19.xml"/><Relationship Id="rId21" Type="http://schemas.openxmlformats.org/officeDocument/2006/relationships/image" Target="../media/image16.png"/><Relationship Id="rId34" Type="http://schemas.openxmlformats.org/officeDocument/2006/relationships/customXml" Target="../ink/ink14.xml"/><Relationship Id="rId42" Type="http://schemas.openxmlformats.org/officeDocument/2006/relationships/customXml" Target="../ink/ink22.xml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6" Type="http://schemas.openxmlformats.org/officeDocument/2006/relationships/image" Target="../media/image29.png"/><Relationship Id="rId20" Type="http://schemas.openxmlformats.org/officeDocument/2006/relationships/customXml" Target="../ink/ink1.xml"/><Relationship Id="rId29" Type="http://schemas.openxmlformats.org/officeDocument/2006/relationships/customXml" Target="../ink/ink9.xml"/><Relationship Id="rId41" Type="http://schemas.openxmlformats.org/officeDocument/2006/relationships/customXml" Target="../ink/ink2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24" Type="http://schemas.openxmlformats.org/officeDocument/2006/relationships/customXml" Target="../ink/ink4.xml"/><Relationship Id="rId32" Type="http://schemas.openxmlformats.org/officeDocument/2006/relationships/customXml" Target="../ink/ink12.xml"/><Relationship Id="rId37" Type="http://schemas.openxmlformats.org/officeDocument/2006/relationships/customXml" Target="../ink/ink17.xml"/><Relationship Id="rId40" Type="http://schemas.openxmlformats.org/officeDocument/2006/relationships/customXml" Target="../ink/ink20.xml"/><Relationship Id="rId5" Type="http://schemas.openxmlformats.org/officeDocument/2006/relationships/image" Target="../media/image4.png"/><Relationship Id="rId23" Type="http://schemas.openxmlformats.org/officeDocument/2006/relationships/customXml" Target="../ink/ink3.xml"/><Relationship Id="rId28" Type="http://schemas.openxmlformats.org/officeDocument/2006/relationships/customXml" Target="../ink/ink8.xml"/><Relationship Id="rId36" Type="http://schemas.openxmlformats.org/officeDocument/2006/relationships/customXml" Target="../ink/ink16.xml"/><Relationship Id="rId10" Type="http://schemas.openxmlformats.org/officeDocument/2006/relationships/image" Target="../media/image9.png"/><Relationship Id="rId19" Type="http://schemas.openxmlformats.org/officeDocument/2006/relationships/image" Target="../media/image15.png"/><Relationship Id="rId31" Type="http://schemas.openxmlformats.org/officeDocument/2006/relationships/customXml" Target="../ink/ink11.xml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22" Type="http://schemas.openxmlformats.org/officeDocument/2006/relationships/customXml" Target="../ink/ink2.xml"/><Relationship Id="rId27" Type="http://schemas.openxmlformats.org/officeDocument/2006/relationships/customXml" Target="../ink/ink7.xml"/><Relationship Id="rId30" Type="http://schemas.openxmlformats.org/officeDocument/2006/relationships/customXml" Target="../ink/ink10.xml"/><Relationship Id="rId35" Type="http://schemas.openxmlformats.org/officeDocument/2006/relationships/customXml" Target="../ink/ink15.xml"/><Relationship Id="rId43" Type="http://schemas.openxmlformats.org/officeDocument/2006/relationships/customXml" Target="../ink/ink23.xml"/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12" Type="http://schemas.openxmlformats.org/officeDocument/2006/relationships/image" Target="../media/image11.png"/><Relationship Id="rId17" Type="http://schemas.openxmlformats.org/officeDocument/2006/relationships/image" Target="../media/image13.png"/><Relationship Id="rId25" Type="http://schemas.openxmlformats.org/officeDocument/2006/relationships/customXml" Target="../ink/ink5.xml"/><Relationship Id="rId33" Type="http://schemas.openxmlformats.org/officeDocument/2006/relationships/customXml" Target="../ink/ink13.xml"/><Relationship Id="rId38" Type="http://schemas.openxmlformats.org/officeDocument/2006/relationships/customXml" Target="../ink/ink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600CAB-D932-5626-BD38-7DC925ED72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>
            <a:extLst>
              <a:ext uri="{FF2B5EF4-FFF2-40B4-BE49-F238E27FC236}">
                <a16:creationId xmlns:a16="http://schemas.microsoft.com/office/drawing/2014/main" id="{B44F055B-060D-1737-EBC9-F36F2E047E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99526" y="25073641"/>
            <a:ext cx="7488902" cy="587852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ECB1665D-DFD4-ACF7-6486-7BE2F2AB48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56226" y="25094061"/>
            <a:ext cx="7332172" cy="591304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E0EBF2A-982D-F9A3-B2E9-DB93997319ED}"/>
              </a:ext>
            </a:extLst>
          </p:cNvPr>
          <p:cNvSpPr/>
          <p:nvPr/>
        </p:nvSpPr>
        <p:spPr>
          <a:xfrm>
            <a:off x="0" y="-1"/>
            <a:ext cx="42976800" cy="474538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59EB73-F6E8-0AE6-BAD5-D231EDF0E7D4}"/>
              </a:ext>
            </a:extLst>
          </p:cNvPr>
          <p:cNvSpPr txBox="1"/>
          <p:nvPr/>
        </p:nvSpPr>
        <p:spPr>
          <a:xfrm>
            <a:off x="7861071" y="419107"/>
            <a:ext cx="2625212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400" dirty="0">
                <a:solidFill>
                  <a:schemeClr val="bg1"/>
                </a:solidFill>
              </a:rPr>
              <a:t>Molecular Dynamics Simulations of Electrical Conductivity in Strongly Magnetized Plasmas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67DD9F-BB50-4190-E552-72AC4D4C4509}"/>
              </a:ext>
            </a:extLst>
          </p:cNvPr>
          <p:cNvSpPr txBox="1"/>
          <p:nvPr/>
        </p:nvSpPr>
        <p:spPr>
          <a:xfrm>
            <a:off x="7861075" y="3066964"/>
            <a:ext cx="26252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Kyle Kemmerer, Louis Jose, Scott D. Baalrud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0D16B33-F13A-C6ED-5142-D9E39CCD029F}"/>
              </a:ext>
            </a:extLst>
          </p:cNvPr>
          <p:cNvSpPr txBox="1"/>
          <p:nvPr/>
        </p:nvSpPr>
        <p:spPr>
          <a:xfrm>
            <a:off x="30332225" y="5135074"/>
            <a:ext cx="10558510" cy="830997"/>
          </a:xfrm>
          <a:prstGeom prst="rect">
            <a:avLst/>
          </a:prstGeom>
          <a:solidFill>
            <a:schemeClr val="accent4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accent1">
                    <a:lumMod val="50000"/>
                  </a:schemeClr>
                </a:solidFill>
              </a:rPr>
              <a:t>Simulation Results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E2DA903-48FD-53EF-4799-FD52FA25DF3B}"/>
              </a:ext>
            </a:extLst>
          </p:cNvPr>
          <p:cNvSpPr txBox="1"/>
          <p:nvPr/>
        </p:nvSpPr>
        <p:spPr>
          <a:xfrm>
            <a:off x="31041478" y="16908884"/>
            <a:ext cx="10282747" cy="830997"/>
          </a:xfrm>
          <a:prstGeom prst="rect">
            <a:avLst/>
          </a:prstGeom>
          <a:solidFill>
            <a:schemeClr val="accent4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accent1">
                    <a:lumMod val="50000"/>
                  </a:schemeClr>
                </a:solidFill>
              </a:rPr>
              <a:t>Conclusions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6176DEF3-AD57-85AF-CF26-5207B065F22C}"/>
                  </a:ext>
                </a:extLst>
              </p:cNvPr>
              <p:cNvSpPr txBox="1"/>
              <p:nvPr/>
            </p:nvSpPr>
            <p:spPr>
              <a:xfrm>
                <a:off x="1899219" y="26175096"/>
                <a:ext cx="11382886" cy="43858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3300" dirty="0"/>
                  <a:t>Traditional theories assume that plasmas are weakly magnetized (</a:t>
                </a:r>
                <a14:m>
                  <m:oMath xmlns:m="http://schemas.openxmlformats.org/officeDocument/2006/math">
                    <m:r>
                      <a:rPr lang="en-US" sz="3300" i="1">
                        <a:latin typeface="Cambria Math" panose="02040503050406030204" pitchFamily="18" charset="0"/>
                      </a:rPr>
                      <m:t>𝛽</m:t>
                    </m:r>
                    <m:r>
                      <a:rPr lang="en-US" sz="3300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3300" i="1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3300" dirty="0"/>
                  <a:t>) and weakly coupled 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300">
                        <a:latin typeface="Cambria Math" panose="02040503050406030204" pitchFamily="18" charset="0"/>
                      </a:rPr>
                      <m:t>Γ</m:t>
                    </m:r>
                    <m:r>
                      <a:rPr lang="en-US" sz="3300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3300" i="1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3300" dirty="0"/>
                  <a:t>)</a:t>
                </a:r>
              </a:p>
              <a:p>
                <a:pPr marL="285750" indent="-28575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3300" dirty="0"/>
                  <a:t>Mean Force Kinetic Theory extends predictions into higher coupling, but still weak magnetization [2]</a:t>
                </a:r>
              </a:p>
              <a:p>
                <a:pPr marL="285750" indent="-28575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3300" dirty="0"/>
                  <a:t>These theories do not apply in regions 3 and 4</a:t>
                </a:r>
              </a:p>
              <a:p>
                <a:pPr marL="285750" indent="-28575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3300" dirty="0"/>
                  <a:t>New theories are important for modeling Z-pinch experiments, ultracold plasmas, non-neutral plasmas, and antimatter trap experiments</a:t>
                </a:r>
              </a:p>
            </p:txBody>
          </p:sp>
        </mc:Choice>
        <mc:Fallback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6176DEF3-AD57-85AF-CF26-5207B065F2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9219" y="26175096"/>
                <a:ext cx="11382886" cy="4385816"/>
              </a:xfrm>
              <a:prstGeom prst="rect">
                <a:avLst/>
              </a:prstGeom>
              <a:blipFill>
                <a:blip r:embed="rId4"/>
                <a:stretch>
                  <a:fillRect l="-1285" t="-1947" r="-161" b="-38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TextBox 50">
            <a:extLst>
              <a:ext uri="{FF2B5EF4-FFF2-40B4-BE49-F238E27FC236}">
                <a16:creationId xmlns:a16="http://schemas.microsoft.com/office/drawing/2014/main" id="{3900593D-F673-D8FD-5EE2-BFE7314BACDE}"/>
              </a:ext>
            </a:extLst>
          </p:cNvPr>
          <p:cNvSpPr txBox="1"/>
          <p:nvPr/>
        </p:nvSpPr>
        <p:spPr>
          <a:xfrm>
            <a:off x="31058924" y="23751667"/>
            <a:ext cx="10550769" cy="830997"/>
          </a:xfrm>
          <a:prstGeom prst="rect">
            <a:avLst/>
          </a:prstGeom>
          <a:solidFill>
            <a:schemeClr val="accent4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accent1">
                    <a:lumMod val="50000"/>
                  </a:schemeClr>
                </a:solidFill>
              </a:rPr>
              <a:t>References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389B7F8-2A7D-DE23-E5A0-3FDE75DD02A4}"/>
              </a:ext>
            </a:extLst>
          </p:cNvPr>
          <p:cNvSpPr txBox="1"/>
          <p:nvPr/>
        </p:nvSpPr>
        <p:spPr>
          <a:xfrm>
            <a:off x="29980116" y="24695248"/>
            <a:ext cx="1272927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[1] </a:t>
            </a:r>
            <a:r>
              <a:rPr lang="en-US" sz="3000" dirty="0">
                <a:effectLst/>
              </a:rPr>
              <a:t>Baalrud, Scott D., and Jérôme Daligault. “Transport Regimes Spanning Magnetization-Coupling Phase Space.” </a:t>
            </a:r>
            <a:r>
              <a:rPr lang="en-US" sz="3000" i="1" dirty="0">
                <a:effectLst/>
              </a:rPr>
              <a:t>Physical Review E</a:t>
            </a:r>
            <a:r>
              <a:rPr lang="en-US" sz="3000" dirty="0">
                <a:effectLst/>
              </a:rPr>
              <a:t>, vol. 96, no. 4, 2017.</a:t>
            </a:r>
          </a:p>
          <a:p>
            <a:r>
              <a:rPr lang="en-US" sz="3000" dirty="0"/>
              <a:t>[2] Baalrud, Scott D., and Jérôme Daligault. “Extending Plasma Transport Theory to Strong Coupling through the Concept of an Effective Interaction Potential.” </a:t>
            </a:r>
            <a:r>
              <a:rPr lang="en-US" sz="3000" i="1" dirty="0"/>
              <a:t>Physics of Plasmas</a:t>
            </a:r>
            <a:r>
              <a:rPr lang="en-US" sz="3000" dirty="0"/>
              <a:t>, vol. 21, no. 5, 2014.</a:t>
            </a:r>
          </a:p>
          <a:p>
            <a:r>
              <a:rPr lang="en-US" sz="3000" dirty="0"/>
              <a:t>[3] </a:t>
            </a:r>
            <a:r>
              <a:rPr lang="en-US" sz="3000" dirty="0">
                <a:effectLst/>
              </a:rPr>
              <a:t>LeVan, Jarett, and Scott D. Baalrud. “Foundations of Magnetohydrodynamics.” </a:t>
            </a:r>
            <a:r>
              <a:rPr lang="en-US" sz="3000" i="1" dirty="0">
                <a:effectLst/>
              </a:rPr>
              <a:t>Physics of Plasmas</a:t>
            </a:r>
            <a:r>
              <a:rPr lang="en-US" sz="3000" dirty="0">
                <a:effectLst/>
              </a:rPr>
              <a:t>, vol. 32, no. 7, 2025.</a:t>
            </a:r>
          </a:p>
          <a:p>
            <a:r>
              <a:rPr lang="en-US" sz="3200" dirty="0"/>
              <a:t>[4] Jose, Louis, and Scott D. Baalrud. “A Generalized Boltzmann Kinetic Theory for Strongly Magnetized Plasmas with Application to Friction.” </a:t>
            </a:r>
            <a:r>
              <a:rPr lang="en-US" sz="3200" i="1" dirty="0"/>
              <a:t>Physics of Plasmas</a:t>
            </a:r>
            <a:r>
              <a:rPr lang="en-US" sz="3200" dirty="0"/>
              <a:t>, vol. 27, no. 11, 2020, 112101.</a:t>
            </a:r>
            <a:endParaRPr lang="en-US" sz="3200" dirty="0">
              <a:effectLst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C247E7F-E16A-620F-8CA5-9D3B4E17BEAF}"/>
              </a:ext>
            </a:extLst>
          </p:cNvPr>
          <p:cNvSpPr txBox="1"/>
          <p:nvPr/>
        </p:nvSpPr>
        <p:spPr>
          <a:xfrm>
            <a:off x="7861073" y="3747228"/>
            <a:ext cx="26252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University of Michigan, Ann Arbor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176964F-298C-B768-5A73-38E47EA26099}"/>
              </a:ext>
            </a:extLst>
          </p:cNvPr>
          <p:cNvSpPr txBox="1"/>
          <p:nvPr/>
        </p:nvSpPr>
        <p:spPr>
          <a:xfrm>
            <a:off x="1745971" y="24469080"/>
            <a:ext cx="11827414" cy="1569660"/>
          </a:xfrm>
          <a:prstGeom prst="rect">
            <a:avLst/>
          </a:prstGeom>
          <a:solidFill>
            <a:schemeClr val="accent4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accent1">
                    <a:lumMod val="50000"/>
                  </a:schemeClr>
                </a:solidFill>
              </a:rPr>
              <a:t>No Traditional Theories Describe Strongly Magnetized Plasmas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4A832A06-1324-7E57-92D6-2D000A7AED4A}"/>
              </a:ext>
            </a:extLst>
          </p:cNvPr>
          <p:cNvSpPr txBox="1"/>
          <p:nvPr/>
        </p:nvSpPr>
        <p:spPr>
          <a:xfrm>
            <a:off x="31069369" y="29692685"/>
            <a:ext cx="10550769" cy="830997"/>
          </a:xfrm>
          <a:prstGeom prst="rect">
            <a:avLst/>
          </a:prstGeom>
          <a:solidFill>
            <a:schemeClr val="accent4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accent1">
                    <a:lumMod val="50000"/>
                  </a:schemeClr>
                </a:solidFill>
              </a:rPr>
              <a:t>Funding Acknowledgement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3E3EDEF6-6450-03D6-B76D-A4350ECAC5A0}"/>
              </a:ext>
            </a:extLst>
          </p:cNvPr>
          <p:cNvSpPr txBox="1"/>
          <p:nvPr/>
        </p:nvSpPr>
        <p:spPr>
          <a:xfrm>
            <a:off x="30712229" y="30588845"/>
            <a:ext cx="1134214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effectLst/>
              </a:rPr>
              <a:t>This material is based upon work supported by the U.S. National Science Foundation under Grant No. PHY-2512424.</a:t>
            </a:r>
          </a:p>
        </p:txBody>
      </p:sp>
      <p:sp>
        <p:nvSpPr>
          <p:cNvPr id="99" name="Rectangle 2">
            <a:extLst>
              <a:ext uri="{FF2B5EF4-FFF2-40B4-BE49-F238E27FC236}">
                <a16:creationId xmlns:a16="http://schemas.microsoft.com/office/drawing/2014/main" id="{57D5A42B-9AB3-CB97-C4DA-F48BEB5D08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29768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4" name="Graphic 103">
            <a:extLst>
              <a:ext uri="{FF2B5EF4-FFF2-40B4-BE49-F238E27FC236}">
                <a16:creationId xmlns:a16="http://schemas.microsoft.com/office/drawing/2014/main" id="{247D66EB-9896-999C-1EBA-6E16F8A12E7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23509" y="383208"/>
            <a:ext cx="5242185" cy="3735057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63F9513-ECB2-EF38-2597-50DA65BAE37E}"/>
                  </a:ext>
                </a:extLst>
              </p:cNvPr>
              <p:cNvSpPr txBox="1"/>
              <p:nvPr/>
            </p:nvSpPr>
            <p:spPr>
              <a:xfrm>
                <a:off x="8027359" y="12065088"/>
                <a:ext cx="4987618" cy="14330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𝛽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</m:sSub>
                        </m:den>
                      </m:f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4000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63F9513-ECB2-EF38-2597-50DA65BAE3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7359" y="12065088"/>
                <a:ext cx="4987618" cy="143302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2F3382A-AF94-42C2-A2DF-13E4A99E91B9}"/>
                  </a:ext>
                </a:extLst>
              </p:cNvPr>
              <p:cNvSpPr txBox="1"/>
              <p:nvPr/>
            </p:nvSpPr>
            <p:spPr>
              <a:xfrm>
                <a:off x="8821251" y="13498109"/>
                <a:ext cx="3399834" cy="14827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40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e</m:t>
                              </m:r>
                            </m:e>
                            <m:sup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m:rPr>
                              <m:sty m:val="p"/>
                            </m:rP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a</m:t>
                          </m:r>
                        </m:num>
                        <m:den>
                          <m:sSub>
                            <m:sSubPr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en-US" sz="4000" dirty="0"/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2F3382A-AF94-42C2-A2DF-13E4A99E91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1251" y="13498109"/>
                <a:ext cx="3399834" cy="148277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28291F0D-12A0-287B-FC07-E20A9607D53B}"/>
              </a:ext>
            </a:extLst>
          </p:cNvPr>
          <p:cNvSpPr txBox="1"/>
          <p:nvPr/>
        </p:nvSpPr>
        <p:spPr>
          <a:xfrm>
            <a:off x="15495926" y="5159865"/>
            <a:ext cx="11827414" cy="1569660"/>
          </a:xfrm>
          <a:prstGeom prst="rect">
            <a:avLst/>
          </a:prstGeom>
          <a:solidFill>
            <a:schemeClr val="accent4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accent1">
                    <a:lumMod val="50000"/>
                  </a:schemeClr>
                </a:solidFill>
              </a:rPr>
              <a:t>Two-Component Molecular Dynamics Simulations of Conductivity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CDFCC3D-954E-C527-FCA2-A1AFE93F8CF3}"/>
              </a:ext>
            </a:extLst>
          </p:cNvPr>
          <p:cNvSpPr txBox="1"/>
          <p:nvPr/>
        </p:nvSpPr>
        <p:spPr>
          <a:xfrm>
            <a:off x="16319753" y="19031886"/>
            <a:ext cx="10558510" cy="1569660"/>
          </a:xfrm>
          <a:prstGeom prst="rect">
            <a:avLst/>
          </a:prstGeom>
          <a:solidFill>
            <a:schemeClr val="accent4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accent1">
                    <a:lumMod val="50000"/>
                  </a:schemeClr>
                </a:solidFill>
              </a:rPr>
              <a:t>Electrical Conductivity Obtained from MD using Green-Kubo Relations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FE6AE7D-E38D-E4C8-B0BB-6B182C9EB23E}"/>
              </a:ext>
            </a:extLst>
          </p:cNvPr>
          <p:cNvSpPr txBox="1"/>
          <p:nvPr/>
        </p:nvSpPr>
        <p:spPr>
          <a:xfrm>
            <a:off x="15526626" y="20803112"/>
            <a:ext cx="130483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Green-Kubo relations obtain the electrical conductivity from equilibrium MD velocity data [3]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8E960EF7-3866-4475-1D11-92CE51F5A360}"/>
                  </a:ext>
                </a:extLst>
              </p:cNvPr>
              <p:cNvSpPr txBox="1"/>
              <p:nvPr/>
            </p:nvSpPr>
            <p:spPr>
              <a:xfrm>
                <a:off x="2690656" y="12117752"/>
                <a:ext cx="7968260" cy="2554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3200" b="0" dirty="0"/>
                  <a:t>Strongly magnetized plasmas </a:t>
                </a:r>
                <a:endParaRPr lang="en-US" sz="3200" b="0" i="1" dirty="0">
                  <a:latin typeface="Cambria Math" panose="02040503050406030204" pitchFamily="18" charset="0"/>
                </a:endParaRP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3200" dirty="0"/>
                  <a:t>Magnetization strength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𝛽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&gt;1</m:t>
                    </m:r>
                  </m:oMath>
                </a14:m>
                <a:endParaRPr lang="en-US" sz="3200" dirty="0"/>
              </a:p>
              <a:p>
                <a:pPr lvl="1"/>
                <a:endParaRPr lang="en-US" sz="32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3200" b="0" dirty="0"/>
                  <a:t>Strongly coupled plasmas [1]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3200" dirty="0"/>
                  <a:t>Coupling strength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>
                        <a:latin typeface="Cambria Math" panose="02040503050406030204" pitchFamily="18" charset="0"/>
                      </a:rPr>
                      <m:t>Γ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&gt;1</m:t>
                    </m:r>
                  </m:oMath>
                </a14:m>
                <a:endParaRPr lang="en-US" sz="3200" dirty="0"/>
              </a:p>
            </p:txBody>
          </p:sp>
        </mc:Choice>
        <mc:Fallback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8E960EF7-3866-4475-1D11-92CE51F5A3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0656" y="12117752"/>
                <a:ext cx="7968260" cy="2554545"/>
              </a:xfrm>
              <a:prstGeom prst="rect">
                <a:avLst/>
              </a:prstGeom>
              <a:blipFill>
                <a:blip r:embed="rId9"/>
                <a:stretch>
                  <a:fillRect l="-1758" t="-2864" b="-71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TextBox 59">
            <a:extLst>
              <a:ext uri="{FF2B5EF4-FFF2-40B4-BE49-F238E27FC236}">
                <a16:creationId xmlns:a16="http://schemas.microsoft.com/office/drawing/2014/main" id="{49B221C8-9AFF-420A-6D30-D632F6F04939}"/>
              </a:ext>
            </a:extLst>
          </p:cNvPr>
          <p:cNvSpPr txBox="1"/>
          <p:nvPr/>
        </p:nvSpPr>
        <p:spPr>
          <a:xfrm>
            <a:off x="1906768" y="10253692"/>
            <a:ext cx="11827414" cy="1569660"/>
          </a:xfrm>
          <a:prstGeom prst="rect">
            <a:avLst/>
          </a:prstGeom>
          <a:solidFill>
            <a:schemeClr val="accent4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accent1">
                    <a:lumMod val="50000"/>
                  </a:schemeClr>
                </a:solidFill>
              </a:rPr>
              <a:t>Plasmas are Strongly Magnetized when the Gyroradius is Smaller than the Debye Length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65F5B5E-49BB-6B3B-27AB-564DCAA1B78F}"/>
              </a:ext>
            </a:extLst>
          </p:cNvPr>
          <p:cNvSpPr txBox="1"/>
          <p:nvPr/>
        </p:nvSpPr>
        <p:spPr>
          <a:xfrm>
            <a:off x="1794392" y="6190686"/>
            <a:ext cx="12330836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300" dirty="0"/>
              <a:t>Used molecular dynamics (MD) to obtain conductivity data to benchmark future theories in the strongly magnetized regime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300" dirty="0"/>
              <a:t>Examples of strongly magnetized plasmas include Z-pinch experiments, ultracold neutral plasmas, and trapped antimatter experiments like the ALPHA project at CERN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300" b="1" dirty="0"/>
              <a:t>Perpendicular conductivity becomes independent of magnetic field strength at strong magnetization, deviating from current theories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482754A-748F-6296-20F1-BF12098B8A8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7680270" y="11763975"/>
            <a:ext cx="7472736" cy="692909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7F0154D-1CB7-C9A1-D1C4-BF0D96D2D8C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6222253" y="22124144"/>
            <a:ext cx="6564869" cy="1410292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5F0B5FB9-65B3-70A8-F1E0-3F2B9F1A1ECD}"/>
              </a:ext>
            </a:extLst>
          </p:cNvPr>
          <p:cNvSpPr txBox="1"/>
          <p:nvPr/>
        </p:nvSpPr>
        <p:spPr>
          <a:xfrm>
            <a:off x="29566407" y="17888581"/>
            <a:ext cx="13253780" cy="5714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Parallel and perpendicular conductivities are equal at low magnetization</a:t>
            </a:r>
          </a:p>
          <a:p>
            <a:pPr marL="742950" lvl="1" indent="-2857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Expected since with no magnetic field there is no distinction between perpendicular and parallel</a:t>
            </a:r>
          </a:p>
          <a:p>
            <a:pPr marL="285750" indent="-2857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 At </a:t>
            </a:r>
            <a:r>
              <a:rPr lang="el-GR" sz="3200" dirty="0"/>
              <a:t>Γ</a:t>
            </a:r>
            <a:r>
              <a:rPr lang="en-US" sz="3200" dirty="0"/>
              <a:t> = 1.26, the parallel conductivity begins to decrease around </a:t>
            </a:r>
            <a:r>
              <a:rPr lang="el-GR" sz="3200" dirty="0"/>
              <a:t>β</a:t>
            </a:r>
            <a:r>
              <a:rPr lang="en-US" sz="3200" baseline="-25000" dirty="0"/>
              <a:t>e</a:t>
            </a:r>
            <a:r>
              <a:rPr lang="en-US" sz="3200" dirty="0"/>
              <a:t> = 1 until it plateaus around </a:t>
            </a:r>
            <a:r>
              <a:rPr lang="el-GR" sz="3200" dirty="0"/>
              <a:t>β</a:t>
            </a:r>
            <a:r>
              <a:rPr lang="en-US" sz="3200" baseline="-25000" dirty="0"/>
              <a:t>e</a:t>
            </a:r>
            <a:r>
              <a:rPr lang="en-US" sz="3200" dirty="0"/>
              <a:t> = 34.0</a:t>
            </a:r>
          </a:p>
          <a:p>
            <a:pPr marL="742950" lvl="1" indent="-2857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Traditional theories instead predict parallel conductivity stays constant</a:t>
            </a:r>
          </a:p>
          <a:p>
            <a:pPr marL="742950" lvl="1" indent="-2857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One theory currently being developed predicts what we observe [4]</a:t>
            </a:r>
          </a:p>
          <a:p>
            <a:pPr marL="742950" lvl="1" indent="-2857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The </a:t>
            </a:r>
            <a:r>
              <a:rPr lang="el-GR" sz="3200" dirty="0"/>
              <a:t>Γ</a:t>
            </a:r>
            <a:r>
              <a:rPr lang="en-US" sz="3200" dirty="0"/>
              <a:t> = 0.126 parallel data is unfortunately harder to resolve  </a:t>
            </a:r>
          </a:p>
          <a:p>
            <a:pPr marL="285750" indent="-2857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Perpendicular conductivity decreases as plasma becomes weakly magnetized</a:t>
            </a:r>
          </a:p>
          <a:p>
            <a:pPr marL="285750" indent="-2857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Perpendicular conductivity plateaus as plasma becomes strongly magnetized </a:t>
            </a:r>
          </a:p>
          <a:p>
            <a:pPr marL="742950" lvl="1" indent="-2857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This plateau is not predicted by any current theory</a:t>
            </a: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5789E605-7DD3-B354-DA24-CFE000E04C27}"/>
              </a:ext>
            </a:extLst>
          </p:cNvPr>
          <p:cNvCxnSpPr>
            <a:cxnSpLocks/>
          </p:cNvCxnSpPr>
          <p:nvPr/>
        </p:nvCxnSpPr>
        <p:spPr>
          <a:xfrm flipV="1">
            <a:off x="7005025" y="16815588"/>
            <a:ext cx="0" cy="4719180"/>
          </a:xfrm>
          <a:prstGeom prst="straightConnector1">
            <a:avLst/>
          </a:prstGeom>
          <a:ln w="203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530266DC-C4B9-BC9D-1374-2E79813AE004}"/>
              </a:ext>
            </a:extLst>
          </p:cNvPr>
          <p:cNvCxnSpPr>
            <a:cxnSpLocks/>
          </p:cNvCxnSpPr>
          <p:nvPr/>
        </p:nvCxnSpPr>
        <p:spPr>
          <a:xfrm flipV="1">
            <a:off x="9024760" y="16453204"/>
            <a:ext cx="0" cy="3537752"/>
          </a:xfrm>
          <a:prstGeom prst="straightConnector1">
            <a:avLst/>
          </a:prstGeom>
          <a:ln w="203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6" name="Picture 85">
            <a:extLst>
              <a:ext uri="{FF2B5EF4-FFF2-40B4-BE49-F238E27FC236}">
                <a16:creationId xmlns:a16="http://schemas.microsoft.com/office/drawing/2014/main" id="{7A3E17E0-4F9E-DC89-2096-2398C5C9201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3635364" y="21797224"/>
            <a:ext cx="3672281" cy="198006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5169191-6249-F527-5250-92ABA98B5321}"/>
              </a:ext>
            </a:extLst>
          </p:cNvPr>
          <p:cNvSpPr txBox="1"/>
          <p:nvPr/>
        </p:nvSpPr>
        <p:spPr>
          <a:xfrm>
            <a:off x="1885626" y="5196462"/>
            <a:ext cx="11827414" cy="830997"/>
          </a:xfrm>
          <a:prstGeom prst="rect">
            <a:avLst/>
          </a:prstGeom>
          <a:solidFill>
            <a:schemeClr val="accent4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accent1">
                    <a:lumMod val="50000"/>
                  </a:schemeClr>
                </a:solidFill>
              </a:rPr>
              <a:t>Research Summary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5D8258-C61D-E0E6-1A69-93CE12B700CA}"/>
              </a:ext>
            </a:extLst>
          </p:cNvPr>
          <p:cNvSpPr txBox="1"/>
          <p:nvPr/>
        </p:nvSpPr>
        <p:spPr>
          <a:xfrm>
            <a:off x="15663903" y="6879705"/>
            <a:ext cx="11835692" cy="466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300" dirty="0"/>
              <a:t>Molecular Dynamics simulations can provide first-principles data for new regimes</a:t>
            </a: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300" dirty="0"/>
              <a:t>This provides a benchmark for future theories</a:t>
            </a: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300" dirty="0"/>
              <a:t>Ran two-component repulsive (positrons + protons) simulations, with 10000 particles using LAMMPS</a:t>
            </a: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300" dirty="0"/>
              <a:t>Periodic boundary conditions to simulate an infinite plasma</a:t>
            </a: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300" dirty="0"/>
              <a:t>Equilibrated simulation using Nosé–Hoover thermostat</a:t>
            </a: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300" dirty="0"/>
              <a:t>Then main NVE (microcanonical ensemble) outputs velocity data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B8587C0-D71F-DFC7-3E60-5A34CC493548}"/>
              </a:ext>
            </a:extLst>
          </p:cNvPr>
          <p:cNvSpPr txBox="1"/>
          <p:nvPr/>
        </p:nvSpPr>
        <p:spPr>
          <a:xfrm>
            <a:off x="15470650" y="23866664"/>
            <a:ext cx="130483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The conductivity coefficient can be found by approximating        as the plateau in the autocorrelation function integrals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A82C7572-0958-0074-ACD7-6CBBFC0C1D0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252368" y="15147303"/>
            <a:ext cx="14252370" cy="895068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BFE6D70F-8B94-77E1-E5A9-2D8E2568A390}"/>
                  </a:ext>
                </a:extLst>
              </p:cNvPr>
              <p:cNvSpPr txBox="1"/>
              <p:nvPr/>
            </p:nvSpPr>
            <p:spPr>
              <a:xfrm>
                <a:off x="26233554" y="14836037"/>
                <a:ext cx="36067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BFE6D70F-8B94-77E1-E5A9-2D8E2568A3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33554" y="14836037"/>
                <a:ext cx="360675" cy="276999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6" name="Picture 45">
            <a:extLst>
              <a:ext uri="{FF2B5EF4-FFF2-40B4-BE49-F238E27FC236}">
                <a16:creationId xmlns:a16="http://schemas.microsoft.com/office/drawing/2014/main" id="{663C27BE-4B3F-6863-05C0-77DF6695858C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5725456" y="23953878"/>
            <a:ext cx="535210" cy="51307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1B89733A-8202-1871-290B-823D90E246D6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28694038" y="6223224"/>
            <a:ext cx="13772263" cy="4900131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5BFF7FC3-354D-B3D1-490A-C841AE764C83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8769761" y="11123355"/>
            <a:ext cx="13728290" cy="555311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219ACD6-499F-2A67-D4CA-3B09535FCA6B}"/>
              </a:ext>
            </a:extLst>
          </p:cNvPr>
          <p:cNvSpPr txBox="1"/>
          <p:nvPr/>
        </p:nvSpPr>
        <p:spPr>
          <a:xfrm>
            <a:off x="8027359" y="20539077"/>
            <a:ext cx="515014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/>
              <a:t>MD Data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D3611EC5-946E-0B53-6D5F-F01E79C0E40F}"/>
                  </a:ext>
                </a:extLst>
              </p14:cNvPr>
              <p14:cNvContentPartPr/>
              <p14:nvPr/>
            </p14:nvContentPartPr>
            <p14:xfrm>
              <a:off x="7734725" y="21870463"/>
              <a:ext cx="360" cy="36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D3611EC5-946E-0B53-6D5F-F01E79C0E40F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7658765" y="21794503"/>
                <a:ext cx="152280" cy="15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C9EBEC4B-C5EA-FC31-9918-E1C2B0155154}"/>
                  </a:ext>
                </a:extLst>
              </p14:cNvPr>
              <p14:cNvContentPartPr/>
              <p14:nvPr/>
            </p14:nvContentPartPr>
            <p14:xfrm>
              <a:off x="7705305" y="17220926"/>
              <a:ext cx="360" cy="360"/>
            </p14:xfrm>
          </p:contentPart>
        </mc:Choice>
        <mc:Fallback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C9EBEC4B-C5EA-FC31-9918-E1C2B0155154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7629345" y="17144966"/>
                <a:ext cx="152280" cy="15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C5B3D149-FA29-BCEC-1E34-537A0C379533}"/>
                  </a:ext>
                </a:extLst>
              </p14:cNvPr>
              <p14:cNvContentPartPr/>
              <p14:nvPr/>
            </p14:nvContentPartPr>
            <p14:xfrm>
              <a:off x="7714845" y="18699150"/>
              <a:ext cx="360" cy="360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C5B3D149-FA29-BCEC-1E34-537A0C379533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7638885" y="18623190"/>
                <a:ext cx="152280" cy="15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30B7C6A9-6ED3-3BFA-5F77-CB0EAD6BB390}"/>
                  </a:ext>
                </a:extLst>
              </p14:cNvPr>
              <p14:cNvContentPartPr/>
              <p14:nvPr/>
            </p14:nvContentPartPr>
            <p14:xfrm>
              <a:off x="7728845" y="21385257"/>
              <a:ext cx="360" cy="360"/>
            </p14:xfrm>
          </p:contentPart>
        </mc:Choice>
        <mc:Fallback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30B7C6A9-6ED3-3BFA-5F77-CB0EAD6BB390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7652885" y="21309297"/>
                <a:ext cx="152280" cy="15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8711D697-4F50-46EF-853B-A92D4AD9E88C}"/>
                  </a:ext>
                </a:extLst>
              </p14:cNvPr>
              <p14:cNvContentPartPr/>
              <p14:nvPr/>
            </p14:nvContentPartPr>
            <p14:xfrm>
              <a:off x="7728845" y="20839091"/>
              <a:ext cx="360" cy="360"/>
            </p14:xfrm>
          </p:contentPart>
        </mc:Choice>
        <mc:Fallback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8711D697-4F50-46EF-853B-A92D4AD9E88C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7652885" y="20763131"/>
                <a:ext cx="152280" cy="15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6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B440EC26-B07B-F487-047B-FE12AC7188B6}"/>
                  </a:ext>
                </a:extLst>
              </p14:cNvPr>
              <p14:cNvContentPartPr/>
              <p14:nvPr/>
            </p14:nvContentPartPr>
            <p14:xfrm>
              <a:off x="7708590" y="20250775"/>
              <a:ext cx="360" cy="360"/>
            </p14:xfrm>
          </p:contentPart>
        </mc:Choice>
        <mc:Fallback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B440EC26-B07B-F487-047B-FE12AC7188B6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7632630" y="20174815"/>
                <a:ext cx="152280" cy="15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7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0E0E8FD5-BFEE-946A-2D4A-2357591C8558}"/>
                  </a:ext>
                </a:extLst>
              </p14:cNvPr>
              <p14:cNvContentPartPr/>
              <p14:nvPr/>
            </p14:nvContentPartPr>
            <p14:xfrm>
              <a:off x="7713850" y="19856718"/>
              <a:ext cx="360" cy="360"/>
            </p14:xfrm>
          </p:contentPart>
        </mc:Choice>
        <mc:Fallback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0E0E8FD5-BFEE-946A-2D4A-2357591C8558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7637890" y="19780758"/>
                <a:ext cx="152280" cy="15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8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B7C4DD0C-04B1-BAAC-04B0-A62D524D3F60}"/>
                  </a:ext>
                </a:extLst>
              </p14:cNvPr>
              <p14:cNvContentPartPr/>
              <p14:nvPr/>
            </p14:nvContentPartPr>
            <p14:xfrm>
              <a:off x="7707485" y="19463596"/>
              <a:ext cx="360" cy="360"/>
            </p14:xfrm>
          </p:contentPart>
        </mc:Choice>
        <mc:Fallback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B7C4DD0C-04B1-BAAC-04B0-A62D524D3F60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7631525" y="19387636"/>
                <a:ext cx="152280" cy="15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9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6E08FF77-A2CA-6B79-5C96-CE4AF219C39A}"/>
                  </a:ext>
                </a:extLst>
              </p14:cNvPr>
              <p14:cNvContentPartPr/>
              <p14:nvPr/>
            </p14:nvContentPartPr>
            <p14:xfrm>
              <a:off x="7706785" y="19110347"/>
              <a:ext cx="360" cy="360"/>
            </p14:xfrm>
          </p:contentPart>
        </mc:Choice>
        <mc:Fallback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6E08FF77-A2CA-6B79-5C96-CE4AF219C39A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7630825" y="19034387"/>
                <a:ext cx="152280" cy="15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0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CA6C53E7-D107-DEFD-1B90-C47EF412CD50}"/>
                  </a:ext>
                </a:extLst>
              </p14:cNvPr>
              <p14:cNvContentPartPr/>
              <p14:nvPr/>
            </p14:nvContentPartPr>
            <p14:xfrm>
              <a:off x="7714845" y="18368529"/>
              <a:ext cx="360" cy="360"/>
            </p14:xfrm>
          </p:contentPart>
        </mc:Choice>
        <mc:Fallback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CA6C53E7-D107-DEFD-1B90-C47EF412CD50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7638885" y="18292569"/>
                <a:ext cx="152280" cy="15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1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64642F61-4F03-1E41-A5DA-B7C72727725D}"/>
                  </a:ext>
                </a:extLst>
              </p14:cNvPr>
              <p14:cNvContentPartPr/>
              <p14:nvPr/>
            </p14:nvContentPartPr>
            <p14:xfrm>
              <a:off x="7714845" y="18076540"/>
              <a:ext cx="360" cy="360"/>
            </p14:xfrm>
          </p:contentPart>
        </mc:Choice>
        <mc:Fallback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64642F61-4F03-1E41-A5DA-B7C72727725D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7638885" y="18000580"/>
                <a:ext cx="152280" cy="15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2">
            <p14:nvContentPartPr>
              <p14:cNvPr id="40" name="Ink 39">
                <a:extLst>
                  <a:ext uri="{FF2B5EF4-FFF2-40B4-BE49-F238E27FC236}">
                    <a16:creationId xmlns:a16="http://schemas.microsoft.com/office/drawing/2014/main" id="{EC57E26E-3C87-F982-F45C-AB06C039F916}"/>
                  </a:ext>
                </a:extLst>
              </p14:cNvPr>
              <p14:cNvContentPartPr/>
              <p14:nvPr/>
            </p14:nvContentPartPr>
            <p14:xfrm>
              <a:off x="7705305" y="17792673"/>
              <a:ext cx="360" cy="360"/>
            </p14:xfrm>
          </p:contentPart>
        </mc:Choice>
        <mc:Fallback>
          <p:pic>
            <p:nvPicPr>
              <p:cNvPr id="40" name="Ink 39">
                <a:extLst>
                  <a:ext uri="{FF2B5EF4-FFF2-40B4-BE49-F238E27FC236}">
                    <a16:creationId xmlns:a16="http://schemas.microsoft.com/office/drawing/2014/main" id="{EC57E26E-3C87-F982-F45C-AB06C039F916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7629345" y="17716713"/>
                <a:ext cx="152280" cy="15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3">
            <p14:nvContentPartPr>
              <p14:cNvPr id="41" name="Ink 40">
                <a:extLst>
                  <a:ext uri="{FF2B5EF4-FFF2-40B4-BE49-F238E27FC236}">
                    <a16:creationId xmlns:a16="http://schemas.microsoft.com/office/drawing/2014/main" id="{3496B583-1F86-B362-AADD-635F5B3EC9A4}"/>
                  </a:ext>
                </a:extLst>
              </p14:cNvPr>
              <p14:cNvContentPartPr/>
              <p14:nvPr/>
            </p14:nvContentPartPr>
            <p14:xfrm>
              <a:off x="7705305" y="17521664"/>
              <a:ext cx="360" cy="360"/>
            </p14:xfrm>
          </p:contentPart>
        </mc:Choice>
        <mc:Fallback>
          <p:pic>
            <p:nvPicPr>
              <p:cNvPr id="41" name="Ink 40">
                <a:extLst>
                  <a:ext uri="{FF2B5EF4-FFF2-40B4-BE49-F238E27FC236}">
                    <a16:creationId xmlns:a16="http://schemas.microsoft.com/office/drawing/2014/main" id="{3496B583-1F86-B362-AADD-635F5B3EC9A4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7629345" y="17445704"/>
                <a:ext cx="152280" cy="15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4">
            <p14:nvContentPartPr>
              <p14:cNvPr id="44" name="Ink 43">
                <a:extLst>
                  <a:ext uri="{FF2B5EF4-FFF2-40B4-BE49-F238E27FC236}">
                    <a16:creationId xmlns:a16="http://schemas.microsoft.com/office/drawing/2014/main" id="{CC1D763D-653B-30F7-5930-D99AD4802762}"/>
                  </a:ext>
                </a:extLst>
              </p14:cNvPr>
              <p14:cNvContentPartPr/>
              <p14:nvPr/>
            </p14:nvContentPartPr>
            <p14:xfrm>
              <a:off x="9543933" y="17220926"/>
              <a:ext cx="360" cy="360"/>
            </p14:xfrm>
          </p:contentPart>
        </mc:Choice>
        <mc:Fallback>
          <p:pic>
            <p:nvPicPr>
              <p:cNvPr id="44" name="Ink 43">
                <a:extLst>
                  <a:ext uri="{FF2B5EF4-FFF2-40B4-BE49-F238E27FC236}">
                    <a16:creationId xmlns:a16="http://schemas.microsoft.com/office/drawing/2014/main" id="{CC1D763D-653B-30F7-5930-D99AD4802762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9467973" y="17144966"/>
                <a:ext cx="152280" cy="15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5">
            <p14:nvContentPartPr>
              <p14:cNvPr id="45" name="Ink 44">
                <a:extLst>
                  <a:ext uri="{FF2B5EF4-FFF2-40B4-BE49-F238E27FC236}">
                    <a16:creationId xmlns:a16="http://schemas.microsoft.com/office/drawing/2014/main" id="{0277ABBA-C6AA-446B-1852-307CD54045E5}"/>
                  </a:ext>
                </a:extLst>
              </p14:cNvPr>
              <p14:cNvContentPartPr/>
              <p14:nvPr/>
            </p14:nvContentPartPr>
            <p14:xfrm>
              <a:off x="9540773" y="18708676"/>
              <a:ext cx="360" cy="360"/>
            </p14:xfrm>
          </p:contentPart>
        </mc:Choice>
        <mc:Fallback>
          <p:pic>
            <p:nvPicPr>
              <p:cNvPr id="45" name="Ink 44">
                <a:extLst>
                  <a:ext uri="{FF2B5EF4-FFF2-40B4-BE49-F238E27FC236}">
                    <a16:creationId xmlns:a16="http://schemas.microsoft.com/office/drawing/2014/main" id="{0277ABBA-C6AA-446B-1852-307CD54045E5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9464813" y="18632716"/>
                <a:ext cx="152280" cy="15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6">
            <p14:nvContentPartPr>
              <p14:cNvPr id="47" name="Ink 46">
                <a:extLst>
                  <a:ext uri="{FF2B5EF4-FFF2-40B4-BE49-F238E27FC236}">
                    <a16:creationId xmlns:a16="http://schemas.microsoft.com/office/drawing/2014/main" id="{7BB3BB4B-4552-81C5-CDA8-B2F4C68C629B}"/>
                  </a:ext>
                </a:extLst>
              </p14:cNvPr>
              <p14:cNvContentPartPr/>
              <p14:nvPr/>
            </p14:nvContentPartPr>
            <p14:xfrm>
              <a:off x="9534518" y="20250775"/>
              <a:ext cx="360" cy="360"/>
            </p14:xfrm>
          </p:contentPart>
        </mc:Choice>
        <mc:Fallback>
          <p:pic>
            <p:nvPicPr>
              <p:cNvPr id="47" name="Ink 46">
                <a:extLst>
                  <a:ext uri="{FF2B5EF4-FFF2-40B4-BE49-F238E27FC236}">
                    <a16:creationId xmlns:a16="http://schemas.microsoft.com/office/drawing/2014/main" id="{7BB3BB4B-4552-81C5-CDA8-B2F4C68C629B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9458558" y="20174815"/>
                <a:ext cx="152280" cy="15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7">
            <p14:nvContentPartPr>
              <p14:cNvPr id="48" name="Ink 47">
                <a:extLst>
                  <a:ext uri="{FF2B5EF4-FFF2-40B4-BE49-F238E27FC236}">
                    <a16:creationId xmlns:a16="http://schemas.microsoft.com/office/drawing/2014/main" id="{4D8D44A5-0CAD-C5AE-9351-2C08BAADF3AB}"/>
                  </a:ext>
                </a:extLst>
              </p14:cNvPr>
              <p14:cNvContentPartPr/>
              <p14:nvPr/>
            </p14:nvContentPartPr>
            <p14:xfrm>
              <a:off x="9539778" y="19856718"/>
              <a:ext cx="360" cy="360"/>
            </p14:xfrm>
          </p:contentPart>
        </mc:Choice>
        <mc:Fallback>
          <p:pic>
            <p:nvPicPr>
              <p:cNvPr id="48" name="Ink 47">
                <a:extLst>
                  <a:ext uri="{FF2B5EF4-FFF2-40B4-BE49-F238E27FC236}">
                    <a16:creationId xmlns:a16="http://schemas.microsoft.com/office/drawing/2014/main" id="{4D8D44A5-0CAD-C5AE-9351-2C08BAADF3AB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9463818" y="19780758"/>
                <a:ext cx="152280" cy="15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8">
            <p14:nvContentPartPr>
              <p14:cNvPr id="49" name="Ink 48">
                <a:extLst>
                  <a:ext uri="{FF2B5EF4-FFF2-40B4-BE49-F238E27FC236}">
                    <a16:creationId xmlns:a16="http://schemas.microsoft.com/office/drawing/2014/main" id="{B6169DF9-BE60-79AA-F843-6E7FFF1B4D8B}"/>
                  </a:ext>
                </a:extLst>
              </p14:cNvPr>
              <p14:cNvContentPartPr/>
              <p14:nvPr/>
            </p14:nvContentPartPr>
            <p14:xfrm>
              <a:off x="9533413" y="19463596"/>
              <a:ext cx="360" cy="360"/>
            </p14:xfrm>
          </p:contentPart>
        </mc:Choice>
        <mc:Fallback>
          <p:pic>
            <p:nvPicPr>
              <p:cNvPr id="49" name="Ink 48">
                <a:extLst>
                  <a:ext uri="{FF2B5EF4-FFF2-40B4-BE49-F238E27FC236}">
                    <a16:creationId xmlns:a16="http://schemas.microsoft.com/office/drawing/2014/main" id="{B6169DF9-BE60-79AA-F843-6E7FFF1B4D8B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9457453" y="19387636"/>
                <a:ext cx="152280" cy="15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9">
            <p14:nvContentPartPr>
              <p14:cNvPr id="50" name="Ink 49">
                <a:extLst>
                  <a:ext uri="{FF2B5EF4-FFF2-40B4-BE49-F238E27FC236}">
                    <a16:creationId xmlns:a16="http://schemas.microsoft.com/office/drawing/2014/main" id="{B3F0D7AD-E5E8-ACBD-3743-E70C1EAFA706}"/>
                  </a:ext>
                </a:extLst>
              </p14:cNvPr>
              <p14:cNvContentPartPr/>
              <p14:nvPr/>
            </p14:nvContentPartPr>
            <p14:xfrm>
              <a:off x="9532713" y="19103997"/>
              <a:ext cx="360" cy="360"/>
            </p14:xfrm>
          </p:contentPart>
        </mc:Choice>
        <mc:Fallback>
          <p:pic>
            <p:nvPicPr>
              <p:cNvPr id="50" name="Ink 49">
                <a:extLst>
                  <a:ext uri="{FF2B5EF4-FFF2-40B4-BE49-F238E27FC236}">
                    <a16:creationId xmlns:a16="http://schemas.microsoft.com/office/drawing/2014/main" id="{B3F0D7AD-E5E8-ACBD-3743-E70C1EAFA706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9456753" y="19028037"/>
                <a:ext cx="152280" cy="15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0">
            <p14:nvContentPartPr>
              <p14:cNvPr id="52" name="Ink 51">
                <a:extLst>
                  <a:ext uri="{FF2B5EF4-FFF2-40B4-BE49-F238E27FC236}">
                    <a16:creationId xmlns:a16="http://schemas.microsoft.com/office/drawing/2014/main" id="{09BCB183-85EB-BE00-D3C6-7ECA9887D915}"/>
                  </a:ext>
                </a:extLst>
              </p14:cNvPr>
              <p14:cNvContentPartPr/>
              <p14:nvPr/>
            </p14:nvContentPartPr>
            <p14:xfrm>
              <a:off x="9540773" y="18373292"/>
              <a:ext cx="360" cy="360"/>
            </p14:xfrm>
          </p:contentPart>
        </mc:Choice>
        <mc:Fallback>
          <p:pic>
            <p:nvPicPr>
              <p:cNvPr id="52" name="Ink 51">
                <a:extLst>
                  <a:ext uri="{FF2B5EF4-FFF2-40B4-BE49-F238E27FC236}">
                    <a16:creationId xmlns:a16="http://schemas.microsoft.com/office/drawing/2014/main" id="{09BCB183-85EB-BE00-D3C6-7ECA9887D915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9464813" y="18297332"/>
                <a:ext cx="152280" cy="15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1">
            <p14:nvContentPartPr>
              <p14:cNvPr id="53" name="Ink 52">
                <a:extLst>
                  <a:ext uri="{FF2B5EF4-FFF2-40B4-BE49-F238E27FC236}">
                    <a16:creationId xmlns:a16="http://schemas.microsoft.com/office/drawing/2014/main" id="{275F8577-D2D6-391E-9404-0AD797035833}"/>
                  </a:ext>
                </a:extLst>
              </p14:cNvPr>
              <p14:cNvContentPartPr/>
              <p14:nvPr/>
            </p14:nvContentPartPr>
            <p14:xfrm>
              <a:off x="9540773" y="18076540"/>
              <a:ext cx="360" cy="360"/>
            </p14:xfrm>
          </p:contentPart>
        </mc:Choice>
        <mc:Fallback>
          <p:pic>
            <p:nvPicPr>
              <p:cNvPr id="53" name="Ink 52">
                <a:extLst>
                  <a:ext uri="{FF2B5EF4-FFF2-40B4-BE49-F238E27FC236}">
                    <a16:creationId xmlns:a16="http://schemas.microsoft.com/office/drawing/2014/main" id="{275F8577-D2D6-391E-9404-0AD797035833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9464813" y="18000580"/>
                <a:ext cx="152280" cy="15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2">
            <p14:nvContentPartPr>
              <p14:cNvPr id="54" name="Ink 53">
                <a:extLst>
                  <a:ext uri="{FF2B5EF4-FFF2-40B4-BE49-F238E27FC236}">
                    <a16:creationId xmlns:a16="http://schemas.microsoft.com/office/drawing/2014/main" id="{5BDB398D-4C50-C18D-7FFD-931426EA7A8F}"/>
                  </a:ext>
                </a:extLst>
              </p14:cNvPr>
              <p14:cNvContentPartPr/>
              <p14:nvPr/>
            </p14:nvContentPartPr>
            <p14:xfrm>
              <a:off x="9543933" y="17792673"/>
              <a:ext cx="360" cy="360"/>
            </p14:xfrm>
          </p:contentPart>
        </mc:Choice>
        <mc:Fallback>
          <p:pic>
            <p:nvPicPr>
              <p:cNvPr id="54" name="Ink 53">
                <a:extLst>
                  <a:ext uri="{FF2B5EF4-FFF2-40B4-BE49-F238E27FC236}">
                    <a16:creationId xmlns:a16="http://schemas.microsoft.com/office/drawing/2014/main" id="{5BDB398D-4C50-C18D-7FFD-931426EA7A8F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9467973" y="17716713"/>
                <a:ext cx="152280" cy="15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3">
            <p14:nvContentPartPr>
              <p14:cNvPr id="56" name="Ink 55">
                <a:extLst>
                  <a:ext uri="{FF2B5EF4-FFF2-40B4-BE49-F238E27FC236}">
                    <a16:creationId xmlns:a16="http://schemas.microsoft.com/office/drawing/2014/main" id="{D4AFB25F-D91D-A0C5-80F2-7904EACB4A51}"/>
                  </a:ext>
                </a:extLst>
              </p14:cNvPr>
              <p14:cNvContentPartPr/>
              <p14:nvPr/>
            </p14:nvContentPartPr>
            <p14:xfrm>
              <a:off x="9543933" y="17521664"/>
              <a:ext cx="360" cy="360"/>
            </p14:xfrm>
          </p:contentPart>
        </mc:Choice>
        <mc:Fallback>
          <p:pic>
            <p:nvPicPr>
              <p:cNvPr id="56" name="Ink 55">
                <a:extLst>
                  <a:ext uri="{FF2B5EF4-FFF2-40B4-BE49-F238E27FC236}">
                    <a16:creationId xmlns:a16="http://schemas.microsoft.com/office/drawing/2014/main" id="{D4AFB25F-D91D-A0C5-80F2-7904EACB4A51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9467973" y="17445704"/>
                <a:ext cx="152280" cy="152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69026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C92E779422CA4E8ACCF4482A6EFDE6" ma:contentTypeVersion="3" ma:contentTypeDescription="Create a new document." ma:contentTypeScope="" ma:versionID="98377070e7e79a8cd87a15eaa13ec43b">
  <xsd:schema xmlns:xsd="http://www.w3.org/2001/XMLSchema" xmlns:xs="http://www.w3.org/2001/XMLSchema" xmlns:p="http://schemas.microsoft.com/office/2006/metadata/properties" xmlns:ns3="e07d8b5a-f26f-4c9a-9c29-36f9a2959ad6" targetNamespace="http://schemas.microsoft.com/office/2006/metadata/properties" ma:root="true" ma:fieldsID="c6c86554ac0a3ec0fa8ad0e743326743" ns3:_="">
    <xsd:import namespace="e07d8b5a-f26f-4c9a-9c29-36f9a2959ad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7d8b5a-f26f-4c9a-9c29-36f9a2959a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0267626-8338-40A2-A0FC-B3EBFEB149BA}">
  <ds:schemaRefs>
    <ds:schemaRef ds:uri="http://www.w3.org/XML/1998/namespace"/>
    <ds:schemaRef ds:uri="e07d8b5a-f26f-4c9a-9c29-36f9a2959ad6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41D03155-1D37-4489-9DD2-CC945B319E4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10CD595-ADE0-4212-AEFC-B914B00783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7d8b5a-f26f-4c9a-9c29-36f9a2959a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18024</TotalTime>
  <Words>590</Words>
  <Application>Microsoft Office PowerPoint</Application>
  <PresentationFormat>Custom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 Math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Welch, James</dc:creator>
  <cp:lastModifiedBy>Kemmerer, Kyle</cp:lastModifiedBy>
  <cp:revision>36</cp:revision>
  <dcterms:created xsi:type="dcterms:W3CDTF">2023-05-15T15:00:15Z</dcterms:created>
  <dcterms:modified xsi:type="dcterms:W3CDTF">2025-12-04T05:02:21Z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0x01010041C92E779422CA4E8ACCF4482A6EFDE6</vt:lpwstr>
  </property>
</Properties>
</file>