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629" r:id="rId2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16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5B18F"/>
    <a:srgbClr val="E4A537"/>
    <a:srgbClr val="002060"/>
    <a:srgbClr val="DDE7F3"/>
    <a:srgbClr val="FFC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D63028-9DE9-3843-98F6-52E862F3C0D4}" v="1303" dt="2025-12-03T06:59:42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48" autoAdjust="0"/>
    <p:restoredTop sz="94581"/>
  </p:normalViewPr>
  <p:slideViewPr>
    <p:cSldViewPr snapToGrid="0" showGuides="1">
      <p:cViewPr>
        <p:scale>
          <a:sx n="89" d="100"/>
          <a:sy n="89" d="100"/>
        </p:scale>
        <p:origin x="-14264" y="-13328"/>
      </p:cViewPr>
      <p:guideLst>
        <p:guide orient="horz" pos="10416"/>
        <p:guide pos="13824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hiro, Oluwatosin" userId="b91f4a64-2649-445e-98af-5395a9149ff3" providerId="ADAL" clId="{66D63028-9DE9-3843-98F6-52E862F3C0D4}"/>
    <pc:docChg chg="undo custSel addSld delSld modSld sldOrd">
      <pc:chgData name="Ohiro, Oluwatosin" userId="b91f4a64-2649-445e-98af-5395a9149ff3" providerId="ADAL" clId="{66D63028-9DE9-3843-98F6-52E862F3C0D4}" dt="2025-12-03T06:59:42.650" v="5950" actId="20577"/>
      <pc:docMkLst>
        <pc:docMk/>
      </pc:docMkLst>
      <pc:sldChg chg="addSp delSp modSp del mod modAnim">
        <pc:chgData name="Ohiro, Oluwatosin" userId="b91f4a64-2649-445e-98af-5395a9149ff3" providerId="ADAL" clId="{66D63028-9DE9-3843-98F6-52E862F3C0D4}" dt="2025-12-03T06:52:27.762" v="5947" actId="2696"/>
        <pc:sldMkLst>
          <pc:docMk/>
          <pc:sldMk cId="868721515" sldId="256"/>
        </pc:sldMkLst>
        <pc:spChg chg="add mod">
          <ac:chgData name="Ohiro, Oluwatosin" userId="b91f4a64-2649-445e-98af-5395a9149ff3" providerId="ADAL" clId="{66D63028-9DE9-3843-98F6-52E862F3C0D4}" dt="2025-12-02T17:12:47.624" v="69" actId="20577"/>
          <ac:spMkLst>
            <pc:docMk/>
            <pc:sldMk cId="868721515" sldId="256"/>
            <ac:spMk id="2" creationId="{FB070012-F340-2312-199E-065BF5485405}"/>
          </ac:spMkLst>
        </pc:spChg>
        <pc:spChg chg="add mod">
          <ac:chgData name="Ohiro, Oluwatosin" userId="b91f4a64-2649-445e-98af-5395a9149ff3" providerId="ADAL" clId="{66D63028-9DE9-3843-98F6-52E862F3C0D4}" dt="2025-12-02T20:29:39.921" v="1452" actId="1076"/>
          <ac:spMkLst>
            <pc:docMk/>
            <pc:sldMk cId="868721515" sldId="256"/>
            <ac:spMk id="3" creationId="{AD2897D9-6E1B-438E-87EA-729FA71BDAEB}"/>
          </ac:spMkLst>
        </pc:spChg>
        <pc:spChg chg="mod">
          <ac:chgData name="Ohiro, Oluwatosin" userId="b91f4a64-2649-445e-98af-5395a9149ff3" providerId="ADAL" clId="{66D63028-9DE9-3843-98F6-52E862F3C0D4}" dt="2025-12-02T17:01:30.010" v="5" actId="1076"/>
          <ac:spMkLst>
            <pc:docMk/>
            <pc:sldMk cId="868721515" sldId="256"/>
            <ac:spMk id="6" creationId="{242C1454-FBD2-5BF6-EAF3-AADF27A71FD2}"/>
          </ac:spMkLst>
        </pc:spChg>
        <pc:spChg chg="mod">
          <ac:chgData name="Ohiro, Oluwatosin" userId="b91f4a64-2649-445e-98af-5395a9149ff3" providerId="ADAL" clId="{66D63028-9DE9-3843-98F6-52E862F3C0D4}" dt="2025-12-02T17:01:44.985" v="40" actId="20577"/>
          <ac:spMkLst>
            <pc:docMk/>
            <pc:sldMk cId="868721515" sldId="256"/>
            <ac:spMk id="7" creationId="{22EAA4CE-886B-2F68-04BD-DA0E70F49500}"/>
          </ac:spMkLst>
        </pc:spChg>
        <pc:spChg chg="add mod">
          <ac:chgData name="Ohiro, Oluwatosin" userId="b91f4a64-2649-445e-98af-5395a9149ff3" providerId="ADAL" clId="{66D63028-9DE9-3843-98F6-52E862F3C0D4}" dt="2025-12-02T20:29:31.852" v="1451" actId="1076"/>
          <ac:spMkLst>
            <pc:docMk/>
            <pc:sldMk cId="868721515" sldId="256"/>
            <ac:spMk id="15" creationId="{09C9F6DF-FB21-804E-21A9-4C3AAA0BB9E2}"/>
          </ac:spMkLst>
        </pc:spChg>
        <pc:spChg chg="add mod">
          <ac:chgData name="Ohiro, Oluwatosin" userId="b91f4a64-2649-445e-98af-5395a9149ff3" providerId="ADAL" clId="{66D63028-9DE9-3843-98F6-52E862F3C0D4}" dt="2025-12-02T20:29:17.712" v="1450" actId="123"/>
          <ac:spMkLst>
            <pc:docMk/>
            <pc:sldMk cId="868721515" sldId="256"/>
            <ac:spMk id="16" creationId="{36D3DDEC-6D30-6529-AF37-158918E4BABE}"/>
          </ac:spMkLst>
        </pc:spChg>
        <pc:spChg chg="add mod">
          <ac:chgData name="Ohiro, Oluwatosin" userId="b91f4a64-2649-445e-98af-5395a9149ff3" providerId="ADAL" clId="{66D63028-9DE9-3843-98F6-52E862F3C0D4}" dt="2025-12-02T20:31:25.843" v="1460" actId="1076"/>
          <ac:spMkLst>
            <pc:docMk/>
            <pc:sldMk cId="868721515" sldId="256"/>
            <ac:spMk id="18" creationId="{E979C911-CFA7-342C-B493-76CAB54A9F7A}"/>
          </ac:spMkLst>
        </pc:spChg>
        <pc:spChg chg="add mod">
          <ac:chgData name="Ohiro, Oluwatosin" userId="b91f4a64-2649-445e-98af-5395a9149ff3" providerId="ADAL" clId="{66D63028-9DE9-3843-98F6-52E862F3C0D4}" dt="2025-12-03T02:28:58.924" v="4924"/>
          <ac:spMkLst>
            <pc:docMk/>
            <pc:sldMk cId="868721515" sldId="256"/>
            <ac:spMk id="20" creationId="{8BA08AE6-037D-91DF-4B40-74FCFAFB138F}"/>
          </ac:spMkLst>
        </pc:spChg>
        <pc:spChg chg="add mod">
          <ac:chgData name="Ohiro, Oluwatosin" userId="b91f4a64-2649-445e-98af-5395a9149ff3" providerId="ADAL" clId="{66D63028-9DE9-3843-98F6-52E862F3C0D4}" dt="2025-12-02T20:31:25.843" v="1460" actId="1076"/>
          <ac:spMkLst>
            <pc:docMk/>
            <pc:sldMk cId="868721515" sldId="256"/>
            <ac:spMk id="21" creationId="{8F3199B3-21C5-0F20-46B3-9976040C779E}"/>
          </ac:spMkLst>
        </pc:spChg>
        <pc:spChg chg="add mod">
          <ac:chgData name="Ohiro, Oluwatosin" userId="b91f4a64-2649-445e-98af-5395a9149ff3" providerId="ADAL" clId="{66D63028-9DE9-3843-98F6-52E862F3C0D4}" dt="2025-12-02T20:35:36.684" v="1489" actId="1076"/>
          <ac:spMkLst>
            <pc:docMk/>
            <pc:sldMk cId="868721515" sldId="256"/>
            <ac:spMk id="23" creationId="{8B073F3F-8D04-0AFE-1AFE-23A40AC55802}"/>
          </ac:spMkLst>
        </pc:spChg>
        <pc:spChg chg="add del mod">
          <ac:chgData name="Ohiro, Oluwatosin" userId="b91f4a64-2649-445e-98af-5395a9149ff3" providerId="ADAL" clId="{66D63028-9DE9-3843-98F6-52E862F3C0D4}" dt="2025-12-02T17:42:43.212" v="1045" actId="478"/>
          <ac:spMkLst>
            <pc:docMk/>
            <pc:sldMk cId="868721515" sldId="256"/>
            <ac:spMk id="25" creationId="{BA34BCC5-C0A1-78E2-1439-01215A38811D}"/>
          </ac:spMkLst>
        </pc:spChg>
        <pc:spChg chg="add mod">
          <ac:chgData name="Ohiro, Oluwatosin" userId="b91f4a64-2649-445e-98af-5395a9149ff3" providerId="ADAL" clId="{66D63028-9DE9-3843-98F6-52E862F3C0D4}" dt="2025-12-02T17:42:45.950" v="1046"/>
          <ac:spMkLst>
            <pc:docMk/>
            <pc:sldMk cId="868721515" sldId="256"/>
            <ac:spMk id="29" creationId="{39B35F10-639B-D1C2-7A01-32EBF0B7B276}"/>
          </ac:spMkLst>
        </pc:spChg>
        <pc:spChg chg="add mod">
          <ac:chgData name="Ohiro, Oluwatosin" userId="b91f4a64-2649-445e-98af-5395a9149ff3" providerId="ADAL" clId="{66D63028-9DE9-3843-98F6-52E862F3C0D4}" dt="2025-12-02T17:42:45.950" v="1046"/>
          <ac:spMkLst>
            <pc:docMk/>
            <pc:sldMk cId="868721515" sldId="256"/>
            <ac:spMk id="32" creationId="{BC465EB3-525D-A913-7B09-98E938D181A9}"/>
          </ac:spMkLst>
        </pc:spChg>
        <pc:spChg chg="add mod">
          <ac:chgData name="Ohiro, Oluwatosin" userId="b91f4a64-2649-445e-98af-5395a9149ff3" providerId="ADAL" clId="{66D63028-9DE9-3843-98F6-52E862F3C0D4}" dt="2025-12-02T17:42:45.950" v="1046"/>
          <ac:spMkLst>
            <pc:docMk/>
            <pc:sldMk cId="868721515" sldId="256"/>
            <ac:spMk id="33" creationId="{3C13416C-ABFA-2980-963F-836DF2659581}"/>
          </ac:spMkLst>
        </pc:spChg>
        <pc:spChg chg="add mod">
          <ac:chgData name="Ohiro, Oluwatosin" userId="b91f4a64-2649-445e-98af-5395a9149ff3" providerId="ADAL" clId="{66D63028-9DE9-3843-98F6-52E862F3C0D4}" dt="2025-12-02T17:42:45.950" v="1046"/>
          <ac:spMkLst>
            <pc:docMk/>
            <pc:sldMk cId="868721515" sldId="256"/>
            <ac:spMk id="34" creationId="{CA0DDD63-0172-D96B-3C20-042ABE86E492}"/>
          </ac:spMkLst>
        </pc:spChg>
        <pc:spChg chg="mod">
          <ac:chgData name="Ohiro, Oluwatosin" userId="b91f4a64-2649-445e-98af-5395a9149ff3" providerId="ADAL" clId="{66D63028-9DE9-3843-98F6-52E862F3C0D4}" dt="2025-12-02T17:37:14.563" v="982" actId="20577"/>
          <ac:spMkLst>
            <pc:docMk/>
            <pc:sldMk cId="868721515" sldId="256"/>
            <ac:spMk id="36" creationId="{C4256452-B648-4CBD-8EA7-1AFD7E4D83AA}"/>
          </ac:spMkLst>
        </pc:spChg>
        <pc:spChg chg="add mod">
          <ac:chgData name="Ohiro, Oluwatosin" userId="b91f4a64-2649-445e-98af-5395a9149ff3" providerId="ADAL" clId="{66D63028-9DE9-3843-98F6-52E862F3C0D4}" dt="2025-12-02T20:29:31.852" v="1451" actId="1076"/>
          <ac:spMkLst>
            <pc:docMk/>
            <pc:sldMk cId="868721515" sldId="256"/>
            <ac:spMk id="38" creationId="{8F35A698-F1AC-CAFF-EA4E-B6FC9EEC3D77}"/>
          </ac:spMkLst>
        </pc:spChg>
        <pc:spChg chg="add mod">
          <ac:chgData name="Ohiro, Oluwatosin" userId="b91f4a64-2649-445e-98af-5395a9149ff3" providerId="ADAL" clId="{66D63028-9DE9-3843-98F6-52E862F3C0D4}" dt="2025-12-02T20:29:17.712" v="1450" actId="123"/>
          <ac:spMkLst>
            <pc:docMk/>
            <pc:sldMk cId="868721515" sldId="256"/>
            <ac:spMk id="50" creationId="{6C1F1A74-4254-1AF9-DA63-5F0CD0C5B421}"/>
          </ac:spMkLst>
        </pc:spChg>
        <pc:spChg chg="add del mod">
          <ac:chgData name="Ohiro, Oluwatosin" userId="b91f4a64-2649-445e-98af-5395a9149ff3" providerId="ADAL" clId="{66D63028-9DE9-3843-98F6-52E862F3C0D4}" dt="2025-12-02T20:28:48.311" v="1441" actId="478"/>
          <ac:spMkLst>
            <pc:docMk/>
            <pc:sldMk cId="868721515" sldId="256"/>
            <ac:spMk id="54" creationId="{1C79B158-1B76-178D-945A-DE242D2D39F3}"/>
          </ac:spMkLst>
        </pc:spChg>
        <pc:spChg chg="add mod">
          <ac:chgData name="Ohiro, Oluwatosin" userId="b91f4a64-2649-445e-98af-5395a9149ff3" providerId="ADAL" clId="{66D63028-9DE9-3843-98F6-52E862F3C0D4}" dt="2025-12-02T20:29:43.793" v="1453" actId="1076"/>
          <ac:spMkLst>
            <pc:docMk/>
            <pc:sldMk cId="868721515" sldId="256"/>
            <ac:spMk id="63" creationId="{2AD00502-6BCF-1E33-5209-310E571E5D8C}"/>
          </ac:spMkLst>
        </pc:spChg>
        <pc:spChg chg="mod">
          <ac:chgData name="Ohiro, Oluwatosin" userId="b91f4a64-2649-445e-98af-5395a9149ff3" providerId="ADAL" clId="{66D63028-9DE9-3843-98F6-52E862F3C0D4}" dt="2025-12-02T17:21:44.934" v="917" actId="404"/>
          <ac:spMkLst>
            <pc:docMk/>
            <pc:sldMk cId="868721515" sldId="256"/>
            <ac:spMk id="296" creationId="{1846D9F0-854E-0DA0-6897-F8D224D77D21}"/>
          </ac:spMkLst>
        </pc:spChg>
        <pc:spChg chg="mod">
          <ac:chgData name="Ohiro, Oluwatosin" userId="b91f4a64-2649-445e-98af-5395a9149ff3" providerId="ADAL" clId="{66D63028-9DE9-3843-98F6-52E862F3C0D4}" dt="2025-12-02T20:29:31.852" v="1451" actId="1076"/>
          <ac:spMkLst>
            <pc:docMk/>
            <pc:sldMk cId="868721515" sldId="256"/>
            <ac:spMk id="317" creationId="{99989096-BA80-7616-996D-56014D5E0897}"/>
          </ac:spMkLst>
        </pc:spChg>
        <pc:spChg chg="mod">
          <ac:chgData name="Ohiro, Oluwatosin" userId="b91f4a64-2649-445e-98af-5395a9149ff3" providerId="ADAL" clId="{66D63028-9DE9-3843-98F6-52E862F3C0D4}" dt="2025-12-02T20:29:31.852" v="1451" actId="1076"/>
          <ac:spMkLst>
            <pc:docMk/>
            <pc:sldMk cId="868721515" sldId="256"/>
            <ac:spMk id="323" creationId="{998192E2-6DD3-AE06-4A3F-23219322AE3C}"/>
          </ac:spMkLst>
        </pc:spChg>
        <pc:spChg chg="mod">
          <ac:chgData name="Ohiro, Oluwatosin" userId="b91f4a64-2649-445e-98af-5395a9149ff3" providerId="ADAL" clId="{66D63028-9DE9-3843-98F6-52E862F3C0D4}" dt="2025-12-02T20:29:31.852" v="1451" actId="1076"/>
          <ac:spMkLst>
            <pc:docMk/>
            <pc:sldMk cId="868721515" sldId="256"/>
            <ac:spMk id="324" creationId="{2CCA2294-BBC6-130E-D190-E54B7F99BB0F}"/>
          </ac:spMkLst>
        </pc:spChg>
        <pc:spChg chg="mod">
          <ac:chgData name="Ohiro, Oluwatosin" userId="b91f4a64-2649-445e-98af-5395a9149ff3" providerId="ADAL" clId="{66D63028-9DE9-3843-98F6-52E862F3C0D4}" dt="2025-12-02T20:29:31.852" v="1451" actId="1076"/>
          <ac:spMkLst>
            <pc:docMk/>
            <pc:sldMk cId="868721515" sldId="256"/>
            <ac:spMk id="327" creationId="{C5C78BA9-D06F-6E6A-231F-3B35E2E13197}"/>
          </ac:spMkLst>
        </pc:spChg>
        <pc:spChg chg="mod">
          <ac:chgData name="Ohiro, Oluwatosin" userId="b91f4a64-2649-445e-98af-5395a9149ff3" providerId="ADAL" clId="{66D63028-9DE9-3843-98F6-52E862F3C0D4}" dt="2025-12-02T20:29:31.852" v="1451" actId="1076"/>
          <ac:spMkLst>
            <pc:docMk/>
            <pc:sldMk cId="868721515" sldId="256"/>
            <ac:spMk id="329" creationId="{A154D735-88AA-3F8F-238F-3E08F0C69FE5}"/>
          </ac:spMkLst>
        </pc:spChg>
        <pc:spChg chg="mod">
          <ac:chgData name="Ohiro, Oluwatosin" userId="b91f4a64-2649-445e-98af-5395a9149ff3" providerId="ADAL" clId="{66D63028-9DE9-3843-98F6-52E862F3C0D4}" dt="2025-12-02T20:29:31.852" v="1451" actId="1076"/>
          <ac:spMkLst>
            <pc:docMk/>
            <pc:sldMk cId="868721515" sldId="256"/>
            <ac:spMk id="330" creationId="{AE1BED05-9EF4-5887-881A-C31BCC0E5ACE}"/>
          </ac:spMkLst>
        </pc:spChg>
        <pc:spChg chg="mod">
          <ac:chgData name="Ohiro, Oluwatosin" userId="b91f4a64-2649-445e-98af-5395a9149ff3" providerId="ADAL" clId="{66D63028-9DE9-3843-98F6-52E862F3C0D4}" dt="2025-12-02T20:29:31.852" v="1451" actId="1076"/>
          <ac:spMkLst>
            <pc:docMk/>
            <pc:sldMk cId="868721515" sldId="256"/>
            <ac:spMk id="331" creationId="{01BCC6D1-DDC6-5F65-A57D-AC6BE90304A4}"/>
          </ac:spMkLst>
        </pc:spChg>
        <pc:spChg chg="mod">
          <ac:chgData name="Ohiro, Oluwatosin" userId="b91f4a64-2649-445e-98af-5395a9149ff3" providerId="ADAL" clId="{66D63028-9DE9-3843-98F6-52E862F3C0D4}" dt="2025-12-02T20:29:31.852" v="1451" actId="1076"/>
          <ac:spMkLst>
            <pc:docMk/>
            <pc:sldMk cId="868721515" sldId="256"/>
            <ac:spMk id="332" creationId="{18868C72-740A-BCAB-CC36-061BAFB734D8}"/>
          </ac:spMkLst>
        </pc:spChg>
        <pc:spChg chg="mod">
          <ac:chgData name="Ohiro, Oluwatosin" userId="b91f4a64-2649-445e-98af-5395a9149ff3" providerId="ADAL" clId="{66D63028-9DE9-3843-98F6-52E862F3C0D4}" dt="2025-12-02T17:35:39.815" v="980" actId="20577"/>
          <ac:spMkLst>
            <pc:docMk/>
            <pc:sldMk cId="868721515" sldId="256"/>
            <ac:spMk id="338" creationId="{06A145CF-2EE6-7962-6167-C0FB2552F205}"/>
          </ac:spMkLst>
        </pc:spChg>
        <pc:spChg chg="mod">
          <ac:chgData name="Ohiro, Oluwatosin" userId="b91f4a64-2649-445e-98af-5395a9149ff3" providerId="ADAL" clId="{66D63028-9DE9-3843-98F6-52E862F3C0D4}" dt="2025-12-02T17:35:39.815" v="980" actId="20577"/>
          <ac:spMkLst>
            <pc:docMk/>
            <pc:sldMk cId="868721515" sldId="256"/>
            <ac:spMk id="345" creationId="{E7D2D656-00AE-9852-0103-730716B19EC3}"/>
          </ac:spMkLst>
        </pc:spChg>
        <pc:spChg chg="mod">
          <ac:chgData name="Ohiro, Oluwatosin" userId="b91f4a64-2649-445e-98af-5395a9149ff3" providerId="ADAL" clId="{66D63028-9DE9-3843-98F6-52E862F3C0D4}" dt="2025-12-02T17:35:39.815" v="980" actId="20577"/>
          <ac:spMkLst>
            <pc:docMk/>
            <pc:sldMk cId="868721515" sldId="256"/>
            <ac:spMk id="353" creationId="{3B2BA5DD-E087-0CB3-ADA6-3382C6A4E2C7}"/>
          </ac:spMkLst>
        </pc:spChg>
        <pc:spChg chg="mod">
          <ac:chgData name="Ohiro, Oluwatosin" userId="b91f4a64-2649-445e-98af-5395a9149ff3" providerId="ADAL" clId="{66D63028-9DE9-3843-98F6-52E862F3C0D4}" dt="2025-12-02T17:35:39.815" v="980" actId="20577"/>
          <ac:spMkLst>
            <pc:docMk/>
            <pc:sldMk cId="868721515" sldId="256"/>
            <ac:spMk id="356" creationId="{CEE0F205-A9E5-0792-3EE9-CCDA60E8E233}"/>
          </ac:spMkLst>
        </pc:spChg>
        <pc:spChg chg="mod">
          <ac:chgData name="Ohiro, Oluwatosin" userId="b91f4a64-2649-445e-98af-5395a9149ff3" providerId="ADAL" clId="{66D63028-9DE9-3843-98F6-52E862F3C0D4}" dt="2025-12-02T17:35:39.815" v="980" actId="20577"/>
          <ac:spMkLst>
            <pc:docMk/>
            <pc:sldMk cId="868721515" sldId="256"/>
            <ac:spMk id="363" creationId="{411AA72A-62F9-1098-0FB4-FE88D763C4F4}"/>
          </ac:spMkLst>
        </pc:spChg>
        <pc:spChg chg="mod">
          <ac:chgData name="Ohiro, Oluwatosin" userId="b91f4a64-2649-445e-98af-5395a9149ff3" providerId="ADAL" clId="{66D63028-9DE9-3843-98F6-52E862F3C0D4}" dt="2025-12-02T17:35:35.926" v="979" actId="1076"/>
          <ac:spMkLst>
            <pc:docMk/>
            <pc:sldMk cId="868721515" sldId="256"/>
            <ac:spMk id="372" creationId="{26088707-07D9-BCC8-DC0F-0B8E5FDCC198}"/>
          </ac:spMkLst>
        </pc:spChg>
        <pc:spChg chg="mod">
          <ac:chgData name="Ohiro, Oluwatosin" userId="b91f4a64-2649-445e-98af-5395a9149ff3" providerId="ADAL" clId="{66D63028-9DE9-3843-98F6-52E862F3C0D4}" dt="2025-12-02T17:35:39.815" v="980" actId="20577"/>
          <ac:spMkLst>
            <pc:docMk/>
            <pc:sldMk cId="868721515" sldId="256"/>
            <ac:spMk id="374" creationId="{3BFF7D59-82D8-F373-9EFD-B041C488199A}"/>
          </ac:spMkLst>
        </pc:spChg>
        <pc:spChg chg="mod">
          <ac:chgData name="Ohiro, Oluwatosin" userId="b91f4a64-2649-445e-98af-5395a9149ff3" providerId="ADAL" clId="{66D63028-9DE9-3843-98F6-52E862F3C0D4}" dt="2025-12-02T17:35:39.815" v="980" actId="20577"/>
          <ac:spMkLst>
            <pc:docMk/>
            <pc:sldMk cId="868721515" sldId="256"/>
            <ac:spMk id="378" creationId="{6DC92501-EB3E-8A8F-E1FA-32F6CDCAAEBF}"/>
          </ac:spMkLst>
        </pc:spChg>
        <pc:spChg chg="mod">
          <ac:chgData name="Ohiro, Oluwatosin" userId="b91f4a64-2649-445e-98af-5395a9149ff3" providerId="ADAL" clId="{66D63028-9DE9-3843-98F6-52E862F3C0D4}" dt="2025-12-02T17:35:39.815" v="980" actId="20577"/>
          <ac:spMkLst>
            <pc:docMk/>
            <pc:sldMk cId="868721515" sldId="256"/>
            <ac:spMk id="384" creationId="{5A37723C-BF82-99E2-64D5-C507A47C2FC7}"/>
          </ac:spMkLst>
        </pc:spChg>
        <pc:spChg chg="mod">
          <ac:chgData name="Ohiro, Oluwatosin" userId="b91f4a64-2649-445e-98af-5395a9149ff3" providerId="ADAL" clId="{66D63028-9DE9-3843-98F6-52E862F3C0D4}" dt="2025-12-02T17:35:28.823" v="978" actId="20577"/>
          <ac:spMkLst>
            <pc:docMk/>
            <pc:sldMk cId="868721515" sldId="256"/>
            <ac:spMk id="391" creationId="{13B5BFD8-70E0-E317-ADB5-849A989092DA}"/>
          </ac:spMkLst>
        </pc:spChg>
        <pc:spChg chg="mod">
          <ac:chgData name="Ohiro, Oluwatosin" userId="b91f4a64-2649-445e-98af-5395a9149ff3" providerId="ADAL" clId="{66D63028-9DE9-3843-98F6-52E862F3C0D4}" dt="2025-12-02T17:35:39.815" v="980" actId="20577"/>
          <ac:spMkLst>
            <pc:docMk/>
            <pc:sldMk cId="868721515" sldId="256"/>
            <ac:spMk id="397" creationId="{FF2AE5D6-7462-6751-5C5B-6E630C7FB139}"/>
          </ac:spMkLst>
        </pc:spChg>
        <pc:spChg chg="mod">
          <ac:chgData name="Ohiro, Oluwatosin" userId="b91f4a64-2649-445e-98af-5395a9149ff3" providerId="ADAL" clId="{66D63028-9DE9-3843-98F6-52E862F3C0D4}" dt="2025-12-02T17:35:39.815" v="980" actId="20577"/>
          <ac:spMkLst>
            <pc:docMk/>
            <pc:sldMk cId="868721515" sldId="256"/>
            <ac:spMk id="408" creationId="{C3C4796E-022C-6098-871F-001BA1F90361}"/>
          </ac:spMkLst>
        </pc:spChg>
        <pc:spChg chg="mod">
          <ac:chgData name="Ohiro, Oluwatosin" userId="b91f4a64-2649-445e-98af-5395a9149ff3" providerId="ADAL" clId="{66D63028-9DE9-3843-98F6-52E862F3C0D4}" dt="2025-12-02T20:34:37.163" v="1481" actId="1076"/>
          <ac:spMkLst>
            <pc:docMk/>
            <pc:sldMk cId="868721515" sldId="256"/>
            <ac:spMk id="413" creationId="{3F32C2F8-1783-57DE-7F07-E9CC640C1ABF}"/>
          </ac:spMkLst>
        </pc:spChg>
        <pc:spChg chg="mod">
          <ac:chgData name="Ohiro, Oluwatosin" userId="b91f4a64-2649-445e-98af-5395a9149ff3" providerId="ADAL" clId="{66D63028-9DE9-3843-98F6-52E862F3C0D4}" dt="2025-12-02T20:34:43.818" v="1482" actId="1076"/>
          <ac:spMkLst>
            <pc:docMk/>
            <pc:sldMk cId="868721515" sldId="256"/>
            <ac:spMk id="415" creationId="{EC3D6061-2594-94F4-D6BD-0C725899E8A2}"/>
          </ac:spMkLst>
        </pc:spChg>
        <pc:spChg chg="del mod">
          <ac:chgData name="Ohiro, Oluwatosin" userId="b91f4a64-2649-445e-98af-5395a9149ff3" providerId="ADAL" clId="{66D63028-9DE9-3843-98F6-52E862F3C0D4}" dt="2025-12-02T20:34:50.410" v="1484" actId="478"/>
          <ac:spMkLst>
            <pc:docMk/>
            <pc:sldMk cId="868721515" sldId="256"/>
            <ac:spMk id="416" creationId="{FC86295B-7A8F-EB32-E187-C03E60983A2C}"/>
          </ac:spMkLst>
        </pc:spChg>
        <pc:spChg chg="mod">
          <ac:chgData name="Ohiro, Oluwatosin" userId="b91f4a64-2649-445e-98af-5395a9149ff3" providerId="ADAL" clId="{66D63028-9DE9-3843-98F6-52E862F3C0D4}" dt="2025-12-02T20:35:02.715" v="1487" actId="1076"/>
          <ac:spMkLst>
            <pc:docMk/>
            <pc:sldMk cId="868721515" sldId="256"/>
            <ac:spMk id="417" creationId="{CD066E76-10BA-4D1A-22BA-C3110347DB07}"/>
          </ac:spMkLst>
        </pc:spChg>
        <pc:spChg chg="mod">
          <ac:chgData name="Ohiro, Oluwatosin" userId="b91f4a64-2649-445e-98af-5395a9149ff3" providerId="ADAL" clId="{66D63028-9DE9-3843-98F6-52E862F3C0D4}" dt="2025-12-02T20:00:08.532" v="1420" actId="1076"/>
          <ac:spMkLst>
            <pc:docMk/>
            <pc:sldMk cId="868721515" sldId="256"/>
            <ac:spMk id="438" creationId="{D9C5282D-B637-C7E9-EA9B-61F5DA80AE7F}"/>
          </ac:spMkLst>
        </pc:spChg>
        <pc:spChg chg="add del mod topLvl">
          <ac:chgData name="Ohiro, Oluwatosin" userId="b91f4a64-2649-445e-98af-5395a9149ff3" providerId="ADAL" clId="{66D63028-9DE9-3843-98F6-52E862F3C0D4}" dt="2025-12-02T20:49:48.592" v="1626" actId="478"/>
          <ac:spMkLst>
            <pc:docMk/>
            <pc:sldMk cId="868721515" sldId="256"/>
            <ac:spMk id="453" creationId="{0ED8595E-8253-70C9-2B97-1549D6D1E127}"/>
          </ac:spMkLst>
        </pc:spChg>
        <pc:spChg chg="add mod topLvl">
          <ac:chgData name="Ohiro, Oluwatosin" userId="b91f4a64-2649-445e-98af-5395a9149ff3" providerId="ADAL" clId="{66D63028-9DE9-3843-98F6-52E862F3C0D4}" dt="2025-12-03T02:58:26.359" v="5100" actId="1076"/>
          <ac:spMkLst>
            <pc:docMk/>
            <pc:sldMk cId="868721515" sldId="256"/>
            <ac:spMk id="454" creationId="{C7128E0E-9BE7-12ED-FBA5-8F6BB1E7DC08}"/>
          </ac:spMkLst>
        </pc:spChg>
        <pc:spChg chg="mod">
          <ac:chgData name="Ohiro, Oluwatosin" userId="b91f4a64-2649-445e-98af-5395a9149ff3" providerId="ADAL" clId="{66D63028-9DE9-3843-98F6-52E862F3C0D4}" dt="2025-12-02T17:07:19.762" v="43" actId="1076"/>
          <ac:spMkLst>
            <pc:docMk/>
            <pc:sldMk cId="868721515" sldId="256"/>
            <ac:spMk id="456" creationId="{7A6B6E16-D681-9865-E9DF-5EF1BC5A00D7}"/>
          </ac:spMkLst>
        </pc:spChg>
        <pc:spChg chg="add mod">
          <ac:chgData name="Ohiro, Oluwatosin" userId="b91f4a64-2649-445e-98af-5395a9149ff3" providerId="ADAL" clId="{66D63028-9DE9-3843-98F6-52E862F3C0D4}" dt="2025-12-03T02:57:07.446" v="5095" actId="1076"/>
          <ac:spMkLst>
            <pc:docMk/>
            <pc:sldMk cId="868721515" sldId="256"/>
            <ac:spMk id="461" creationId="{4524B37D-B9E0-B050-7C23-76B5B148B37B}"/>
          </ac:spMkLst>
        </pc:spChg>
        <pc:spChg chg="mod">
          <ac:chgData name="Ohiro, Oluwatosin" userId="b91f4a64-2649-445e-98af-5395a9149ff3" providerId="ADAL" clId="{66D63028-9DE9-3843-98F6-52E862F3C0D4}" dt="2025-12-02T20:35:23.660" v="1488" actId="1076"/>
          <ac:spMkLst>
            <pc:docMk/>
            <pc:sldMk cId="868721515" sldId="256"/>
            <ac:spMk id="473" creationId="{1C7D8CC9-A1AA-9DEB-15D8-6357762AF681}"/>
          </ac:spMkLst>
        </pc:spChg>
        <pc:spChg chg="del">
          <ac:chgData name="Ohiro, Oluwatosin" userId="b91f4a64-2649-445e-98af-5395a9149ff3" providerId="ADAL" clId="{66D63028-9DE9-3843-98F6-52E862F3C0D4}" dt="2025-12-02T20:33:17.605" v="1470" actId="478"/>
          <ac:spMkLst>
            <pc:docMk/>
            <pc:sldMk cId="868721515" sldId="256"/>
            <ac:spMk id="474" creationId="{36565C78-68BF-E795-29F0-07AF054D5913}"/>
          </ac:spMkLst>
        </pc:spChg>
        <pc:spChg chg="del mod">
          <ac:chgData name="Ohiro, Oluwatosin" userId="b91f4a64-2649-445e-98af-5395a9149ff3" providerId="ADAL" clId="{66D63028-9DE9-3843-98F6-52E862F3C0D4}" dt="2025-12-02T20:33:17.605" v="1470" actId="478"/>
          <ac:spMkLst>
            <pc:docMk/>
            <pc:sldMk cId="868721515" sldId="256"/>
            <ac:spMk id="475" creationId="{C9E16CE3-51B6-C8F3-81C8-D1EC58BD8960}"/>
          </ac:spMkLst>
        </pc:spChg>
        <pc:spChg chg="mod">
          <ac:chgData name="Ohiro, Oluwatosin" userId="b91f4a64-2649-445e-98af-5395a9149ff3" providerId="ADAL" clId="{66D63028-9DE9-3843-98F6-52E862F3C0D4}" dt="2025-12-02T20:36:56.651" v="1618" actId="313"/>
          <ac:spMkLst>
            <pc:docMk/>
            <pc:sldMk cId="868721515" sldId="256"/>
            <ac:spMk id="476" creationId="{E06D3FB5-2F24-8FC2-A769-45EA502CFABB}"/>
          </ac:spMkLst>
        </pc:spChg>
        <pc:spChg chg="mod">
          <ac:chgData name="Ohiro, Oluwatosin" userId="b91f4a64-2649-445e-98af-5395a9149ff3" providerId="ADAL" clId="{66D63028-9DE9-3843-98F6-52E862F3C0D4}" dt="2025-12-02T17:07:19.762" v="43" actId="1076"/>
          <ac:spMkLst>
            <pc:docMk/>
            <pc:sldMk cId="868721515" sldId="256"/>
            <ac:spMk id="477" creationId="{6826E47E-7EF8-E9A6-62EF-927229C690DB}"/>
          </ac:spMkLst>
        </pc:spChg>
        <pc:spChg chg="del mod">
          <ac:chgData name="Ohiro, Oluwatosin" userId="b91f4a64-2649-445e-98af-5395a9149ff3" providerId="ADAL" clId="{66D63028-9DE9-3843-98F6-52E862F3C0D4}" dt="2025-12-02T17:11:56.318" v="51" actId="478"/>
          <ac:spMkLst>
            <pc:docMk/>
            <pc:sldMk cId="868721515" sldId="256"/>
            <ac:spMk id="482" creationId="{AB87D1EC-F611-E951-5328-44FA627F1631}"/>
          </ac:spMkLst>
        </pc:spChg>
        <pc:spChg chg="mod">
          <ac:chgData name="Ohiro, Oluwatosin" userId="b91f4a64-2649-445e-98af-5395a9149ff3" providerId="ADAL" clId="{66D63028-9DE9-3843-98F6-52E862F3C0D4}" dt="2025-12-02T19:55:23.768" v="1108" actId="2711"/>
          <ac:spMkLst>
            <pc:docMk/>
            <pc:sldMk cId="868721515" sldId="256"/>
            <ac:spMk id="483" creationId="{F3867462-5C0D-DAFC-E982-784A2ECBA018}"/>
          </ac:spMkLst>
        </pc:spChg>
        <pc:grpChg chg="add mod">
          <ac:chgData name="Ohiro, Oluwatosin" userId="b91f4a64-2649-445e-98af-5395a9149ff3" providerId="ADAL" clId="{66D63028-9DE9-3843-98F6-52E862F3C0D4}" dt="2025-12-02T20:31:25.843" v="1460" actId="1076"/>
          <ac:grpSpMkLst>
            <pc:docMk/>
            <pc:sldMk cId="868721515" sldId="256"/>
            <ac:grpSpMk id="37" creationId="{B1B8E84E-F1E1-E5F5-14E6-287BF05929BF}"/>
          </ac:grpSpMkLst>
        </pc:grpChg>
        <pc:grpChg chg="mod">
          <ac:chgData name="Ohiro, Oluwatosin" userId="b91f4a64-2649-445e-98af-5395a9149ff3" providerId="ADAL" clId="{66D63028-9DE9-3843-98F6-52E862F3C0D4}" dt="2025-12-02T17:32:48.224" v="959" actId="14100"/>
          <ac:grpSpMkLst>
            <pc:docMk/>
            <pc:sldMk cId="868721515" sldId="256"/>
            <ac:grpSpMk id="299" creationId="{852987BF-E847-51B3-45B6-A21B48C65817}"/>
          </ac:grpSpMkLst>
        </pc:grpChg>
        <pc:grpChg chg="del">
          <ac:chgData name="Ohiro, Oluwatosin" userId="b91f4a64-2649-445e-98af-5395a9149ff3" providerId="ADAL" clId="{66D63028-9DE9-3843-98F6-52E862F3C0D4}" dt="2025-12-02T20:48:03.545" v="1619" actId="478"/>
          <ac:grpSpMkLst>
            <pc:docMk/>
            <pc:sldMk cId="868721515" sldId="256"/>
            <ac:grpSpMk id="337" creationId="{6DB60AE4-9714-86C5-D9AB-5A9E773BF520}"/>
          </ac:grpSpMkLst>
        </pc:grpChg>
        <pc:grpChg chg="add del mod">
          <ac:chgData name="Ohiro, Oluwatosin" userId="b91f4a64-2649-445e-98af-5395a9149ff3" providerId="ADAL" clId="{66D63028-9DE9-3843-98F6-52E862F3C0D4}" dt="2025-12-02T20:33:36.872" v="1472" actId="165"/>
          <ac:grpSpMkLst>
            <pc:docMk/>
            <pc:sldMk cId="868721515" sldId="256"/>
            <ac:grpSpMk id="455" creationId="{88E8780A-CA28-0F04-54C9-6F3DB5944147}"/>
          </ac:grpSpMkLst>
        </pc:grpChg>
        <pc:grpChg chg="mod">
          <ac:chgData name="Ohiro, Oluwatosin" userId="b91f4a64-2649-445e-98af-5395a9149ff3" providerId="ADAL" clId="{66D63028-9DE9-3843-98F6-52E862F3C0D4}" dt="2025-12-02T17:07:19.762" v="43" actId="1076"/>
          <ac:grpSpMkLst>
            <pc:docMk/>
            <pc:sldMk cId="868721515" sldId="256"/>
            <ac:grpSpMk id="462" creationId="{5027DC2B-19CA-BED7-D182-CC40D7574C49}"/>
          </ac:grpSpMkLst>
        </pc:grpChg>
        <pc:grpChg chg="mod">
          <ac:chgData name="Ohiro, Oluwatosin" userId="b91f4a64-2649-445e-98af-5395a9149ff3" providerId="ADAL" clId="{66D63028-9DE9-3843-98F6-52E862F3C0D4}" dt="2025-12-02T17:43:59.996" v="1057" actId="1076"/>
          <ac:grpSpMkLst>
            <pc:docMk/>
            <pc:sldMk cId="868721515" sldId="256"/>
            <ac:grpSpMk id="470" creationId="{70D0733B-5D1A-3F96-0DA6-B7E4DDFEC8D3}"/>
          </ac:grpSpMkLst>
        </pc:grpChg>
        <pc:grpChg chg="mod">
          <ac:chgData name="Ohiro, Oluwatosin" userId="b91f4a64-2649-445e-98af-5395a9149ff3" providerId="ADAL" clId="{66D63028-9DE9-3843-98F6-52E862F3C0D4}" dt="2025-12-02T17:12:50.972" v="70" actId="1076"/>
          <ac:grpSpMkLst>
            <pc:docMk/>
            <pc:sldMk cId="868721515" sldId="256"/>
            <ac:grpSpMk id="478" creationId="{BC5D4CD7-E891-0A77-70D4-B5E551CDCB34}"/>
          </ac:grpSpMkLst>
        </pc:grpChg>
        <pc:picChg chg="add mod">
          <ac:chgData name="Ohiro, Oluwatosin" userId="b91f4a64-2649-445e-98af-5395a9149ff3" providerId="ADAL" clId="{66D63028-9DE9-3843-98F6-52E862F3C0D4}" dt="2025-12-02T17:43:23.130" v="1050" actId="1076"/>
          <ac:picMkLst>
            <pc:docMk/>
            <pc:sldMk cId="868721515" sldId="256"/>
            <ac:picMk id="17" creationId="{BA0CBF0F-6A93-E6F9-DB97-628560A49740}"/>
          </ac:picMkLst>
        </pc:picChg>
        <pc:picChg chg="add mod">
          <ac:chgData name="Ohiro, Oluwatosin" userId="b91f4a64-2649-445e-98af-5395a9149ff3" providerId="ADAL" clId="{66D63028-9DE9-3843-98F6-52E862F3C0D4}" dt="2025-12-02T17:42:45.950" v="1046"/>
          <ac:picMkLst>
            <pc:docMk/>
            <pc:sldMk cId="868721515" sldId="256"/>
            <ac:picMk id="28" creationId="{01720D5E-8EE7-6043-553A-A182C7B62621}"/>
          </ac:picMkLst>
        </pc:picChg>
        <pc:picChg chg="add mod">
          <ac:chgData name="Ohiro, Oluwatosin" userId="b91f4a64-2649-445e-98af-5395a9149ff3" providerId="ADAL" clId="{66D63028-9DE9-3843-98F6-52E862F3C0D4}" dt="2025-12-02T19:58:32.684" v="1291" actId="571"/>
          <ac:picMkLst>
            <pc:docMk/>
            <pc:sldMk cId="868721515" sldId="256"/>
            <ac:picMk id="47" creationId="{FCF06437-3146-8482-61B0-7E0A76F43947}"/>
          </ac:picMkLst>
        </pc:picChg>
        <pc:picChg chg="add mod">
          <ac:chgData name="Ohiro, Oluwatosin" userId="b91f4a64-2649-445e-98af-5395a9149ff3" providerId="ADAL" clId="{66D63028-9DE9-3843-98F6-52E862F3C0D4}" dt="2025-12-03T02:31:18.071" v="4978" actId="1076"/>
          <ac:picMkLst>
            <pc:docMk/>
            <pc:sldMk cId="868721515" sldId="256"/>
            <ac:picMk id="51" creationId="{1DACA5A0-2098-7836-EE68-C518146363E7}"/>
          </ac:picMkLst>
        </pc:picChg>
        <pc:picChg chg="del mod">
          <ac:chgData name="Ohiro, Oluwatosin" userId="b91f4a64-2649-445e-98af-5395a9149ff3" providerId="ADAL" clId="{66D63028-9DE9-3843-98F6-52E862F3C0D4}" dt="2025-12-02T17:43:53.415" v="1056" actId="478"/>
          <ac:picMkLst>
            <pc:docMk/>
            <pc:sldMk cId="868721515" sldId="256"/>
            <ac:picMk id="297" creationId="{A3A151B3-332B-5B18-23B7-B4051EA8A281}"/>
          </ac:picMkLst>
        </pc:picChg>
        <pc:picChg chg="mod">
          <ac:chgData name="Ohiro, Oluwatosin" userId="b91f4a64-2649-445e-98af-5395a9149ff3" providerId="ADAL" clId="{66D63028-9DE9-3843-98F6-52E862F3C0D4}" dt="2025-12-02T19:58:37.168" v="1292" actId="1076"/>
          <ac:picMkLst>
            <pc:docMk/>
            <pc:sldMk cId="868721515" sldId="256"/>
            <ac:picMk id="298" creationId="{2FA4F545-4CBE-CA62-6866-3E28C3404445}"/>
          </ac:picMkLst>
        </pc:picChg>
        <pc:picChg chg="mod">
          <ac:chgData name="Ohiro, Oluwatosin" userId="b91f4a64-2649-445e-98af-5395a9149ff3" providerId="ADAL" clId="{66D63028-9DE9-3843-98F6-52E862F3C0D4}" dt="2025-12-02T17:32:48.224" v="959" actId="14100"/>
          <ac:picMkLst>
            <pc:docMk/>
            <pc:sldMk cId="868721515" sldId="256"/>
            <ac:picMk id="300" creationId="{5CEF57FD-035F-472F-DF22-AE487D5903A1}"/>
          </ac:picMkLst>
        </pc:picChg>
        <pc:picChg chg="mod">
          <ac:chgData name="Ohiro, Oluwatosin" userId="b91f4a64-2649-445e-98af-5395a9149ff3" providerId="ADAL" clId="{66D63028-9DE9-3843-98F6-52E862F3C0D4}" dt="2025-12-02T17:32:48.224" v="959" actId="14100"/>
          <ac:picMkLst>
            <pc:docMk/>
            <pc:sldMk cId="868721515" sldId="256"/>
            <ac:picMk id="301" creationId="{3094390A-EDB7-A690-16EC-235D0E5B0A53}"/>
          </ac:picMkLst>
        </pc:picChg>
        <pc:picChg chg="del mod">
          <ac:chgData name="Ohiro, Oluwatosin" userId="b91f4a64-2649-445e-98af-5395a9149ff3" providerId="ADAL" clId="{66D63028-9DE9-3843-98F6-52E862F3C0D4}" dt="2025-12-02T17:43:13.237" v="1049" actId="478"/>
          <ac:picMkLst>
            <pc:docMk/>
            <pc:sldMk cId="868721515" sldId="256"/>
            <ac:picMk id="441" creationId="{9CBF076D-3469-4826-EAA2-3A17E008DD2B}"/>
          </ac:picMkLst>
        </pc:picChg>
        <pc:picChg chg="add mod">
          <ac:chgData name="Ohiro, Oluwatosin" userId="b91f4a64-2649-445e-98af-5395a9149ff3" providerId="ADAL" clId="{66D63028-9DE9-3843-98F6-52E862F3C0D4}" dt="2025-12-02T20:32:23.762" v="1465" actId="1076"/>
          <ac:picMkLst>
            <pc:docMk/>
            <pc:sldMk cId="868721515" sldId="256"/>
            <ac:picMk id="451" creationId="{357C5B08-FA50-9EF3-6DF0-99E652BC6641}"/>
          </ac:picMkLst>
        </pc:picChg>
        <pc:picChg chg="add mod">
          <ac:chgData name="Ohiro, Oluwatosin" userId="b91f4a64-2649-445e-98af-5395a9149ff3" providerId="ADAL" clId="{66D63028-9DE9-3843-98F6-52E862F3C0D4}" dt="2025-12-02T20:32:28.031" v="1466" actId="1076"/>
          <ac:picMkLst>
            <pc:docMk/>
            <pc:sldMk cId="868721515" sldId="256"/>
            <ac:picMk id="452" creationId="{FC5D622E-95EC-B197-F9F1-F8841D7267D5}"/>
          </ac:picMkLst>
        </pc:picChg>
        <pc:picChg chg="add mod">
          <ac:chgData name="Ohiro, Oluwatosin" userId="b91f4a64-2649-445e-98af-5395a9149ff3" providerId="ADAL" clId="{66D63028-9DE9-3843-98F6-52E862F3C0D4}" dt="2025-12-02T20:48:38.900" v="1625" actId="1076"/>
          <ac:picMkLst>
            <pc:docMk/>
            <pc:sldMk cId="868721515" sldId="256"/>
            <ac:picMk id="458" creationId="{5D4FB9DE-A7D8-8363-0B3E-1A11DBFB6592}"/>
          </ac:picMkLst>
        </pc:picChg>
        <pc:picChg chg="add mod">
          <ac:chgData name="Ohiro, Oluwatosin" userId="b91f4a64-2649-445e-98af-5395a9149ff3" providerId="ADAL" clId="{66D63028-9DE9-3843-98F6-52E862F3C0D4}" dt="2025-12-02T20:50:33.882" v="1632" actId="14100"/>
          <ac:picMkLst>
            <pc:docMk/>
            <pc:sldMk cId="868721515" sldId="256"/>
            <ac:picMk id="459" creationId="{11FF973C-D8F0-3A89-04D2-F221681E66BD}"/>
          </ac:picMkLst>
        </pc:picChg>
        <pc:picChg chg="add mod">
          <ac:chgData name="Ohiro, Oluwatosin" userId="b91f4a64-2649-445e-98af-5395a9149ff3" providerId="ADAL" clId="{66D63028-9DE9-3843-98F6-52E862F3C0D4}" dt="2025-12-02T20:50:54.559" v="1633"/>
          <ac:picMkLst>
            <pc:docMk/>
            <pc:sldMk cId="868721515" sldId="256"/>
            <ac:picMk id="460" creationId="{2214F100-12E5-6373-F389-642AFE06D91B}"/>
          </ac:picMkLst>
        </pc:picChg>
        <pc:picChg chg="add mod">
          <ac:chgData name="Ohiro, Oluwatosin" userId="b91f4a64-2649-445e-98af-5395a9149ff3" providerId="ADAL" clId="{66D63028-9DE9-3843-98F6-52E862F3C0D4}" dt="2025-12-02T19:49:34.830" v="1060" actId="1076"/>
          <ac:picMkLst>
            <pc:docMk/>
            <pc:sldMk cId="868721515" sldId="256"/>
            <ac:picMk id="1026" creationId="{966CFCB5-D044-CFA7-833C-D623D6A95BAA}"/>
          </ac:picMkLst>
        </pc:picChg>
        <pc:cxnChg chg="mod">
          <ac:chgData name="Ohiro, Oluwatosin" userId="b91f4a64-2649-445e-98af-5395a9149ff3" providerId="ADAL" clId="{66D63028-9DE9-3843-98F6-52E862F3C0D4}" dt="2025-12-02T20:48:03.545" v="1619" actId="478"/>
          <ac:cxnSpMkLst>
            <pc:docMk/>
            <pc:sldMk cId="868721515" sldId="256"/>
            <ac:cxnSpMk id="366" creationId="{13B6DE72-7611-F1D3-F7A3-C16968F9CD61}"/>
          </ac:cxnSpMkLst>
        </pc:cxnChg>
        <pc:cxnChg chg="mod">
          <ac:chgData name="Ohiro, Oluwatosin" userId="b91f4a64-2649-445e-98af-5395a9149ff3" providerId="ADAL" clId="{66D63028-9DE9-3843-98F6-52E862F3C0D4}" dt="2025-12-02T20:48:03.545" v="1619" actId="478"/>
          <ac:cxnSpMkLst>
            <pc:docMk/>
            <pc:sldMk cId="868721515" sldId="256"/>
            <ac:cxnSpMk id="385" creationId="{1F451B96-B3DC-0479-562D-E4CEB31E9E2A}"/>
          </ac:cxnSpMkLst>
        </pc:cxnChg>
        <pc:cxnChg chg="mod">
          <ac:chgData name="Ohiro, Oluwatosin" userId="b91f4a64-2649-445e-98af-5395a9149ff3" providerId="ADAL" clId="{66D63028-9DE9-3843-98F6-52E862F3C0D4}" dt="2025-12-02T20:48:03.545" v="1619" actId="478"/>
          <ac:cxnSpMkLst>
            <pc:docMk/>
            <pc:sldMk cId="868721515" sldId="256"/>
            <ac:cxnSpMk id="401" creationId="{F3F3F976-75C0-BF8F-D8E6-608F2D4F7526}"/>
          </ac:cxnSpMkLst>
        </pc:cxnChg>
      </pc:sldChg>
      <pc:sldChg chg="del ord">
        <pc:chgData name="Ohiro, Oluwatosin" userId="b91f4a64-2649-445e-98af-5395a9149ff3" providerId="ADAL" clId="{66D63028-9DE9-3843-98F6-52E862F3C0D4}" dt="2025-12-03T06:52:26.718" v="5943" actId="2696"/>
        <pc:sldMkLst>
          <pc:docMk/>
          <pc:sldMk cId="1531301415" sldId="257"/>
        </pc:sldMkLst>
      </pc:sldChg>
      <pc:sldChg chg="del ord">
        <pc:chgData name="Ohiro, Oluwatosin" userId="b91f4a64-2649-445e-98af-5395a9149ff3" providerId="ADAL" clId="{66D63028-9DE9-3843-98F6-52E862F3C0D4}" dt="2025-12-03T06:52:27.478" v="5946" actId="2696"/>
        <pc:sldMkLst>
          <pc:docMk/>
          <pc:sldMk cId="1700868879" sldId="622"/>
        </pc:sldMkLst>
      </pc:sldChg>
      <pc:sldChg chg="del ord">
        <pc:chgData name="Ohiro, Oluwatosin" userId="b91f4a64-2649-445e-98af-5395a9149ff3" providerId="ADAL" clId="{66D63028-9DE9-3843-98F6-52E862F3C0D4}" dt="2025-12-03T06:52:26.423" v="5941" actId="2696"/>
        <pc:sldMkLst>
          <pc:docMk/>
          <pc:sldMk cId="96812750" sldId="624"/>
        </pc:sldMkLst>
      </pc:sldChg>
      <pc:sldChg chg="del ord">
        <pc:chgData name="Ohiro, Oluwatosin" userId="b91f4a64-2649-445e-98af-5395a9149ff3" providerId="ADAL" clId="{66D63028-9DE9-3843-98F6-52E862F3C0D4}" dt="2025-12-03T06:52:26.420" v="5940" actId="2696"/>
        <pc:sldMkLst>
          <pc:docMk/>
          <pc:sldMk cId="3363061101" sldId="625"/>
        </pc:sldMkLst>
      </pc:sldChg>
      <pc:sldChg chg="addSp delSp modSp add del mod">
        <pc:chgData name="Ohiro, Oluwatosin" userId="b91f4a64-2649-445e-98af-5395a9149ff3" providerId="ADAL" clId="{66D63028-9DE9-3843-98F6-52E862F3C0D4}" dt="2025-12-03T06:52:27.373" v="5945" actId="2696"/>
        <pc:sldMkLst>
          <pc:docMk/>
          <pc:sldMk cId="1867497029" sldId="626"/>
        </pc:sldMkLst>
        <pc:spChg chg="mod">
          <ac:chgData name="Ohiro, Oluwatosin" userId="b91f4a64-2649-445e-98af-5395a9149ff3" providerId="ADAL" clId="{66D63028-9DE9-3843-98F6-52E862F3C0D4}" dt="2025-12-03T01:55:34.371" v="4588" actId="1076"/>
          <ac:spMkLst>
            <pc:docMk/>
            <pc:sldMk cId="1867497029" sldId="626"/>
            <ac:spMk id="2" creationId="{91580462-66C5-FE11-A90F-328A522530E5}"/>
          </ac:spMkLst>
        </pc:spChg>
        <pc:spChg chg="mod">
          <ac:chgData name="Ohiro, Oluwatosin" userId="b91f4a64-2649-445e-98af-5395a9149ff3" providerId="ADAL" clId="{66D63028-9DE9-3843-98F6-52E862F3C0D4}" dt="2025-12-02T23:58:46.343" v="3888" actId="1076"/>
          <ac:spMkLst>
            <pc:docMk/>
            <pc:sldMk cId="1867497029" sldId="626"/>
            <ac:spMk id="3" creationId="{C289EDB9-63D8-4453-CF41-74B2621CB772}"/>
          </ac:spMkLst>
        </pc:spChg>
        <pc:spChg chg="mod">
          <ac:chgData name="Ohiro, Oluwatosin" userId="b91f4a64-2649-445e-98af-5395a9149ff3" providerId="ADAL" clId="{66D63028-9DE9-3843-98F6-52E862F3C0D4}" dt="2025-12-03T00:01:41.925" v="3902" actId="14100"/>
          <ac:spMkLst>
            <pc:docMk/>
            <pc:sldMk cId="1867497029" sldId="626"/>
            <ac:spMk id="4" creationId="{6B218C5B-B337-DDC8-CC3F-A99C55C5E353}"/>
          </ac:spMkLst>
        </pc:spChg>
        <pc:spChg chg="mod">
          <ac:chgData name="Ohiro, Oluwatosin" userId="b91f4a64-2649-445e-98af-5395a9149ff3" providerId="ADAL" clId="{66D63028-9DE9-3843-98F6-52E862F3C0D4}" dt="2025-12-03T00:01:38.542" v="3901" actId="14100"/>
          <ac:spMkLst>
            <pc:docMk/>
            <pc:sldMk cId="1867497029" sldId="626"/>
            <ac:spMk id="5" creationId="{F9E1798B-52D4-7F90-09D2-A46693C6AB16}"/>
          </ac:spMkLst>
        </pc:spChg>
        <pc:spChg chg="mod">
          <ac:chgData name="Ohiro, Oluwatosin" userId="b91f4a64-2649-445e-98af-5395a9149ff3" providerId="ADAL" clId="{66D63028-9DE9-3843-98F6-52E862F3C0D4}" dt="2025-12-03T00:01:29.819" v="3900" actId="20577"/>
          <ac:spMkLst>
            <pc:docMk/>
            <pc:sldMk cId="1867497029" sldId="626"/>
            <ac:spMk id="7" creationId="{FC8470FE-0E34-1E2A-1143-4D676E0552FE}"/>
          </ac:spMkLst>
        </pc:spChg>
        <pc:spChg chg="mod">
          <ac:chgData name="Ohiro, Oluwatosin" userId="b91f4a64-2649-445e-98af-5395a9149ff3" providerId="ADAL" clId="{66D63028-9DE9-3843-98F6-52E862F3C0D4}" dt="2025-12-02T21:22:27.350" v="2009" actId="1076"/>
          <ac:spMkLst>
            <pc:docMk/>
            <pc:sldMk cId="1867497029" sldId="626"/>
            <ac:spMk id="10" creationId="{66B71497-4CEB-1AF6-F818-26B225CAF35F}"/>
          </ac:spMkLst>
        </pc:spChg>
        <pc:spChg chg="mod">
          <ac:chgData name="Ohiro, Oluwatosin" userId="b91f4a64-2649-445e-98af-5395a9149ff3" providerId="ADAL" clId="{66D63028-9DE9-3843-98F6-52E862F3C0D4}" dt="2025-12-02T23:58:46.343" v="3888" actId="1076"/>
          <ac:spMkLst>
            <pc:docMk/>
            <pc:sldMk cId="1867497029" sldId="626"/>
            <ac:spMk id="15" creationId="{944175C6-4C6F-14F1-9F8E-B3F68C6EE751}"/>
          </ac:spMkLst>
        </pc:spChg>
        <pc:spChg chg="mod">
          <ac:chgData name="Ohiro, Oluwatosin" userId="b91f4a64-2649-445e-98af-5395a9149ff3" providerId="ADAL" clId="{66D63028-9DE9-3843-98F6-52E862F3C0D4}" dt="2025-12-02T21:08:58.554" v="1755" actId="1076"/>
          <ac:spMkLst>
            <pc:docMk/>
            <pc:sldMk cId="1867497029" sldId="626"/>
            <ac:spMk id="18" creationId="{7D559CAC-37E3-0427-E9D6-22E3A301D6F2}"/>
          </ac:spMkLst>
        </pc:spChg>
        <pc:spChg chg="mod">
          <ac:chgData name="Ohiro, Oluwatosin" userId="b91f4a64-2649-445e-98af-5395a9149ff3" providerId="ADAL" clId="{66D63028-9DE9-3843-98F6-52E862F3C0D4}" dt="2025-12-03T02:28:58.924" v="4924"/>
          <ac:spMkLst>
            <pc:docMk/>
            <pc:sldMk cId="1867497029" sldId="626"/>
            <ac:spMk id="20" creationId="{9EA35298-731E-14B3-43AB-F926D22F8EBC}"/>
          </ac:spMkLst>
        </pc:spChg>
        <pc:spChg chg="mod">
          <ac:chgData name="Ohiro, Oluwatosin" userId="b91f4a64-2649-445e-98af-5395a9149ff3" providerId="ADAL" clId="{66D63028-9DE9-3843-98F6-52E862F3C0D4}" dt="2025-12-02T21:08:58.554" v="1755" actId="1076"/>
          <ac:spMkLst>
            <pc:docMk/>
            <pc:sldMk cId="1867497029" sldId="626"/>
            <ac:spMk id="21" creationId="{462A50CE-E5AE-D88F-A79B-35FD111BD599}"/>
          </ac:spMkLst>
        </pc:spChg>
        <pc:spChg chg="mod">
          <ac:chgData name="Ohiro, Oluwatosin" userId="b91f4a64-2649-445e-98af-5395a9149ff3" providerId="ADAL" clId="{66D63028-9DE9-3843-98F6-52E862F3C0D4}" dt="2025-12-03T00:01:53.239" v="3903" actId="1076"/>
          <ac:spMkLst>
            <pc:docMk/>
            <pc:sldMk cId="1867497029" sldId="626"/>
            <ac:spMk id="22" creationId="{FC1BB06D-AE17-0DE1-7E27-B7C076CF4DEE}"/>
          </ac:spMkLst>
        </pc:spChg>
        <pc:spChg chg="add mod topLvl">
          <ac:chgData name="Ohiro, Oluwatosin" userId="b91f4a64-2649-445e-98af-5395a9149ff3" providerId="ADAL" clId="{66D63028-9DE9-3843-98F6-52E862F3C0D4}" dt="2025-12-02T21:07:04.276" v="1737" actId="1076"/>
          <ac:spMkLst>
            <pc:docMk/>
            <pc:sldMk cId="1867497029" sldId="626"/>
            <ac:spMk id="25" creationId="{E6D4B1F6-EAD5-9171-BA26-FD9EDC3FFC0D}"/>
          </ac:spMkLst>
        </pc:spChg>
        <pc:spChg chg="add mod topLvl">
          <ac:chgData name="Ohiro, Oluwatosin" userId="b91f4a64-2649-445e-98af-5395a9149ff3" providerId="ADAL" clId="{66D63028-9DE9-3843-98F6-52E862F3C0D4}" dt="2025-12-02T21:08:22.234" v="1751" actId="1076"/>
          <ac:spMkLst>
            <pc:docMk/>
            <pc:sldMk cId="1867497029" sldId="626"/>
            <ac:spMk id="28" creationId="{3532482C-AD68-AEC5-9D10-7DB7006D2A67}"/>
          </ac:spMkLst>
        </pc:spChg>
        <pc:spChg chg="add mod topLvl">
          <ac:chgData name="Ohiro, Oluwatosin" userId="b91f4a64-2649-445e-98af-5395a9149ff3" providerId="ADAL" clId="{66D63028-9DE9-3843-98F6-52E862F3C0D4}" dt="2025-12-02T21:08:22.234" v="1751" actId="1076"/>
          <ac:spMkLst>
            <pc:docMk/>
            <pc:sldMk cId="1867497029" sldId="626"/>
            <ac:spMk id="29" creationId="{742D542F-A094-6541-E7EE-E55D9769174C}"/>
          </ac:spMkLst>
        </pc:spChg>
        <pc:spChg chg="mod">
          <ac:chgData name="Ohiro, Oluwatosin" userId="b91f4a64-2649-445e-98af-5395a9149ff3" providerId="ADAL" clId="{66D63028-9DE9-3843-98F6-52E862F3C0D4}" dt="2025-12-03T01:28:42.950" v="4573" actId="554"/>
          <ac:spMkLst>
            <pc:docMk/>
            <pc:sldMk cId="1867497029" sldId="626"/>
            <ac:spMk id="35" creationId="{BC051466-F3E3-0C81-6697-15012E20F180}"/>
          </ac:spMkLst>
        </pc:spChg>
        <pc:spChg chg="mod">
          <ac:chgData name="Ohiro, Oluwatosin" userId="b91f4a64-2649-445e-98af-5395a9149ff3" providerId="ADAL" clId="{66D63028-9DE9-3843-98F6-52E862F3C0D4}" dt="2025-12-02T23:58:46.343" v="3888" actId="1076"/>
          <ac:spMkLst>
            <pc:docMk/>
            <pc:sldMk cId="1867497029" sldId="626"/>
            <ac:spMk id="38" creationId="{F3BDC617-874E-2D97-2594-FF11651F5B0A}"/>
          </ac:spMkLst>
        </pc:spChg>
        <pc:spChg chg="mod">
          <ac:chgData name="Ohiro, Oluwatosin" userId="b91f4a64-2649-445e-98af-5395a9149ff3" providerId="ADAL" clId="{66D63028-9DE9-3843-98F6-52E862F3C0D4}" dt="2025-12-03T01:28:42.950" v="4573" actId="554"/>
          <ac:spMkLst>
            <pc:docMk/>
            <pc:sldMk cId="1867497029" sldId="626"/>
            <ac:spMk id="41" creationId="{96316340-29BF-3658-BD2E-4E039C7D037A}"/>
          </ac:spMkLst>
        </pc:spChg>
        <pc:spChg chg="add del mod">
          <ac:chgData name="Ohiro, Oluwatosin" userId="b91f4a64-2649-445e-98af-5395a9149ff3" providerId="ADAL" clId="{66D63028-9DE9-3843-98F6-52E862F3C0D4}" dt="2025-12-03T02:06:58.913" v="4695" actId="13926"/>
          <ac:spMkLst>
            <pc:docMk/>
            <pc:sldMk cId="1867497029" sldId="626"/>
            <ac:spMk id="50" creationId="{C10FB4CB-FB0B-53BA-3A32-806DF696DBF4}"/>
          </ac:spMkLst>
        </pc:spChg>
        <pc:spChg chg="add mod topLvl">
          <ac:chgData name="Ohiro, Oluwatosin" userId="b91f4a64-2649-445e-98af-5395a9149ff3" providerId="ADAL" clId="{66D63028-9DE9-3843-98F6-52E862F3C0D4}" dt="2025-12-03T00:01:53.239" v="3903" actId="1076"/>
          <ac:spMkLst>
            <pc:docMk/>
            <pc:sldMk cId="1867497029" sldId="626"/>
            <ac:spMk id="52" creationId="{B4AFF434-1319-44A1-A0D3-0B5857634110}"/>
          </ac:spMkLst>
        </pc:spChg>
        <pc:spChg chg="add mod topLvl">
          <ac:chgData name="Ohiro, Oluwatosin" userId="b91f4a64-2649-445e-98af-5395a9149ff3" providerId="ADAL" clId="{66D63028-9DE9-3843-98F6-52E862F3C0D4}" dt="2025-12-02T21:10:52.807" v="1836" actId="207"/>
          <ac:spMkLst>
            <pc:docMk/>
            <pc:sldMk cId="1867497029" sldId="626"/>
            <ac:spMk id="54" creationId="{5C28E564-95B1-9A40-F8BB-F7D9FE6D431C}"/>
          </ac:spMkLst>
        </pc:spChg>
        <pc:spChg chg="mod">
          <ac:chgData name="Ohiro, Oluwatosin" userId="b91f4a64-2649-445e-98af-5395a9149ff3" providerId="ADAL" clId="{66D63028-9DE9-3843-98F6-52E862F3C0D4}" dt="2025-12-02T20:52:21.367" v="1635" actId="2711"/>
          <ac:spMkLst>
            <pc:docMk/>
            <pc:sldMk cId="1867497029" sldId="626"/>
            <ac:spMk id="56" creationId="{7F58A4F5-4142-C597-FE25-8749853152CF}"/>
          </ac:spMkLst>
        </pc:spChg>
        <pc:spChg chg="mod">
          <ac:chgData name="Ohiro, Oluwatosin" userId="b91f4a64-2649-445e-98af-5395a9149ff3" providerId="ADAL" clId="{66D63028-9DE9-3843-98F6-52E862F3C0D4}" dt="2025-12-02T21:23:00.565" v="2019" actId="2711"/>
          <ac:spMkLst>
            <pc:docMk/>
            <pc:sldMk cId="1867497029" sldId="626"/>
            <ac:spMk id="66" creationId="{2987745B-5E4D-0E5D-EF0D-C60E2D380FD9}"/>
          </ac:spMkLst>
        </pc:spChg>
        <pc:spChg chg="mod">
          <ac:chgData name="Ohiro, Oluwatosin" userId="b91f4a64-2649-445e-98af-5395a9149ff3" providerId="ADAL" clId="{66D63028-9DE9-3843-98F6-52E862F3C0D4}" dt="2025-12-03T00:01:53.239" v="3903" actId="1076"/>
          <ac:spMkLst>
            <pc:docMk/>
            <pc:sldMk cId="1867497029" sldId="626"/>
            <ac:spMk id="84" creationId="{50616E62-DDF8-AC26-8ADB-37908FCFA810}"/>
          </ac:spMkLst>
        </pc:spChg>
        <pc:spChg chg="mod">
          <ac:chgData name="Ohiro, Oluwatosin" userId="b91f4a64-2649-445e-98af-5395a9149ff3" providerId="ADAL" clId="{66D63028-9DE9-3843-98F6-52E862F3C0D4}" dt="2025-12-03T00:01:53.239" v="3903" actId="1076"/>
          <ac:spMkLst>
            <pc:docMk/>
            <pc:sldMk cId="1867497029" sldId="626"/>
            <ac:spMk id="86" creationId="{EE61CF11-B868-19F3-26D6-2610CBC7E48A}"/>
          </ac:spMkLst>
        </pc:spChg>
        <pc:spChg chg="mod">
          <ac:chgData name="Ohiro, Oluwatosin" userId="b91f4a64-2649-445e-98af-5395a9149ff3" providerId="ADAL" clId="{66D63028-9DE9-3843-98F6-52E862F3C0D4}" dt="2025-12-02T21:23:00.565" v="2019" actId="2711"/>
          <ac:spMkLst>
            <pc:docMk/>
            <pc:sldMk cId="1867497029" sldId="626"/>
            <ac:spMk id="91" creationId="{055F1B9B-A4D0-996A-E762-AC8B897D4008}"/>
          </ac:spMkLst>
        </pc:spChg>
        <pc:spChg chg="mod">
          <ac:chgData name="Ohiro, Oluwatosin" userId="b91f4a64-2649-445e-98af-5395a9149ff3" providerId="ADAL" clId="{66D63028-9DE9-3843-98F6-52E862F3C0D4}" dt="2025-12-02T21:23:00.565" v="2019" actId="2711"/>
          <ac:spMkLst>
            <pc:docMk/>
            <pc:sldMk cId="1867497029" sldId="626"/>
            <ac:spMk id="96" creationId="{265843D1-879F-C21D-52AF-D049D0F802DE}"/>
          </ac:spMkLst>
        </pc:spChg>
        <pc:spChg chg="mod">
          <ac:chgData name="Ohiro, Oluwatosin" userId="b91f4a64-2649-445e-98af-5395a9149ff3" providerId="ADAL" clId="{66D63028-9DE9-3843-98F6-52E862F3C0D4}" dt="2025-12-02T21:23:00.565" v="2019" actId="2711"/>
          <ac:spMkLst>
            <pc:docMk/>
            <pc:sldMk cId="1867497029" sldId="626"/>
            <ac:spMk id="103" creationId="{2B3F4D4E-4AF7-4140-8C48-08796B2C8A08}"/>
          </ac:spMkLst>
        </pc:spChg>
        <pc:spChg chg="del mod">
          <ac:chgData name="Ohiro, Oluwatosin" userId="b91f4a64-2649-445e-98af-5395a9149ff3" providerId="ADAL" clId="{66D63028-9DE9-3843-98F6-52E862F3C0D4}" dt="2025-12-02T21:23:27.362" v="2025" actId="478"/>
          <ac:spMkLst>
            <pc:docMk/>
            <pc:sldMk cId="1867497029" sldId="626"/>
            <ac:spMk id="118" creationId="{507ADB56-66CA-9A69-B0F2-896284620F38}"/>
          </ac:spMkLst>
        </pc:spChg>
        <pc:spChg chg="del">
          <ac:chgData name="Ohiro, Oluwatosin" userId="b91f4a64-2649-445e-98af-5395a9149ff3" providerId="ADAL" clId="{66D63028-9DE9-3843-98F6-52E862F3C0D4}" dt="2025-12-02T21:23:22.998" v="2023" actId="478"/>
          <ac:spMkLst>
            <pc:docMk/>
            <pc:sldMk cId="1867497029" sldId="626"/>
            <ac:spMk id="122" creationId="{7F2854E8-4B66-FDE7-6A97-F8CA84195FCF}"/>
          </ac:spMkLst>
        </pc:spChg>
        <pc:spChg chg="mod">
          <ac:chgData name="Ohiro, Oluwatosin" userId="b91f4a64-2649-445e-98af-5395a9149ff3" providerId="ADAL" clId="{66D63028-9DE9-3843-98F6-52E862F3C0D4}" dt="2025-12-03T00:01:53.239" v="3903" actId="1076"/>
          <ac:spMkLst>
            <pc:docMk/>
            <pc:sldMk cId="1867497029" sldId="626"/>
            <ac:spMk id="134" creationId="{3BF161C3-2F84-BD2E-0FCD-B941B117892E}"/>
          </ac:spMkLst>
        </pc:spChg>
        <pc:spChg chg="mod">
          <ac:chgData name="Ohiro, Oluwatosin" userId="b91f4a64-2649-445e-98af-5395a9149ff3" providerId="ADAL" clId="{66D63028-9DE9-3843-98F6-52E862F3C0D4}" dt="2025-12-03T00:01:53.239" v="3903" actId="1076"/>
          <ac:spMkLst>
            <pc:docMk/>
            <pc:sldMk cId="1867497029" sldId="626"/>
            <ac:spMk id="138" creationId="{499D5456-4AFB-8B95-3981-A9A34F26880D}"/>
          </ac:spMkLst>
        </pc:spChg>
        <pc:spChg chg="del">
          <ac:chgData name="Ohiro, Oluwatosin" userId="b91f4a64-2649-445e-98af-5395a9149ff3" providerId="ADAL" clId="{66D63028-9DE9-3843-98F6-52E862F3C0D4}" dt="2025-12-02T21:23:16.064" v="2021" actId="478"/>
          <ac:spMkLst>
            <pc:docMk/>
            <pc:sldMk cId="1867497029" sldId="626"/>
            <ac:spMk id="144" creationId="{F1335722-0274-AA2A-1E7D-AD88383DEFD2}"/>
          </ac:spMkLst>
        </pc:spChg>
        <pc:spChg chg="mod">
          <ac:chgData name="Ohiro, Oluwatosin" userId="b91f4a64-2649-445e-98af-5395a9149ff3" providerId="ADAL" clId="{66D63028-9DE9-3843-98F6-52E862F3C0D4}" dt="2025-12-02T21:23:00.565" v="2019" actId="2711"/>
          <ac:spMkLst>
            <pc:docMk/>
            <pc:sldMk cId="1867497029" sldId="626"/>
            <ac:spMk id="168" creationId="{A98510A0-AE1B-A5B0-6E20-4735CB6CB775}"/>
          </ac:spMkLst>
        </pc:spChg>
        <pc:spChg chg="mod">
          <ac:chgData name="Ohiro, Oluwatosin" userId="b91f4a64-2649-445e-98af-5395a9149ff3" providerId="ADAL" clId="{66D63028-9DE9-3843-98F6-52E862F3C0D4}" dt="2025-12-02T21:23:00.565" v="2019" actId="2711"/>
          <ac:spMkLst>
            <pc:docMk/>
            <pc:sldMk cId="1867497029" sldId="626"/>
            <ac:spMk id="172" creationId="{EDF3005A-E98D-782A-E5B4-D8B7DE055E4A}"/>
          </ac:spMkLst>
        </pc:spChg>
        <pc:spChg chg="mod">
          <ac:chgData name="Ohiro, Oluwatosin" userId="b91f4a64-2649-445e-98af-5395a9149ff3" providerId="ADAL" clId="{66D63028-9DE9-3843-98F6-52E862F3C0D4}" dt="2025-12-02T20:52:21.367" v="1635" actId="2711"/>
          <ac:spMkLst>
            <pc:docMk/>
            <pc:sldMk cId="1867497029" sldId="626"/>
            <ac:spMk id="186" creationId="{A9A42AF7-1F75-58AB-F517-2675E4ED6532}"/>
          </ac:spMkLst>
        </pc:spChg>
        <pc:spChg chg="mod">
          <ac:chgData name="Ohiro, Oluwatosin" userId="b91f4a64-2649-445e-98af-5395a9149ff3" providerId="ADAL" clId="{66D63028-9DE9-3843-98F6-52E862F3C0D4}" dt="2025-12-02T21:23:00.565" v="2019" actId="2711"/>
          <ac:spMkLst>
            <pc:docMk/>
            <pc:sldMk cId="1867497029" sldId="626"/>
            <ac:spMk id="200" creationId="{0F15C7B6-80FE-7DA5-55CB-A635D621A128}"/>
          </ac:spMkLst>
        </pc:spChg>
        <pc:spChg chg="add del mod">
          <ac:chgData name="Ohiro, Oluwatosin" userId="b91f4a64-2649-445e-98af-5395a9149ff3" providerId="ADAL" clId="{66D63028-9DE9-3843-98F6-52E862F3C0D4}" dt="2025-12-03T00:48:56.067" v="4119" actId="478"/>
          <ac:spMkLst>
            <pc:docMk/>
            <pc:sldMk cId="1867497029" sldId="626"/>
            <ac:spMk id="204" creationId="{EC58AA95-8B67-BB8B-D02B-A99F34ED5CB8}"/>
          </ac:spMkLst>
        </pc:spChg>
        <pc:spChg chg="add del mod">
          <ac:chgData name="Ohiro, Oluwatosin" userId="b91f4a64-2649-445e-98af-5395a9149ff3" providerId="ADAL" clId="{66D63028-9DE9-3843-98F6-52E862F3C0D4}" dt="2025-12-03T00:48:56.067" v="4119" actId="478"/>
          <ac:spMkLst>
            <pc:docMk/>
            <pc:sldMk cId="1867497029" sldId="626"/>
            <ac:spMk id="205" creationId="{C31A5DC1-61BA-E176-0C7A-6935EB199AB5}"/>
          </ac:spMkLst>
        </pc:spChg>
        <pc:spChg chg="add mod">
          <ac:chgData name="Ohiro, Oluwatosin" userId="b91f4a64-2649-445e-98af-5395a9149ff3" providerId="ADAL" clId="{66D63028-9DE9-3843-98F6-52E862F3C0D4}" dt="2025-12-02T23:18:32.033" v="2110" actId="571"/>
          <ac:spMkLst>
            <pc:docMk/>
            <pc:sldMk cId="1867497029" sldId="626"/>
            <ac:spMk id="207" creationId="{FEC263A7-E3AD-48C6-3FCE-C1A83AB18F0B}"/>
          </ac:spMkLst>
        </pc:spChg>
        <pc:spChg chg="add del mod">
          <ac:chgData name="Ohiro, Oluwatosin" userId="b91f4a64-2649-445e-98af-5395a9149ff3" providerId="ADAL" clId="{66D63028-9DE9-3843-98F6-52E862F3C0D4}" dt="2025-12-02T23:56:53.380" v="3880"/>
          <ac:spMkLst>
            <pc:docMk/>
            <pc:sldMk cId="1867497029" sldId="626"/>
            <ac:spMk id="208" creationId="{CE36823A-AA86-9C64-9EBF-4D22D420CE70}"/>
          </ac:spMkLst>
        </pc:spChg>
        <pc:spChg chg="add mod">
          <ac:chgData name="Ohiro, Oluwatosin" userId="b91f4a64-2649-445e-98af-5395a9149ff3" providerId="ADAL" clId="{66D63028-9DE9-3843-98F6-52E862F3C0D4}" dt="2025-12-02T23:31:31.064" v="2995" actId="14100"/>
          <ac:spMkLst>
            <pc:docMk/>
            <pc:sldMk cId="1867497029" sldId="626"/>
            <ac:spMk id="215" creationId="{B9996E22-8A8B-C509-2CB9-0427580B3C0C}"/>
          </ac:spMkLst>
        </pc:spChg>
        <pc:spChg chg="add mod">
          <ac:chgData name="Ohiro, Oluwatosin" userId="b91f4a64-2649-445e-98af-5395a9149ff3" providerId="ADAL" clId="{66D63028-9DE9-3843-98F6-52E862F3C0D4}" dt="2025-12-02T23:31:42.277" v="2997" actId="20577"/>
          <ac:spMkLst>
            <pc:docMk/>
            <pc:sldMk cId="1867497029" sldId="626"/>
            <ac:spMk id="216" creationId="{570A1B7D-6F73-F2BB-949A-3658BBCA76B9}"/>
          </ac:spMkLst>
        </pc:spChg>
        <pc:spChg chg="add mod">
          <ac:chgData name="Ohiro, Oluwatosin" userId="b91f4a64-2649-445e-98af-5395a9149ff3" providerId="ADAL" clId="{66D63028-9DE9-3843-98F6-52E862F3C0D4}" dt="2025-12-03T01:17:36.296" v="4154" actId="1076"/>
          <ac:spMkLst>
            <pc:docMk/>
            <pc:sldMk cId="1867497029" sldId="626"/>
            <ac:spMk id="217" creationId="{4D3C0815-3D9B-6D15-2131-42CD6D907750}"/>
          </ac:spMkLst>
        </pc:spChg>
        <pc:spChg chg="add mod">
          <ac:chgData name="Ohiro, Oluwatosin" userId="b91f4a64-2649-445e-98af-5395a9149ff3" providerId="ADAL" clId="{66D63028-9DE9-3843-98F6-52E862F3C0D4}" dt="2025-12-03T01:17:39.572" v="4155" actId="1076"/>
          <ac:spMkLst>
            <pc:docMk/>
            <pc:sldMk cId="1867497029" sldId="626"/>
            <ac:spMk id="218" creationId="{8AFDACE7-D77A-2AB8-AE43-8A478DFB2C3B}"/>
          </ac:spMkLst>
        </pc:spChg>
        <pc:spChg chg="add mod">
          <ac:chgData name="Ohiro, Oluwatosin" userId="b91f4a64-2649-445e-98af-5395a9149ff3" providerId="ADAL" clId="{66D63028-9DE9-3843-98F6-52E862F3C0D4}" dt="2025-12-03T02:00:25.270" v="4597" actId="14100"/>
          <ac:spMkLst>
            <pc:docMk/>
            <pc:sldMk cId="1867497029" sldId="626"/>
            <ac:spMk id="223" creationId="{C79DA0DE-7E87-4BED-9E64-A25F07D4C627}"/>
          </ac:spMkLst>
        </pc:spChg>
        <pc:spChg chg="add mod">
          <ac:chgData name="Ohiro, Oluwatosin" userId="b91f4a64-2649-445e-98af-5395a9149ff3" providerId="ADAL" clId="{66D63028-9DE9-3843-98F6-52E862F3C0D4}" dt="2025-12-03T02:28:58.924" v="4924"/>
          <ac:spMkLst>
            <pc:docMk/>
            <pc:sldMk cId="1867497029" sldId="626"/>
            <ac:spMk id="227" creationId="{AB637219-C69A-6A3D-DD81-F208DCB1BC66}"/>
          </ac:spMkLst>
        </pc:spChg>
        <pc:spChg chg="add mod">
          <ac:chgData name="Ohiro, Oluwatosin" userId="b91f4a64-2649-445e-98af-5395a9149ff3" providerId="ADAL" clId="{66D63028-9DE9-3843-98F6-52E862F3C0D4}" dt="2025-12-03T01:27:58.515" v="4566" actId="20577"/>
          <ac:spMkLst>
            <pc:docMk/>
            <pc:sldMk cId="1867497029" sldId="626"/>
            <ac:spMk id="228" creationId="{734D4733-CFC3-B8EA-DE15-8F66FC14EB04}"/>
          </ac:spMkLst>
        </pc:spChg>
        <pc:spChg chg="add del mod">
          <ac:chgData name="Ohiro, Oluwatosin" userId="b91f4a64-2649-445e-98af-5395a9149ff3" providerId="ADAL" clId="{66D63028-9DE9-3843-98F6-52E862F3C0D4}" dt="2025-12-03T01:56:39.598" v="4593" actId="478"/>
          <ac:spMkLst>
            <pc:docMk/>
            <pc:sldMk cId="1867497029" sldId="626"/>
            <ac:spMk id="229" creationId="{CF5BE962-E728-6182-5446-5102A5735C14}"/>
          </ac:spMkLst>
        </pc:spChg>
        <pc:spChg chg="add mod">
          <ac:chgData name="Ohiro, Oluwatosin" userId="b91f4a64-2649-445e-98af-5395a9149ff3" providerId="ADAL" clId="{66D63028-9DE9-3843-98F6-52E862F3C0D4}" dt="2025-12-03T00:01:10.653" v="3898" actId="1076"/>
          <ac:spMkLst>
            <pc:docMk/>
            <pc:sldMk cId="1867497029" sldId="626"/>
            <ac:spMk id="230" creationId="{0F5E78A6-88EB-4D58-BE2E-DE014262D83C}"/>
          </ac:spMkLst>
        </pc:spChg>
        <pc:spChg chg="add del mod">
          <ac:chgData name="Ohiro, Oluwatosin" userId="b91f4a64-2649-445e-98af-5395a9149ff3" providerId="ADAL" clId="{66D63028-9DE9-3843-98F6-52E862F3C0D4}" dt="2025-12-03T01:55:26.009" v="4586"/>
          <ac:spMkLst>
            <pc:docMk/>
            <pc:sldMk cId="1867497029" sldId="626"/>
            <ac:spMk id="233" creationId="{E0509555-F626-DC4D-8860-36377A2F1C84}"/>
          </ac:spMkLst>
        </pc:spChg>
        <pc:spChg chg="add mod">
          <ac:chgData name="Ohiro, Oluwatosin" userId="b91f4a64-2649-445e-98af-5395a9149ff3" providerId="ADAL" clId="{66D63028-9DE9-3843-98F6-52E862F3C0D4}" dt="2025-12-03T01:55:31.599" v="4587" actId="571"/>
          <ac:spMkLst>
            <pc:docMk/>
            <pc:sldMk cId="1867497029" sldId="626"/>
            <ac:spMk id="236" creationId="{533E44BD-B1DB-9D30-2AE0-01AA98AADCE2}"/>
          </ac:spMkLst>
        </pc:spChg>
        <pc:spChg chg="add mod">
          <ac:chgData name="Ohiro, Oluwatosin" userId="b91f4a64-2649-445e-98af-5395a9149ff3" providerId="ADAL" clId="{66D63028-9DE9-3843-98F6-52E862F3C0D4}" dt="2025-12-03T01:56:56.362" v="4594"/>
          <ac:spMkLst>
            <pc:docMk/>
            <pc:sldMk cId="1867497029" sldId="626"/>
            <ac:spMk id="237" creationId="{F29D0CF9-96A8-0713-5064-DB9002CA5F79}"/>
          </ac:spMkLst>
        </pc:spChg>
        <pc:spChg chg="mod">
          <ac:chgData name="Ohiro, Oluwatosin" userId="b91f4a64-2649-445e-98af-5395a9149ff3" providerId="ADAL" clId="{66D63028-9DE9-3843-98F6-52E862F3C0D4}" dt="2025-12-02T20:52:21.367" v="1635" actId="2711"/>
          <ac:spMkLst>
            <pc:docMk/>
            <pc:sldMk cId="1867497029" sldId="626"/>
            <ac:spMk id="275" creationId="{FDCE1312-A8AD-EF2B-1E4B-05C05C526D08}"/>
          </ac:spMkLst>
        </pc:spChg>
        <pc:spChg chg="mod">
          <ac:chgData name="Ohiro, Oluwatosin" userId="b91f4a64-2649-445e-98af-5395a9149ff3" providerId="ADAL" clId="{66D63028-9DE9-3843-98F6-52E862F3C0D4}" dt="2025-12-02T20:52:21.367" v="1635" actId="2711"/>
          <ac:spMkLst>
            <pc:docMk/>
            <pc:sldMk cId="1867497029" sldId="626"/>
            <ac:spMk id="277" creationId="{FB0A962D-7A23-5BCC-81BA-48162DAA019D}"/>
          </ac:spMkLst>
        </pc:spChg>
        <pc:spChg chg="mod">
          <ac:chgData name="Ohiro, Oluwatosin" userId="b91f4a64-2649-445e-98af-5395a9149ff3" providerId="ADAL" clId="{66D63028-9DE9-3843-98F6-52E862F3C0D4}" dt="2025-12-03T00:01:53.239" v="3903" actId="1076"/>
          <ac:spMkLst>
            <pc:docMk/>
            <pc:sldMk cId="1867497029" sldId="626"/>
            <ac:spMk id="288" creationId="{C580AB1C-38E8-756D-1516-92F8065637DE}"/>
          </ac:spMkLst>
        </pc:spChg>
        <pc:spChg chg="mod">
          <ac:chgData name="Ohiro, Oluwatosin" userId="b91f4a64-2649-445e-98af-5395a9149ff3" providerId="ADAL" clId="{66D63028-9DE9-3843-98F6-52E862F3C0D4}" dt="2025-12-02T23:58:24.005" v="3885" actId="1076"/>
          <ac:spMkLst>
            <pc:docMk/>
            <pc:sldMk cId="1867497029" sldId="626"/>
            <ac:spMk id="293" creationId="{F248BDDA-1A05-3157-FAC0-781953463805}"/>
          </ac:spMkLst>
        </pc:spChg>
        <pc:spChg chg="mod">
          <ac:chgData name="Ohiro, Oluwatosin" userId="b91f4a64-2649-445e-98af-5395a9149ff3" providerId="ADAL" clId="{66D63028-9DE9-3843-98F6-52E862F3C0D4}" dt="2025-12-02T23:58:28.400" v="3886" actId="1076"/>
          <ac:spMkLst>
            <pc:docMk/>
            <pc:sldMk cId="1867497029" sldId="626"/>
            <ac:spMk id="296" creationId="{56820698-706B-AD07-4AAF-813227C08396}"/>
          </ac:spMkLst>
        </pc:spChg>
        <pc:spChg chg="mod">
          <ac:chgData name="Ohiro, Oluwatosin" userId="b91f4a64-2649-445e-98af-5395a9149ff3" providerId="ADAL" clId="{66D63028-9DE9-3843-98F6-52E862F3C0D4}" dt="2025-12-02T23:58:46.343" v="3888" actId="1076"/>
          <ac:spMkLst>
            <pc:docMk/>
            <pc:sldMk cId="1867497029" sldId="626"/>
            <ac:spMk id="304" creationId="{5327FAD7-BB35-C9FB-0B6F-72613E06A572}"/>
          </ac:spMkLst>
        </pc:spChg>
        <pc:spChg chg="mod">
          <ac:chgData name="Ohiro, Oluwatosin" userId="b91f4a64-2649-445e-98af-5395a9149ff3" providerId="ADAL" clId="{66D63028-9DE9-3843-98F6-52E862F3C0D4}" dt="2025-12-02T23:58:46.343" v="3888" actId="1076"/>
          <ac:spMkLst>
            <pc:docMk/>
            <pc:sldMk cId="1867497029" sldId="626"/>
            <ac:spMk id="305" creationId="{F88AD40C-AD12-386B-7275-7D64C2DCE9D6}"/>
          </ac:spMkLst>
        </pc:spChg>
        <pc:spChg chg="mod">
          <ac:chgData name="Ohiro, Oluwatosin" userId="b91f4a64-2649-445e-98af-5395a9149ff3" providerId="ADAL" clId="{66D63028-9DE9-3843-98F6-52E862F3C0D4}" dt="2025-12-02T23:58:46.343" v="3888" actId="1076"/>
          <ac:spMkLst>
            <pc:docMk/>
            <pc:sldMk cId="1867497029" sldId="626"/>
            <ac:spMk id="317" creationId="{26CEF470-A8C9-08D8-3D3D-D18769D161DB}"/>
          </ac:spMkLst>
        </pc:spChg>
        <pc:spChg chg="mod">
          <ac:chgData name="Ohiro, Oluwatosin" userId="b91f4a64-2649-445e-98af-5395a9149ff3" providerId="ADAL" clId="{66D63028-9DE9-3843-98F6-52E862F3C0D4}" dt="2025-12-02T23:58:46.343" v="3888" actId="1076"/>
          <ac:spMkLst>
            <pc:docMk/>
            <pc:sldMk cId="1867497029" sldId="626"/>
            <ac:spMk id="323" creationId="{0D6548DB-3538-B692-CB73-B4D181BEBF2C}"/>
          </ac:spMkLst>
        </pc:spChg>
        <pc:spChg chg="mod">
          <ac:chgData name="Ohiro, Oluwatosin" userId="b91f4a64-2649-445e-98af-5395a9149ff3" providerId="ADAL" clId="{66D63028-9DE9-3843-98F6-52E862F3C0D4}" dt="2025-12-02T23:58:46.343" v="3888" actId="1076"/>
          <ac:spMkLst>
            <pc:docMk/>
            <pc:sldMk cId="1867497029" sldId="626"/>
            <ac:spMk id="324" creationId="{DBFA694B-0437-6823-8F95-2FA6991C5F56}"/>
          </ac:spMkLst>
        </pc:spChg>
        <pc:spChg chg="mod">
          <ac:chgData name="Ohiro, Oluwatosin" userId="b91f4a64-2649-445e-98af-5395a9149ff3" providerId="ADAL" clId="{66D63028-9DE9-3843-98F6-52E862F3C0D4}" dt="2025-12-02T20:52:21.367" v="1635" actId="2711"/>
          <ac:spMkLst>
            <pc:docMk/>
            <pc:sldMk cId="1867497029" sldId="626"/>
            <ac:spMk id="327" creationId="{595FBD9B-C1FB-EC01-A5A5-D578738F7A79}"/>
          </ac:spMkLst>
        </pc:spChg>
        <pc:spChg chg="mod">
          <ac:chgData name="Ohiro, Oluwatosin" userId="b91f4a64-2649-445e-98af-5395a9149ff3" providerId="ADAL" clId="{66D63028-9DE9-3843-98F6-52E862F3C0D4}" dt="2025-12-02T23:58:46.343" v="3888" actId="1076"/>
          <ac:spMkLst>
            <pc:docMk/>
            <pc:sldMk cId="1867497029" sldId="626"/>
            <ac:spMk id="329" creationId="{93C638EC-7D90-85E6-06BD-2BA56C264FDD}"/>
          </ac:spMkLst>
        </pc:spChg>
        <pc:spChg chg="mod">
          <ac:chgData name="Ohiro, Oluwatosin" userId="b91f4a64-2649-445e-98af-5395a9149ff3" providerId="ADAL" clId="{66D63028-9DE9-3843-98F6-52E862F3C0D4}" dt="2025-12-02T23:58:46.343" v="3888" actId="1076"/>
          <ac:spMkLst>
            <pc:docMk/>
            <pc:sldMk cId="1867497029" sldId="626"/>
            <ac:spMk id="332" creationId="{3A9990B9-F4DC-A46B-AB42-5ADF7F03551E}"/>
          </ac:spMkLst>
        </pc:spChg>
        <pc:spChg chg="mod">
          <ac:chgData name="Ohiro, Oluwatosin" userId="b91f4a64-2649-445e-98af-5395a9149ff3" providerId="ADAL" clId="{66D63028-9DE9-3843-98F6-52E862F3C0D4}" dt="2025-12-02T21:06:03.040" v="1732" actId="207"/>
          <ac:spMkLst>
            <pc:docMk/>
            <pc:sldMk cId="1867497029" sldId="626"/>
            <ac:spMk id="409" creationId="{A28E908C-B189-2124-5093-6787613DFDE7}"/>
          </ac:spMkLst>
        </pc:spChg>
        <pc:spChg chg="del">
          <ac:chgData name="Ohiro, Oluwatosin" userId="b91f4a64-2649-445e-98af-5395a9149ff3" providerId="ADAL" clId="{66D63028-9DE9-3843-98F6-52E862F3C0D4}" dt="2025-12-02T20:59:34.647" v="1647" actId="478"/>
          <ac:spMkLst>
            <pc:docMk/>
            <pc:sldMk cId="1867497029" sldId="626"/>
            <ac:spMk id="412" creationId="{013C6E26-B117-0338-5401-07A960456819}"/>
          </ac:spMkLst>
        </pc:spChg>
        <pc:spChg chg="del mod">
          <ac:chgData name="Ohiro, Oluwatosin" userId="b91f4a64-2649-445e-98af-5395a9149ff3" providerId="ADAL" clId="{66D63028-9DE9-3843-98F6-52E862F3C0D4}" dt="2025-12-02T20:59:29.877" v="1645" actId="478"/>
          <ac:spMkLst>
            <pc:docMk/>
            <pc:sldMk cId="1867497029" sldId="626"/>
            <ac:spMk id="413" creationId="{5D6520A7-91A1-6D9F-5611-9239F8C9E060}"/>
          </ac:spMkLst>
        </pc:spChg>
        <pc:spChg chg="mod">
          <ac:chgData name="Ohiro, Oluwatosin" userId="b91f4a64-2649-445e-98af-5395a9149ff3" providerId="ADAL" clId="{66D63028-9DE9-3843-98F6-52E862F3C0D4}" dt="2025-12-02T21:08:22.234" v="1751" actId="1076"/>
          <ac:spMkLst>
            <pc:docMk/>
            <pc:sldMk cId="1867497029" sldId="626"/>
            <ac:spMk id="414" creationId="{7F6FAAE9-97F4-5107-520C-510036056FFC}"/>
          </ac:spMkLst>
        </pc:spChg>
        <pc:spChg chg="del mod">
          <ac:chgData name="Ohiro, Oluwatosin" userId="b91f4a64-2649-445e-98af-5395a9149ff3" providerId="ADAL" clId="{66D63028-9DE9-3843-98F6-52E862F3C0D4}" dt="2025-12-02T21:02:51.429" v="1686" actId="478"/>
          <ac:spMkLst>
            <pc:docMk/>
            <pc:sldMk cId="1867497029" sldId="626"/>
            <ac:spMk id="415" creationId="{9F0F3AC6-B044-97E1-1F4F-87D24022C7E5}"/>
          </ac:spMkLst>
        </pc:spChg>
        <pc:spChg chg="mod">
          <ac:chgData name="Ohiro, Oluwatosin" userId="b91f4a64-2649-445e-98af-5395a9149ff3" providerId="ADAL" clId="{66D63028-9DE9-3843-98F6-52E862F3C0D4}" dt="2025-12-02T21:12:19.056" v="1839" actId="14100"/>
          <ac:spMkLst>
            <pc:docMk/>
            <pc:sldMk cId="1867497029" sldId="626"/>
            <ac:spMk id="417" creationId="{FFD2E10B-8776-F31B-979A-9F78B5FFA11F}"/>
          </ac:spMkLst>
        </pc:spChg>
        <pc:spChg chg="del mod">
          <ac:chgData name="Ohiro, Oluwatosin" userId="b91f4a64-2649-445e-98af-5395a9149ff3" providerId="ADAL" clId="{66D63028-9DE9-3843-98F6-52E862F3C0D4}" dt="2025-12-02T22:11:55.385" v="2079" actId="478"/>
          <ac:spMkLst>
            <pc:docMk/>
            <pc:sldMk cId="1867497029" sldId="626"/>
            <ac:spMk id="436" creationId="{FD8EC5A1-CCDA-14CB-4A3A-BF75F8B8E49F}"/>
          </ac:spMkLst>
        </pc:spChg>
        <pc:spChg chg="del">
          <ac:chgData name="Ohiro, Oluwatosin" userId="b91f4a64-2649-445e-98af-5395a9149ff3" providerId="ADAL" clId="{66D63028-9DE9-3843-98F6-52E862F3C0D4}" dt="2025-12-02T22:11:53.219" v="2078" actId="478"/>
          <ac:spMkLst>
            <pc:docMk/>
            <pc:sldMk cId="1867497029" sldId="626"/>
            <ac:spMk id="442" creationId="{0FBDCA51-7686-611B-DA49-285930F165C6}"/>
          </ac:spMkLst>
        </pc:spChg>
        <pc:spChg chg="del">
          <ac:chgData name="Ohiro, Oluwatosin" userId="b91f4a64-2649-445e-98af-5395a9149ff3" providerId="ADAL" clId="{66D63028-9DE9-3843-98F6-52E862F3C0D4}" dt="2025-12-02T22:11:53.219" v="2078" actId="478"/>
          <ac:spMkLst>
            <pc:docMk/>
            <pc:sldMk cId="1867497029" sldId="626"/>
            <ac:spMk id="443" creationId="{993A28BC-197C-4996-0228-FA471198CDBA}"/>
          </ac:spMkLst>
        </pc:spChg>
        <pc:spChg chg="del">
          <ac:chgData name="Ohiro, Oluwatosin" userId="b91f4a64-2649-445e-98af-5395a9149ff3" providerId="ADAL" clId="{66D63028-9DE9-3843-98F6-52E862F3C0D4}" dt="2025-12-02T22:11:53.219" v="2078" actId="478"/>
          <ac:spMkLst>
            <pc:docMk/>
            <pc:sldMk cId="1867497029" sldId="626"/>
            <ac:spMk id="444" creationId="{58F4BAD0-8A33-A144-2D6D-F47B17D6D807}"/>
          </ac:spMkLst>
        </pc:spChg>
        <pc:spChg chg="del">
          <ac:chgData name="Ohiro, Oluwatosin" userId="b91f4a64-2649-445e-98af-5395a9149ff3" providerId="ADAL" clId="{66D63028-9DE9-3843-98F6-52E862F3C0D4}" dt="2025-12-02T23:56:52.426" v="3878" actId="478"/>
          <ac:spMkLst>
            <pc:docMk/>
            <pc:sldMk cId="1867497029" sldId="626"/>
            <ac:spMk id="445" creationId="{CE781389-D341-EA8A-4973-26111616D002}"/>
          </ac:spMkLst>
        </pc:spChg>
        <pc:spChg chg="del">
          <ac:chgData name="Ohiro, Oluwatosin" userId="b91f4a64-2649-445e-98af-5395a9149ff3" providerId="ADAL" clId="{66D63028-9DE9-3843-98F6-52E862F3C0D4}" dt="2025-12-02T22:11:53.219" v="2078" actId="478"/>
          <ac:spMkLst>
            <pc:docMk/>
            <pc:sldMk cId="1867497029" sldId="626"/>
            <ac:spMk id="446" creationId="{76D60988-7A92-FE3C-2647-8F098425345C}"/>
          </ac:spMkLst>
        </pc:spChg>
        <pc:spChg chg="del">
          <ac:chgData name="Ohiro, Oluwatosin" userId="b91f4a64-2649-445e-98af-5395a9149ff3" providerId="ADAL" clId="{66D63028-9DE9-3843-98F6-52E862F3C0D4}" dt="2025-12-02T22:11:53.219" v="2078" actId="478"/>
          <ac:spMkLst>
            <pc:docMk/>
            <pc:sldMk cId="1867497029" sldId="626"/>
            <ac:spMk id="447" creationId="{36A14705-3D76-FE31-83EE-5CE61421E2C8}"/>
          </ac:spMkLst>
        </pc:spChg>
        <pc:spChg chg="del">
          <ac:chgData name="Ohiro, Oluwatosin" userId="b91f4a64-2649-445e-98af-5395a9149ff3" providerId="ADAL" clId="{66D63028-9DE9-3843-98F6-52E862F3C0D4}" dt="2025-12-02T22:11:53.219" v="2078" actId="478"/>
          <ac:spMkLst>
            <pc:docMk/>
            <pc:sldMk cId="1867497029" sldId="626"/>
            <ac:spMk id="448" creationId="{C78A1CB3-F2A3-5E4B-ACC3-2BBE2A041E8D}"/>
          </ac:spMkLst>
        </pc:spChg>
        <pc:spChg chg="del">
          <ac:chgData name="Ohiro, Oluwatosin" userId="b91f4a64-2649-445e-98af-5395a9149ff3" providerId="ADAL" clId="{66D63028-9DE9-3843-98F6-52E862F3C0D4}" dt="2025-12-02T22:11:53.219" v="2078" actId="478"/>
          <ac:spMkLst>
            <pc:docMk/>
            <pc:sldMk cId="1867497029" sldId="626"/>
            <ac:spMk id="449" creationId="{CD92EE88-2BF7-68A9-6B0B-49F2D0112059}"/>
          </ac:spMkLst>
        </pc:spChg>
        <pc:spChg chg="del">
          <ac:chgData name="Ohiro, Oluwatosin" userId="b91f4a64-2649-445e-98af-5395a9149ff3" providerId="ADAL" clId="{66D63028-9DE9-3843-98F6-52E862F3C0D4}" dt="2025-12-02T22:11:53.219" v="2078" actId="478"/>
          <ac:spMkLst>
            <pc:docMk/>
            <pc:sldMk cId="1867497029" sldId="626"/>
            <ac:spMk id="450" creationId="{11F568E1-D589-A469-FBF0-76258411D2DB}"/>
          </ac:spMkLst>
        </pc:spChg>
        <pc:spChg chg="add mod topLvl">
          <ac:chgData name="Ohiro, Oluwatosin" userId="b91f4a64-2649-445e-98af-5395a9149ff3" providerId="ADAL" clId="{66D63028-9DE9-3843-98F6-52E862F3C0D4}" dt="2025-12-03T02:28:58.924" v="4924"/>
          <ac:spMkLst>
            <pc:docMk/>
            <pc:sldMk cId="1867497029" sldId="626"/>
            <ac:spMk id="453" creationId="{D3F297B7-6074-2786-C07F-B62592105381}"/>
          </ac:spMkLst>
        </pc:spChg>
        <pc:spChg chg="mod">
          <ac:chgData name="Ohiro, Oluwatosin" userId="b91f4a64-2649-445e-98af-5395a9149ff3" providerId="ADAL" clId="{66D63028-9DE9-3843-98F6-52E862F3C0D4}" dt="2025-12-03T00:01:53.239" v="3903" actId="1076"/>
          <ac:spMkLst>
            <pc:docMk/>
            <pc:sldMk cId="1867497029" sldId="626"/>
            <ac:spMk id="454" creationId="{62D3F5EB-4180-98AF-4B78-C4537FF72471}"/>
          </ac:spMkLst>
        </pc:spChg>
        <pc:spChg chg="add mod topLvl">
          <ac:chgData name="Ohiro, Oluwatosin" userId="b91f4a64-2649-445e-98af-5395a9149ff3" providerId="ADAL" clId="{66D63028-9DE9-3843-98F6-52E862F3C0D4}" dt="2025-12-02T21:10:16.642" v="1823" actId="1076"/>
          <ac:spMkLst>
            <pc:docMk/>
            <pc:sldMk cId="1867497029" sldId="626"/>
            <ac:spMk id="455" creationId="{CF10D65B-D82E-B504-24F2-CCFB51C9217A}"/>
          </ac:spMkLst>
        </pc:spChg>
        <pc:spChg chg="del mod">
          <ac:chgData name="Ohiro, Oluwatosin" userId="b91f4a64-2649-445e-98af-5395a9149ff3" providerId="ADAL" clId="{66D63028-9DE9-3843-98F6-52E862F3C0D4}" dt="2025-12-02T23:56:52.426" v="3878" actId="478"/>
          <ac:spMkLst>
            <pc:docMk/>
            <pc:sldMk cId="1867497029" sldId="626"/>
            <ac:spMk id="456" creationId="{C1585AE2-0058-6CD1-1961-60A28657DC39}"/>
          </ac:spMkLst>
        </pc:spChg>
        <pc:spChg chg="add mod topLvl">
          <ac:chgData name="Ohiro, Oluwatosin" userId="b91f4a64-2649-445e-98af-5395a9149ff3" providerId="ADAL" clId="{66D63028-9DE9-3843-98F6-52E862F3C0D4}" dt="2025-12-02T21:10:52.807" v="1836" actId="207"/>
          <ac:spMkLst>
            <pc:docMk/>
            <pc:sldMk cId="1867497029" sldId="626"/>
            <ac:spMk id="457" creationId="{0505761F-118D-890E-445F-158C46C50DF8}"/>
          </ac:spMkLst>
        </pc:spChg>
        <pc:spChg chg="add mod">
          <ac:chgData name="Ohiro, Oluwatosin" userId="b91f4a64-2649-445e-98af-5395a9149ff3" providerId="ADAL" clId="{66D63028-9DE9-3843-98F6-52E862F3C0D4}" dt="2025-12-02T21:05:03.481" v="1721" actId="20577"/>
          <ac:spMkLst>
            <pc:docMk/>
            <pc:sldMk cId="1867497029" sldId="626"/>
            <ac:spMk id="461" creationId="{C1594274-7845-E3F9-22AB-AFF140001B6B}"/>
          </ac:spMkLst>
        </pc:spChg>
        <pc:spChg chg="mod">
          <ac:chgData name="Ohiro, Oluwatosin" userId="b91f4a64-2649-445e-98af-5395a9149ff3" providerId="ADAL" clId="{66D63028-9DE9-3843-98F6-52E862F3C0D4}" dt="2025-12-02T21:04:39.837" v="1704" actId="1076"/>
          <ac:spMkLst>
            <pc:docMk/>
            <pc:sldMk cId="1867497029" sldId="626"/>
            <ac:spMk id="473" creationId="{386E5288-A9DA-3E2B-8C31-B5536E53E65D}"/>
          </ac:spMkLst>
        </pc:spChg>
        <pc:spChg chg="add mod">
          <ac:chgData name="Ohiro, Oluwatosin" userId="b91f4a64-2649-445e-98af-5395a9149ff3" providerId="ADAL" clId="{66D63028-9DE9-3843-98F6-52E862F3C0D4}" dt="2025-12-02T21:08:22.234" v="1751" actId="1076"/>
          <ac:spMkLst>
            <pc:docMk/>
            <pc:sldMk cId="1867497029" sldId="626"/>
            <ac:spMk id="475" creationId="{7FB2455C-1628-6998-0125-D74EE4CE275A}"/>
          </ac:spMkLst>
        </pc:spChg>
        <pc:spChg chg="mod">
          <ac:chgData name="Ohiro, Oluwatosin" userId="b91f4a64-2649-445e-98af-5395a9149ff3" providerId="ADAL" clId="{66D63028-9DE9-3843-98F6-52E862F3C0D4}" dt="2025-12-02T21:08:58.554" v="1755" actId="1076"/>
          <ac:spMkLst>
            <pc:docMk/>
            <pc:sldMk cId="1867497029" sldId="626"/>
            <ac:spMk id="476" creationId="{51003190-1D61-63D5-3F0F-2ABAE3E6B2BB}"/>
          </ac:spMkLst>
        </pc:spChg>
        <pc:spChg chg="del mod">
          <ac:chgData name="Ohiro, Oluwatosin" userId="b91f4a64-2649-445e-98af-5395a9149ff3" providerId="ADAL" clId="{66D63028-9DE9-3843-98F6-52E862F3C0D4}" dt="2025-12-02T23:56:52.426" v="3878" actId="478"/>
          <ac:spMkLst>
            <pc:docMk/>
            <pc:sldMk cId="1867497029" sldId="626"/>
            <ac:spMk id="477" creationId="{61482AD5-30D7-286D-13CB-497A58A5DCF5}"/>
          </ac:spMkLst>
        </pc:spChg>
        <pc:spChg chg="mod">
          <ac:chgData name="Ohiro, Oluwatosin" userId="b91f4a64-2649-445e-98af-5395a9149ff3" providerId="ADAL" clId="{66D63028-9DE9-3843-98F6-52E862F3C0D4}" dt="2025-12-03T00:00:27.287" v="3891" actId="553"/>
          <ac:spMkLst>
            <pc:docMk/>
            <pc:sldMk cId="1867497029" sldId="626"/>
            <ac:spMk id="481" creationId="{8DC29D25-74CD-BDAF-2BF6-95BA2EFD3EA3}"/>
          </ac:spMkLst>
        </pc:spChg>
        <pc:spChg chg="add mod">
          <ac:chgData name="Ohiro, Oluwatosin" userId="b91f4a64-2649-445e-98af-5395a9149ff3" providerId="ADAL" clId="{66D63028-9DE9-3843-98F6-52E862F3C0D4}" dt="2025-12-02T21:07:21.418" v="1740" actId="20577"/>
          <ac:spMkLst>
            <pc:docMk/>
            <pc:sldMk cId="1867497029" sldId="626"/>
            <ac:spMk id="482" creationId="{0F438D9E-A0D2-7BD2-8236-3E2767552511}"/>
          </ac:spMkLst>
        </pc:spChg>
        <pc:spChg chg="mod">
          <ac:chgData name="Ohiro, Oluwatosin" userId="b91f4a64-2649-445e-98af-5395a9149ff3" providerId="ADAL" clId="{66D63028-9DE9-3843-98F6-52E862F3C0D4}" dt="2025-12-03T01:17:43.461" v="4156" actId="1076"/>
          <ac:spMkLst>
            <pc:docMk/>
            <pc:sldMk cId="1867497029" sldId="626"/>
            <ac:spMk id="483" creationId="{6DE89D8E-4806-5096-4F62-3A403CE0BA8D}"/>
          </ac:spMkLst>
        </pc:spChg>
        <pc:spChg chg="add mod">
          <ac:chgData name="Ohiro, Oluwatosin" userId="b91f4a64-2649-445e-98af-5395a9149ff3" providerId="ADAL" clId="{66D63028-9DE9-3843-98F6-52E862F3C0D4}" dt="2025-12-02T21:08:22.234" v="1751" actId="1076"/>
          <ac:spMkLst>
            <pc:docMk/>
            <pc:sldMk cId="1867497029" sldId="626"/>
            <ac:spMk id="484" creationId="{517D820B-EA36-FD2C-38B3-BE24A99CA0F3}"/>
          </ac:spMkLst>
        </pc:spChg>
        <pc:spChg chg="add mod">
          <ac:chgData name="Ohiro, Oluwatosin" userId="b91f4a64-2649-445e-98af-5395a9149ff3" providerId="ADAL" clId="{66D63028-9DE9-3843-98F6-52E862F3C0D4}" dt="2025-12-02T21:08:22.234" v="1751" actId="1076"/>
          <ac:spMkLst>
            <pc:docMk/>
            <pc:sldMk cId="1867497029" sldId="626"/>
            <ac:spMk id="485" creationId="{2CCE7F63-1009-3318-1427-32DD7A35E615}"/>
          </ac:spMkLst>
        </pc:spChg>
        <pc:spChg chg="add mod">
          <ac:chgData name="Ohiro, Oluwatosin" userId="b91f4a64-2649-445e-98af-5395a9149ff3" providerId="ADAL" clId="{66D63028-9DE9-3843-98F6-52E862F3C0D4}" dt="2025-12-02T21:07:46.014" v="1746" actId="20577"/>
          <ac:spMkLst>
            <pc:docMk/>
            <pc:sldMk cId="1867497029" sldId="626"/>
            <ac:spMk id="486" creationId="{3040A1F1-1E69-2411-B155-1D47E6CA8228}"/>
          </ac:spMkLst>
        </pc:spChg>
        <pc:spChg chg="add mod">
          <ac:chgData name="Ohiro, Oluwatosin" userId="b91f4a64-2649-445e-98af-5395a9149ff3" providerId="ADAL" clId="{66D63028-9DE9-3843-98F6-52E862F3C0D4}" dt="2025-12-02T21:07:54.554" v="1748" actId="20577"/>
          <ac:spMkLst>
            <pc:docMk/>
            <pc:sldMk cId="1867497029" sldId="626"/>
            <ac:spMk id="487" creationId="{23158F1A-048E-F861-3861-91A596B27D1E}"/>
          </ac:spMkLst>
        </pc:spChg>
        <pc:spChg chg="add del mod">
          <ac:chgData name="Ohiro, Oluwatosin" userId="b91f4a64-2649-445e-98af-5395a9149ff3" providerId="ADAL" clId="{66D63028-9DE9-3843-98F6-52E862F3C0D4}" dt="2025-12-02T21:13:02.356" v="1843" actId="478"/>
          <ac:spMkLst>
            <pc:docMk/>
            <pc:sldMk cId="1867497029" sldId="626"/>
            <ac:spMk id="491" creationId="{489D25A7-89F2-73B2-3CA0-9B47B0A6CF85}"/>
          </ac:spMkLst>
        </pc:spChg>
        <pc:spChg chg="add del mod">
          <ac:chgData name="Ohiro, Oluwatosin" userId="b91f4a64-2649-445e-98af-5395a9149ff3" providerId="ADAL" clId="{66D63028-9DE9-3843-98F6-52E862F3C0D4}" dt="2025-12-02T21:13:02.356" v="1843" actId="478"/>
          <ac:spMkLst>
            <pc:docMk/>
            <pc:sldMk cId="1867497029" sldId="626"/>
            <ac:spMk id="492" creationId="{44F1925A-0B37-1AFA-FC1B-201E441DE38E}"/>
          </ac:spMkLst>
        </pc:spChg>
        <pc:spChg chg="add mod">
          <ac:chgData name="Ohiro, Oluwatosin" userId="b91f4a64-2649-445e-98af-5395a9149ff3" providerId="ADAL" clId="{66D63028-9DE9-3843-98F6-52E862F3C0D4}" dt="2025-12-02T21:25:07.334" v="2058" actId="1076"/>
          <ac:spMkLst>
            <pc:docMk/>
            <pc:sldMk cId="1867497029" sldId="626"/>
            <ac:spMk id="493" creationId="{0DE313BD-C304-EF72-1CE0-85DFEDA547DB}"/>
          </ac:spMkLst>
        </pc:spChg>
        <pc:spChg chg="add mod">
          <ac:chgData name="Ohiro, Oluwatosin" userId="b91f4a64-2649-445e-98af-5395a9149ff3" providerId="ADAL" clId="{66D63028-9DE9-3843-98F6-52E862F3C0D4}" dt="2025-12-02T23:30:28.285" v="2976" actId="1076"/>
          <ac:spMkLst>
            <pc:docMk/>
            <pc:sldMk cId="1867497029" sldId="626"/>
            <ac:spMk id="494" creationId="{423493A7-4EED-ECC4-6F44-F12369585494}"/>
          </ac:spMkLst>
        </pc:spChg>
        <pc:spChg chg="add del">
          <ac:chgData name="Ohiro, Oluwatosin" userId="b91f4a64-2649-445e-98af-5395a9149ff3" providerId="ADAL" clId="{66D63028-9DE9-3843-98F6-52E862F3C0D4}" dt="2025-12-02T21:15:13.612" v="1886" actId="22"/>
          <ac:spMkLst>
            <pc:docMk/>
            <pc:sldMk cId="1867497029" sldId="626"/>
            <ac:spMk id="496" creationId="{01E46FFF-ABB2-DF35-E804-D518D2F934D4}"/>
          </ac:spMkLst>
        </pc:spChg>
        <pc:spChg chg="add mod">
          <ac:chgData name="Ohiro, Oluwatosin" userId="b91f4a64-2649-445e-98af-5395a9149ff3" providerId="ADAL" clId="{66D63028-9DE9-3843-98F6-52E862F3C0D4}" dt="2025-12-02T21:15:37.931" v="1892" actId="571"/>
          <ac:spMkLst>
            <pc:docMk/>
            <pc:sldMk cId="1867497029" sldId="626"/>
            <ac:spMk id="497" creationId="{EF6AFC14-9E89-FDC9-DC36-CDBD13A2C51C}"/>
          </ac:spMkLst>
        </pc:spChg>
        <pc:spChg chg="add mod">
          <ac:chgData name="Ohiro, Oluwatosin" userId="b91f4a64-2649-445e-98af-5395a9149ff3" providerId="ADAL" clId="{66D63028-9DE9-3843-98F6-52E862F3C0D4}" dt="2025-12-02T21:15:37.931" v="1892" actId="571"/>
          <ac:spMkLst>
            <pc:docMk/>
            <pc:sldMk cId="1867497029" sldId="626"/>
            <ac:spMk id="498" creationId="{D1D554D8-E320-26AD-1FD4-94DF693FE50B}"/>
          </ac:spMkLst>
        </pc:spChg>
        <pc:spChg chg="add del mod">
          <ac:chgData name="Ohiro, Oluwatosin" userId="b91f4a64-2649-445e-98af-5395a9149ff3" providerId="ADAL" clId="{66D63028-9DE9-3843-98F6-52E862F3C0D4}" dt="2025-12-02T21:19:11.512" v="1976" actId="478"/>
          <ac:spMkLst>
            <pc:docMk/>
            <pc:sldMk cId="1867497029" sldId="626"/>
            <ac:spMk id="499" creationId="{65246D99-25C6-CD80-D7CE-E5B901C10747}"/>
          </ac:spMkLst>
        </pc:spChg>
        <pc:spChg chg="add del mod">
          <ac:chgData name="Ohiro, Oluwatosin" userId="b91f4a64-2649-445e-98af-5395a9149ff3" providerId="ADAL" clId="{66D63028-9DE9-3843-98F6-52E862F3C0D4}" dt="2025-12-02T21:18:34.090" v="1965" actId="478"/>
          <ac:spMkLst>
            <pc:docMk/>
            <pc:sldMk cId="1867497029" sldId="626"/>
            <ac:spMk id="500" creationId="{D447738D-C59F-CAD1-9E0D-652CDA67B8EE}"/>
          </ac:spMkLst>
        </pc:spChg>
        <pc:spChg chg="add mod">
          <ac:chgData name="Ohiro, Oluwatosin" userId="b91f4a64-2649-445e-98af-5395a9149ff3" providerId="ADAL" clId="{66D63028-9DE9-3843-98F6-52E862F3C0D4}" dt="2025-12-02T21:26:22.981" v="2069" actId="20577"/>
          <ac:spMkLst>
            <pc:docMk/>
            <pc:sldMk cId="1867497029" sldId="626"/>
            <ac:spMk id="501" creationId="{B5A711D3-5AAF-16FA-C845-8C8EAAD9D1AC}"/>
          </ac:spMkLst>
        </pc:spChg>
        <pc:spChg chg="add mod">
          <ac:chgData name="Ohiro, Oluwatosin" userId="b91f4a64-2649-445e-98af-5395a9149ff3" providerId="ADAL" clId="{66D63028-9DE9-3843-98F6-52E862F3C0D4}" dt="2025-12-02T21:26:29.704" v="2074" actId="20577"/>
          <ac:spMkLst>
            <pc:docMk/>
            <pc:sldMk cId="1867497029" sldId="626"/>
            <ac:spMk id="502" creationId="{CDF82752-8996-8048-F2E8-A2D5950E90BF}"/>
          </ac:spMkLst>
        </pc:spChg>
        <pc:spChg chg="add mod">
          <ac:chgData name="Ohiro, Oluwatosin" userId="b91f4a64-2649-445e-98af-5395a9149ff3" providerId="ADAL" clId="{66D63028-9DE9-3843-98F6-52E862F3C0D4}" dt="2025-12-02T21:26:36.342" v="2076" actId="20577"/>
          <ac:spMkLst>
            <pc:docMk/>
            <pc:sldMk cId="1867497029" sldId="626"/>
            <ac:spMk id="503" creationId="{E953DA6E-2522-5004-EC6C-DF71BA9370D8}"/>
          </ac:spMkLst>
        </pc:spChg>
        <pc:spChg chg="del">
          <ac:chgData name="Ohiro, Oluwatosin" userId="b91f4a64-2649-445e-98af-5395a9149ff3" providerId="ADAL" clId="{66D63028-9DE9-3843-98F6-52E862F3C0D4}" dt="2025-12-02T21:23:13.370" v="2020" actId="478"/>
          <ac:spMkLst>
            <pc:docMk/>
            <pc:sldMk cId="1867497029" sldId="626"/>
            <ac:spMk id="505" creationId="{0047893B-9BD8-1525-1770-C93F5009A9DB}"/>
          </ac:spMkLst>
        </pc:spChg>
        <pc:spChg chg="mod">
          <ac:chgData name="Ohiro, Oluwatosin" userId="b91f4a64-2649-445e-98af-5395a9149ff3" providerId="ADAL" clId="{66D63028-9DE9-3843-98F6-52E862F3C0D4}" dt="2025-12-02T21:23:00.565" v="2019" actId="2711"/>
          <ac:spMkLst>
            <pc:docMk/>
            <pc:sldMk cId="1867497029" sldId="626"/>
            <ac:spMk id="1043" creationId="{7CA7E5A3-DC41-98C9-98FC-D46B09C4D17A}"/>
          </ac:spMkLst>
        </pc:spChg>
        <pc:spChg chg="mod">
          <ac:chgData name="Ohiro, Oluwatosin" userId="b91f4a64-2649-445e-98af-5395a9149ff3" providerId="ADAL" clId="{66D63028-9DE9-3843-98F6-52E862F3C0D4}" dt="2025-12-03T00:01:53.239" v="3903" actId="1076"/>
          <ac:spMkLst>
            <pc:docMk/>
            <pc:sldMk cId="1867497029" sldId="626"/>
            <ac:spMk id="1047" creationId="{36107F52-2731-90FC-CEF8-3BEC4B00C0BB}"/>
          </ac:spMkLst>
        </pc:spChg>
        <pc:spChg chg="mod">
          <ac:chgData name="Ohiro, Oluwatosin" userId="b91f4a64-2649-445e-98af-5395a9149ff3" providerId="ADAL" clId="{66D63028-9DE9-3843-98F6-52E862F3C0D4}" dt="2025-12-02T21:23:00.565" v="2019" actId="2711"/>
          <ac:spMkLst>
            <pc:docMk/>
            <pc:sldMk cId="1867497029" sldId="626"/>
            <ac:spMk id="1053" creationId="{F3A1D421-49CC-2904-0E42-592F2275E284}"/>
          </ac:spMkLst>
        </pc:spChg>
        <pc:spChg chg="del">
          <ac:chgData name="Ohiro, Oluwatosin" userId="b91f4a64-2649-445e-98af-5395a9149ff3" providerId="ADAL" clId="{66D63028-9DE9-3843-98F6-52E862F3C0D4}" dt="2025-12-02T21:23:18.631" v="2022" actId="478"/>
          <ac:spMkLst>
            <pc:docMk/>
            <pc:sldMk cId="1867497029" sldId="626"/>
            <ac:spMk id="1062" creationId="{6FBCC73D-C661-32FC-1505-EDF9835420B6}"/>
          </ac:spMkLst>
        </pc:spChg>
        <pc:spChg chg="mod">
          <ac:chgData name="Ohiro, Oluwatosin" userId="b91f4a64-2649-445e-98af-5395a9149ff3" providerId="ADAL" clId="{66D63028-9DE9-3843-98F6-52E862F3C0D4}" dt="2025-12-02T21:23:00.565" v="2019" actId="2711"/>
          <ac:spMkLst>
            <pc:docMk/>
            <pc:sldMk cId="1867497029" sldId="626"/>
            <ac:spMk id="1074" creationId="{ECA66DD0-0F13-B2F2-3670-846EB4892AAB}"/>
          </ac:spMkLst>
        </pc:spChg>
        <pc:grpChg chg="mod">
          <ac:chgData name="Ohiro, Oluwatosin" userId="b91f4a64-2649-445e-98af-5395a9149ff3" providerId="ADAL" clId="{66D63028-9DE9-3843-98F6-52E862F3C0D4}" dt="2025-12-02T21:08:58.554" v="1755" actId="1076"/>
          <ac:grpSpMkLst>
            <pc:docMk/>
            <pc:sldMk cId="1867497029" sldId="626"/>
            <ac:grpSpMk id="37" creationId="{236730B9-A6A0-2C5F-8874-6886546EF953}"/>
          </ac:grpSpMkLst>
        </pc:grpChg>
        <pc:grpChg chg="add del mod">
          <ac:chgData name="Ohiro, Oluwatosin" userId="b91f4a64-2649-445e-98af-5395a9149ff3" providerId="ADAL" clId="{66D63028-9DE9-3843-98F6-52E862F3C0D4}" dt="2025-12-02T23:26:46.838" v="2898" actId="165"/>
          <ac:grpSpMkLst>
            <pc:docMk/>
            <pc:sldMk cId="1867497029" sldId="626"/>
            <ac:grpSpMk id="211" creationId="{F9B0A8E1-692D-FCF1-A18A-2320B8FD0D16}"/>
          </ac:grpSpMkLst>
        </pc:grpChg>
        <pc:grpChg chg="add mod">
          <ac:chgData name="Ohiro, Oluwatosin" userId="b91f4a64-2649-445e-98af-5395a9149ff3" providerId="ADAL" clId="{66D63028-9DE9-3843-98F6-52E862F3C0D4}" dt="2025-12-03T02:02:29.960" v="4639" actId="1035"/>
          <ac:grpSpMkLst>
            <pc:docMk/>
            <pc:sldMk cId="1867497029" sldId="626"/>
            <ac:grpSpMk id="224" creationId="{03B5DD48-7909-BFEC-7DCB-302F744B5198}"/>
          </ac:grpSpMkLst>
        </pc:grpChg>
        <pc:grpChg chg="mod">
          <ac:chgData name="Ohiro, Oluwatosin" userId="b91f4a64-2649-445e-98af-5395a9149ff3" providerId="ADAL" clId="{66D63028-9DE9-3843-98F6-52E862F3C0D4}" dt="2025-12-02T23:58:19.120" v="3884" actId="14100"/>
          <ac:grpSpMkLst>
            <pc:docMk/>
            <pc:sldMk cId="1867497029" sldId="626"/>
            <ac:grpSpMk id="295" creationId="{1303E306-C2F4-4204-DA35-3E0692E1A904}"/>
          </ac:grpSpMkLst>
        </pc:grpChg>
        <pc:grpChg chg="add mod">
          <ac:chgData name="Ohiro, Oluwatosin" userId="b91f4a64-2649-445e-98af-5395a9149ff3" providerId="ADAL" clId="{66D63028-9DE9-3843-98F6-52E862F3C0D4}" dt="2025-12-02T21:01:57.028" v="1675" actId="1076"/>
          <ac:grpSpMkLst>
            <pc:docMk/>
            <pc:sldMk cId="1867497029" sldId="626"/>
            <ac:grpSpMk id="460" creationId="{3309D6E3-094D-AF60-3A44-47B7831AD169}"/>
          </ac:grpSpMkLst>
        </pc:grpChg>
        <pc:grpChg chg="del mod">
          <ac:chgData name="Ohiro, Oluwatosin" userId="b91f4a64-2649-445e-98af-5395a9149ff3" providerId="ADAL" clId="{66D63028-9DE9-3843-98F6-52E862F3C0D4}" dt="2025-12-02T23:17:29.683" v="2098" actId="478"/>
          <ac:grpSpMkLst>
            <pc:docMk/>
            <pc:sldMk cId="1867497029" sldId="626"/>
            <ac:grpSpMk id="462" creationId="{5020BF5F-1A28-7F1F-EFF9-971584239BFF}"/>
          </ac:grpSpMkLst>
        </pc:grpChg>
        <pc:grpChg chg="mod">
          <ac:chgData name="Ohiro, Oluwatosin" userId="b91f4a64-2649-445e-98af-5395a9149ff3" providerId="ADAL" clId="{66D63028-9DE9-3843-98F6-52E862F3C0D4}" dt="2025-12-03T00:49:00.658" v="4120" actId="1076"/>
          <ac:grpSpMkLst>
            <pc:docMk/>
            <pc:sldMk cId="1867497029" sldId="626"/>
            <ac:grpSpMk id="470" creationId="{C52B922C-3501-4C24-F8DD-B566A1433C89}"/>
          </ac:grpSpMkLst>
        </pc:grpChg>
        <pc:grpChg chg="del">
          <ac:chgData name="Ohiro, Oluwatosin" userId="b91f4a64-2649-445e-98af-5395a9149ff3" providerId="ADAL" clId="{66D63028-9DE9-3843-98F6-52E862F3C0D4}" dt="2025-12-02T21:25:36.762" v="2059" actId="478"/>
          <ac:grpSpMkLst>
            <pc:docMk/>
            <pc:sldMk cId="1867497029" sldId="626"/>
            <ac:grpSpMk id="478" creationId="{62BB4949-B476-7233-75D2-2F25D6DA320B}"/>
          </ac:grpSpMkLst>
        </pc:grpChg>
        <pc:grpChg chg="add mod">
          <ac:chgData name="Ohiro, Oluwatosin" userId="b91f4a64-2649-445e-98af-5395a9149ff3" providerId="ADAL" clId="{66D63028-9DE9-3843-98F6-52E862F3C0D4}" dt="2025-12-02T21:11:02.219" v="1837" actId="1076"/>
          <ac:grpSpMkLst>
            <pc:docMk/>
            <pc:sldMk cId="1867497029" sldId="626"/>
            <ac:grpSpMk id="488" creationId="{6258E172-CCA4-4FFC-4C31-8CF7AABBEDB7}"/>
          </ac:grpSpMkLst>
        </pc:grpChg>
        <pc:grpChg chg="mod">
          <ac:chgData name="Ohiro, Oluwatosin" userId="b91f4a64-2649-445e-98af-5395a9149ff3" providerId="ADAL" clId="{66D63028-9DE9-3843-98F6-52E862F3C0D4}" dt="2025-12-02T21:25:07.334" v="2058" actId="1076"/>
          <ac:grpSpMkLst>
            <pc:docMk/>
            <pc:sldMk cId="1867497029" sldId="626"/>
            <ac:grpSpMk id="504" creationId="{068E7D70-BF1C-B3FF-2DFA-08CB4CB78515}"/>
          </ac:grpSpMkLst>
        </pc:grpChg>
        <pc:picChg chg="mod">
          <ac:chgData name="Ohiro, Oluwatosin" userId="b91f4a64-2649-445e-98af-5395a9149ff3" providerId="ADAL" clId="{66D63028-9DE9-3843-98F6-52E862F3C0D4}" dt="2025-12-03T00:01:38.542" v="3901" actId="14100"/>
          <ac:picMkLst>
            <pc:docMk/>
            <pc:sldMk cId="1867497029" sldId="626"/>
            <ac:picMk id="9" creationId="{8EFC61DD-D3F9-507E-288C-63F23489089E}"/>
          </ac:picMkLst>
        </pc:picChg>
        <pc:picChg chg="mod">
          <ac:chgData name="Ohiro, Oluwatosin" userId="b91f4a64-2649-445e-98af-5395a9149ff3" providerId="ADAL" clId="{66D63028-9DE9-3843-98F6-52E862F3C0D4}" dt="2025-12-02T21:04:49.647" v="1706" actId="1076"/>
          <ac:picMkLst>
            <pc:docMk/>
            <pc:sldMk cId="1867497029" sldId="626"/>
            <ac:picMk id="32" creationId="{0BEE332C-108F-EBFF-468B-7E1D36A095A7}"/>
          </ac:picMkLst>
        </pc:picChg>
        <pc:picChg chg="add mod topLvl">
          <ac:chgData name="Ohiro, Oluwatosin" userId="b91f4a64-2649-445e-98af-5395a9149ff3" providerId="ADAL" clId="{66D63028-9DE9-3843-98F6-52E862F3C0D4}" dt="2025-12-02T21:03:24.605" v="1690" actId="1076"/>
          <ac:picMkLst>
            <pc:docMk/>
            <pc:sldMk cId="1867497029" sldId="626"/>
            <ac:picMk id="33" creationId="{02A6C8C9-45FE-A55A-767C-6C18C724C2C3}"/>
          </ac:picMkLst>
        </pc:picChg>
        <pc:picChg chg="add mod topLvl">
          <ac:chgData name="Ohiro, Oluwatosin" userId="b91f4a64-2649-445e-98af-5395a9149ff3" providerId="ADAL" clId="{66D63028-9DE9-3843-98F6-52E862F3C0D4}" dt="2025-12-02T21:03:24.605" v="1690" actId="1076"/>
          <ac:picMkLst>
            <pc:docMk/>
            <pc:sldMk cId="1867497029" sldId="626"/>
            <ac:picMk id="34" creationId="{72C09EC4-F153-A0AF-2D67-B1D2E2D25B6A}"/>
          </ac:picMkLst>
        </pc:picChg>
        <pc:picChg chg="mod">
          <ac:chgData name="Ohiro, Oluwatosin" userId="b91f4a64-2649-445e-98af-5395a9149ff3" providerId="ADAL" clId="{66D63028-9DE9-3843-98F6-52E862F3C0D4}" dt="2025-12-02T21:03:24.605" v="1690" actId="1076"/>
          <ac:picMkLst>
            <pc:docMk/>
            <pc:sldMk cId="1867497029" sldId="626"/>
            <ac:picMk id="47" creationId="{5716ABAD-F16F-3E8A-79AB-E9E8329A2FD9}"/>
          </ac:picMkLst>
        </pc:picChg>
        <pc:picChg chg="add del mod modCrop">
          <ac:chgData name="Ohiro, Oluwatosin" userId="b91f4a64-2649-445e-98af-5395a9149ff3" providerId="ADAL" clId="{66D63028-9DE9-3843-98F6-52E862F3C0D4}" dt="2025-12-02T23:43:56.331" v="3273" actId="478"/>
          <ac:picMkLst>
            <pc:docMk/>
            <pc:sldMk cId="1867497029" sldId="626"/>
            <ac:picMk id="206" creationId="{7C186393-1C19-5F00-95AF-B5236A6A13FF}"/>
          </ac:picMkLst>
        </pc:picChg>
        <pc:picChg chg="add del mod modCrop">
          <ac:chgData name="Ohiro, Oluwatosin" userId="b91f4a64-2649-445e-98af-5395a9149ff3" providerId="ADAL" clId="{66D63028-9DE9-3843-98F6-52E862F3C0D4}" dt="2025-12-03T01:15:16.774" v="4140" actId="478"/>
          <ac:picMkLst>
            <pc:docMk/>
            <pc:sldMk cId="1867497029" sldId="626"/>
            <ac:picMk id="209" creationId="{A26F9FDD-FD94-713F-706D-831CF30E35E0}"/>
          </ac:picMkLst>
        </pc:picChg>
        <pc:picChg chg="mod topLvl modCrop">
          <ac:chgData name="Ohiro, Oluwatosin" userId="b91f4a64-2649-445e-98af-5395a9149ff3" providerId="ADAL" clId="{66D63028-9DE9-3843-98F6-52E862F3C0D4}" dt="2025-12-02T23:28:15.049" v="2909" actId="1076"/>
          <ac:picMkLst>
            <pc:docMk/>
            <pc:sldMk cId="1867497029" sldId="626"/>
            <ac:picMk id="212" creationId="{107F1685-F995-FD7D-2F2B-A135D927D181}"/>
          </ac:picMkLst>
        </pc:picChg>
        <pc:picChg chg="mod topLvl modCrop">
          <ac:chgData name="Ohiro, Oluwatosin" userId="b91f4a64-2649-445e-98af-5395a9149ff3" providerId="ADAL" clId="{66D63028-9DE9-3843-98F6-52E862F3C0D4}" dt="2025-12-02T23:28:15.049" v="2909" actId="1076"/>
          <ac:picMkLst>
            <pc:docMk/>
            <pc:sldMk cId="1867497029" sldId="626"/>
            <ac:picMk id="213" creationId="{B5022BA5-2A72-09FD-7D1F-E9F8C75925BA}"/>
          </ac:picMkLst>
        </pc:picChg>
        <pc:picChg chg="add mod">
          <ac:chgData name="Ohiro, Oluwatosin" userId="b91f4a64-2649-445e-98af-5395a9149ff3" providerId="ADAL" clId="{66D63028-9DE9-3843-98F6-52E862F3C0D4}" dt="2025-12-02T23:34:24.125" v="3032"/>
          <ac:picMkLst>
            <pc:docMk/>
            <pc:sldMk cId="1867497029" sldId="626"/>
            <ac:picMk id="220" creationId="{484F2870-A98F-7212-9A3A-2AD71EC53B28}"/>
          </ac:picMkLst>
        </pc:picChg>
        <pc:picChg chg="add del mod">
          <ac:chgData name="Ohiro, Oluwatosin" userId="b91f4a64-2649-445e-98af-5395a9149ff3" providerId="ADAL" clId="{66D63028-9DE9-3843-98F6-52E862F3C0D4}" dt="2025-12-02T23:43:46.155" v="3269" actId="478"/>
          <ac:picMkLst>
            <pc:docMk/>
            <pc:sldMk cId="1867497029" sldId="626"/>
            <ac:picMk id="225" creationId="{0BDBB887-88AA-419E-43D9-086D08DA66E8}"/>
          </ac:picMkLst>
        </pc:picChg>
        <pc:picChg chg="add mod">
          <ac:chgData name="Ohiro, Oluwatosin" userId="b91f4a64-2649-445e-98af-5395a9149ff3" providerId="ADAL" clId="{66D63028-9DE9-3843-98F6-52E862F3C0D4}" dt="2025-12-03T01:55:20.393" v="4582" actId="1076"/>
          <ac:picMkLst>
            <pc:docMk/>
            <pc:sldMk cId="1867497029" sldId="626"/>
            <ac:picMk id="226" creationId="{A0DC80B9-05CD-527F-B454-CC06437A2E02}"/>
          </ac:picMkLst>
        </pc:picChg>
        <pc:picChg chg="add mod">
          <ac:chgData name="Ohiro, Oluwatosin" userId="b91f4a64-2649-445e-98af-5395a9149ff3" providerId="ADAL" clId="{66D63028-9DE9-3843-98F6-52E862F3C0D4}" dt="2025-12-03T01:55:15.857" v="4581" actId="1076"/>
          <ac:picMkLst>
            <pc:docMk/>
            <pc:sldMk cId="1867497029" sldId="626"/>
            <ac:picMk id="231" creationId="{0970CCCE-16FE-F456-6049-0CE10B3DF498}"/>
          </ac:picMkLst>
        </pc:picChg>
        <pc:picChg chg="add mod">
          <ac:chgData name="Ohiro, Oluwatosin" userId="b91f4a64-2649-445e-98af-5395a9149ff3" providerId="ADAL" clId="{66D63028-9DE9-3843-98F6-52E862F3C0D4}" dt="2025-12-03T01:17:29.391" v="4152" actId="1076"/>
          <ac:picMkLst>
            <pc:docMk/>
            <pc:sldMk cId="1867497029" sldId="626"/>
            <ac:picMk id="232" creationId="{9E7C7EF8-E118-854A-395A-3DC8D851B531}"/>
          </ac:picMkLst>
        </pc:picChg>
        <pc:picChg chg="add mod">
          <ac:chgData name="Ohiro, Oluwatosin" userId="b91f4a64-2649-445e-98af-5395a9149ff3" providerId="ADAL" clId="{66D63028-9DE9-3843-98F6-52E862F3C0D4}" dt="2025-12-03T01:55:23.962" v="4584" actId="1076"/>
          <ac:picMkLst>
            <pc:docMk/>
            <pc:sldMk cId="1867497029" sldId="626"/>
            <ac:picMk id="234" creationId="{BD6DCC6B-D629-EF11-B212-ACA58C6B9749}"/>
          </ac:picMkLst>
        </pc:picChg>
        <pc:picChg chg="add mod">
          <ac:chgData name="Ohiro, Oluwatosin" userId="b91f4a64-2649-445e-98af-5395a9149ff3" providerId="ADAL" clId="{66D63028-9DE9-3843-98F6-52E862F3C0D4}" dt="2025-12-03T02:03:11.034" v="4640"/>
          <ac:picMkLst>
            <pc:docMk/>
            <pc:sldMk cId="1867497029" sldId="626"/>
            <ac:picMk id="241" creationId="{40D3EFFC-93A3-0B9A-441E-51C26F6F89B8}"/>
          </ac:picMkLst>
        </pc:picChg>
        <pc:picChg chg="del">
          <ac:chgData name="Ohiro, Oluwatosin" userId="b91f4a64-2649-445e-98af-5395a9149ff3" providerId="ADAL" clId="{66D63028-9DE9-3843-98F6-52E862F3C0D4}" dt="2025-12-02T20:58:58.507" v="1636" actId="478"/>
          <ac:picMkLst>
            <pc:docMk/>
            <pc:sldMk cId="1867497029" sldId="626"/>
            <ac:picMk id="451" creationId="{21C80E90-366D-E277-00E2-ED9DEF941171}"/>
          </ac:picMkLst>
        </pc:picChg>
        <pc:picChg chg="del">
          <ac:chgData name="Ohiro, Oluwatosin" userId="b91f4a64-2649-445e-98af-5395a9149ff3" providerId="ADAL" clId="{66D63028-9DE9-3843-98F6-52E862F3C0D4}" dt="2025-12-02T20:58:58.507" v="1636" actId="478"/>
          <ac:picMkLst>
            <pc:docMk/>
            <pc:sldMk cId="1867497029" sldId="626"/>
            <ac:picMk id="452" creationId="{E860E4C0-BEA0-3E9C-E9BD-C74C0555EB86}"/>
          </ac:picMkLst>
        </pc:picChg>
        <pc:picChg chg="mod">
          <ac:chgData name="Ohiro, Oluwatosin" userId="b91f4a64-2649-445e-98af-5395a9149ff3" providerId="ADAL" clId="{66D63028-9DE9-3843-98F6-52E862F3C0D4}" dt="2025-12-02T21:22:32.684" v="2011" actId="1076"/>
          <ac:picMkLst>
            <pc:docMk/>
            <pc:sldMk cId="1867497029" sldId="626"/>
            <ac:picMk id="458" creationId="{3374FA55-68A4-B1D6-855C-47ADCD261775}"/>
          </ac:picMkLst>
        </pc:picChg>
        <pc:picChg chg="del">
          <ac:chgData name="Ohiro, Oluwatosin" userId="b91f4a64-2649-445e-98af-5395a9149ff3" providerId="ADAL" clId="{66D63028-9DE9-3843-98F6-52E862F3C0D4}" dt="2025-12-02T20:59:27.731" v="1644" actId="478"/>
          <ac:picMkLst>
            <pc:docMk/>
            <pc:sldMk cId="1867497029" sldId="626"/>
            <ac:picMk id="459" creationId="{297EDCD6-A11B-964E-5808-DDF8F9390D28}"/>
          </ac:picMkLst>
        </pc:picChg>
        <pc:picChg chg="add mod">
          <ac:chgData name="Ohiro, Oluwatosin" userId="b91f4a64-2649-445e-98af-5395a9149ff3" providerId="ADAL" clId="{66D63028-9DE9-3843-98F6-52E862F3C0D4}" dt="2025-12-02T21:12:30.861" v="1841" actId="1076"/>
          <ac:picMkLst>
            <pc:docMk/>
            <pc:sldMk cId="1867497029" sldId="626"/>
            <ac:picMk id="474" creationId="{2D067E9C-14A0-FB72-8522-A7F26D9E7B27}"/>
          </ac:picMkLst>
        </pc:picChg>
        <pc:cxnChg chg="add del">
          <ac:chgData name="Ohiro, Oluwatosin" userId="b91f4a64-2649-445e-98af-5395a9149ff3" providerId="ADAL" clId="{66D63028-9DE9-3843-98F6-52E862F3C0D4}" dt="2025-12-02T23:15:37.159" v="2086" actId="478"/>
          <ac:cxnSpMkLst>
            <pc:docMk/>
            <pc:sldMk cId="1867497029" sldId="626"/>
            <ac:cxnSpMk id="490" creationId="{3212D314-316D-F33D-288D-E784DB5A27B8}"/>
          </ac:cxnSpMkLst>
        </pc:cxnChg>
      </pc:sldChg>
      <pc:sldChg chg="addSp delSp modSp add del mod">
        <pc:chgData name="Ohiro, Oluwatosin" userId="b91f4a64-2649-445e-98af-5395a9149ff3" providerId="ADAL" clId="{66D63028-9DE9-3843-98F6-52E862F3C0D4}" dt="2025-12-03T06:52:27.039" v="5944" actId="2696"/>
        <pc:sldMkLst>
          <pc:docMk/>
          <pc:sldMk cId="1569301649" sldId="627"/>
        </pc:sldMkLst>
        <pc:spChg chg="mod">
          <ac:chgData name="Ohiro, Oluwatosin" userId="b91f4a64-2649-445e-98af-5395a9149ff3" providerId="ADAL" clId="{66D63028-9DE9-3843-98F6-52E862F3C0D4}" dt="2025-12-03T02:05:22.748" v="4683" actId="1076"/>
          <ac:spMkLst>
            <pc:docMk/>
            <pc:sldMk cId="1569301649" sldId="627"/>
            <ac:spMk id="3" creationId="{2C8A925B-66EC-07DE-2B81-7D891F7E5481}"/>
          </ac:spMkLst>
        </pc:spChg>
        <pc:spChg chg="del">
          <ac:chgData name="Ohiro, Oluwatosin" userId="b91f4a64-2649-445e-98af-5395a9149ff3" providerId="ADAL" clId="{66D63028-9DE9-3843-98F6-52E862F3C0D4}" dt="2025-12-03T02:03:28.144" v="4643" actId="478"/>
          <ac:spMkLst>
            <pc:docMk/>
            <pc:sldMk cId="1569301649" sldId="627"/>
            <ac:spMk id="15" creationId="{B9BE8734-F10F-ACF6-CD1F-5B6ED0BBA444}"/>
          </ac:spMkLst>
        </pc:spChg>
        <pc:spChg chg="mod">
          <ac:chgData name="Ohiro, Oluwatosin" userId="b91f4a64-2649-445e-98af-5395a9149ff3" providerId="ADAL" clId="{66D63028-9DE9-3843-98F6-52E862F3C0D4}" dt="2025-12-03T02:07:37.707" v="4697" actId="1076"/>
          <ac:spMkLst>
            <pc:docMk/>
            <pc:sldMk cId="1569301649" sldId="627"/>
            <ac:spMk id="16" creationId="{596B95EF-CB51-A24B-BA20-3D973303B5E4}"/>
          </ac:spMkLst>
        </pc:spChg>
        <pc:spChg chg="mod">
          <ac:chgData name="Ohiro, Oluwatosin" userId="b91f4a64-2649-445e-98af-5395a9149ff3" providerId="ADAL" clId="{66D63028-9DE9-3843-98F6-52E862F3C0D4}" dt="2025-12-03T02:28:58.924" v="4924"/>
          <ac:spMkLst>
            <pc:docMk/>
            <pc:sldMk cId="1569301649" sldId="627"/>
            <ac:spMk id="20" creationId="{05DF01B1-2397-2750-95B0-81C126BE0074}"/>
          </ac:spMkLst>
        </pc:spChg>
        <pc:spChg chg="mod">
          <ac:chgData name="Ohiro, Oluwatosin" userId="b91f4a64-2649-445e-98af-5395a9149ff3" providerId="ADAL" clId="{66D63028-9DE9-3843-98F6-52E862F3C0D4}" dt="2025-12-03T02:09:07.675" v="4703" actId="1076"/>
          <ac:spMkLst>
            <pc:docMk/>
            <pc:sldMk cId="1569301649" sldId="627"/>
            <ac:spMk id="25" creationId="{E90F7826-E8EE-E667-15BA-2C37839DB5C9}"/>
          </ac:spMkLst>
        </pc:spChg>
        <pc:spChg chg="del">
          <ac:chgData name="Ohiro, Oluwatosin" userId="b91f4a64-2649-445e-98af-5395a9149ff3" providerId="ADAL" clId="{66D63028-9DE9-3843-98F6-52E862F3C0D4}" dt="2025-12-03T02:04:33.917" v="4652" actId="478"/>
          <ac:spMkLst>
            <pc:docMk/>
            <pc:sldMk cId="1569301649" sldId="627"/>
            <ac:spMk id="38" creationId="{293BC8DF-3493-3CE5-EBB2-DC93C0FA9788}"/>
          </ac:spMkLst>
        </pc:spChg>
        <pc:spChg chg="del">
          <ac:chgData name="Ohiro, Oluwatosin" userId="b91f4a64-2649-445e-98af-5395a9149ff3" providerId="ADAL" clId="{66D63028-9DE9-3843-98F6-52E862F3C0D4}" dt="2025-12-03T02:04:33.917" v="4652" actId="478"/>
          <ac:spMkLst>
            <pc:docMk/>
            <pc:sldMk cId="1569301649" sldId="627"/>
            <ac:spMk id="50" creationId="{D3E6D5FC-11AE-666E-34B6-2B62308A75BD}"/>
          </ac:spMkLst>
        </pc:spChg>
        <pc:spChg chg="mod">
          <ac:chgData name="Ohiro, Oluwatosin" userId="b91f4a64-2649-445e-98af-5395a9149ff3" providerId="ADAL" clId="{66D63028-9DE9-3843-98F6-52E862F3C0D4}" dt="2025-12-03T02:07:42.042" v="4698" actId="1076"/>
          <ac:spMkLst>
            <pc:docMk/>
            <pc:sldMk cId="1569301649" sldId="627"/>
            <ac:spMk id="63" creationId="{2F3696CF-1D6A-FE2D-951D-9394D072D404}"/>
          </ac:spMkLst>
        </pc:spChg>
        <pc:spChg chg="mod">
          <ac:chgData name="Ohiro, Oluwatosin" userId="b91f4a64-2649-445e-98af-5395a9149ff3" providerId="ADAL" clId="{66D63028-9DE9-3843-98F6-52E862F3C0D4}" dt="2025-12-03T02:28:58.924" v="4924"/>
          <ac:spMkLst>
            <pc:docMk/>
            <pc:sldMk cId="1569301649" sldId="627"/>
            <ac:spMk id="227" creationId="{99BE93DD-3E8A-0A36-8CC4-C6361D1EB767}"/>
          </ac:spMkLst>
        </pc:spChg>
        <pc:spChg chg="mod">
          <ac:chgData name="Ohiro, Oluwatosin" userId="b91f4a64-2649-445e-98af-5395a9149ff3" providerId="ADAL" clId="{66D63028-9DE9-3843-98F6-52E862F3C0D4}" dt="2025-12-03T02:04:20.769" v="4650" actId="166"/>
          <ac:spMkLst>
            <pc:docMk/>
            <pc:sldMk cId="1569301649" sldId="627"/>
            <ac:spMk id="296" creationId="{77717808-39F8-0F5B-F094-3C930CD86D3E}"/>
          </ac:spMkLst>
        </pc:spChg>
        <pc:spChg chg="mod">
          <ac:chgData name="Ohiro, Oluwatosin" userId="b91f4a64-2649-445e-98af-5395a9149ff3" providerId="ADAL" clId="{66D63028-9DE9-3843-98F6-52E862F3C0D4}" dt="2025-12-03T02:04:47.372" v="4654" actId="1076"/>
          <ac:spMkLst>
            <pc:docMk/>
            <pc:sldMk cId="1569301649" sldId="627"/>
            <ac:spMk id="438" creationId="{E72E0F5B-6043-55CB-5B96-0897CCE50FE1}"/>
          </ac:spMkLst>
        </pc:spChg>
        <pc:spChg chg="mod">
          <ac:chgData name="Ohiro, Oluwatosin" userId="b91f4a64-2649-445e-98af-5395a9149ff3" providerId="ADAL" clId="{66D63028-9DE9-3843-98F6-52E862F3C0D4}" dt="2025-12-03T02:28:58.924" v="4924"/>
          <ac:spMkLst>
            <pc:docMk/>
            <pc:sldMk cId="1569301649" sldId="627"/>
            <ac:spMk id="453" creationId="{D136B044-5F65-FE75-680C-9738B37B5E53}"/>
          </ac:spMkLst>
        </pc:spChg>
        <pc:spChg chg="mod">
          <ac:chgData name="Ohiro, Oluwatosin" userId="b91f4a64-2649-445e-98af-5395a9149ff3" providerId="ADAL" clId="{66D63028-9DE9-3843-98F6-52E862F3C0D4}" dt="2025-12-03T02:08:41.051" v="4702" actId="20577"/>
          <ac:spMkLst>
            <pc:docMk/>
            <pc:sldMk cId="1569301649" sldId="627"/>
            <ac:spMk id="454" creationId="{CCC69828-9314-734D-6147-3FED62CF1D92}"/>
          </ac:spMkLst>
        </pc:spChg>
        <pc:spChg chg="mod">
          <ac:chgData name="Ohiro, Oluwatosin" userId="b91f4a64-2649-445e-98af-5395a9149ff3" providerId="ADAL" clId="{66D63028-9DE9-3843-98F6-52E862F3C0D4}" dt="2025-12-03T02:09:07.675" v="4703" actId="1076"/>
          <ac:spMkLst>
            <pc:docMk/>
            <pc:sldMk cId="1569301649" sldId="627"/>
            <ac:spMk id="455" creationId="{0B9AA714-C03F-902A-FC2A-5AD4A87F17CA}"/>
          </ac:spMkLst>
        </pc:spChg>
        <pc:spChg chg="mod">
          <ac:chgData name="Ohiro, Oluwatosin" userId="b91f4a64-2649-445e-98af-5395a9149ff3" providerId="ADAL" clId="{66D63028-9DE9-3843-98F6-52E862F3C0D4}" dt="2025-12-03T02:09:07.675" v="4703" actId="1076"/>
          <ac:spMkLst>
            <pc:docMk/>
            <pc:sldMk cId="1569301649" sldId="627"/>
            <ac:spMk id="457" creationId="{1A3C74DF-D490-44B7-F4BF-BF5D96C1C34F}"/>
          </ac:spMkLst>
        </pc:spChg>
        <pc:spChg chg="mod">
          <ac:chgData name="Ohiro, Oluwatosin" userId="b91f4a64-2649-445e-98af-5395a9149ff3" providerId="ADAL" clId="{66D63028-9DE9-3843-98F6-52E862F3C0D4}" dt="2025-12-03T02:09:07.675" v="4703" actId="1076"/>
          <ac:spMkLst>
            <pc:docMk/>
            <pc:sldMk cId="1569301649" sldId="627"/>
            <ac:spMk id="482" creationId="{2E0F6696-7CEE-8F7B-D75C-1D5D049C7AF5}"/>
          </ac:spMkLst>
        </pc:spChg>
        <pc:grpChg chg="mod">
          <ac:chgData name="Ohiro, Oluwatosin" userId="b91f4a64-2649-445e-98af-5395a9149ff3" providerId="ADAL" clId="{66D63028-9DE9-3843-98F6-52E862F3C0D4}" dt="2025-12-03T02:10:10.205" v="4718" actId="1076"/>
          <ac:grpSpMkLst>
            <pc:docMk/>
            <pc:sldMk cId="1569301649" sldId="627"/>
            <ac:grpSpMk id="299" creationId="{48F095C0-E09E-4F04-77A4-C28515BCB709}"/>
          </ac:grpSpMkLst>
        </pc:grpChg>
        <pc:grpChg chg="del">
          <ac:chgData name="Ohiro, Oluwatosin" userId="b91f4a64-2649-445e-98af-5395a9149ff3" providerId="ADAL" clId="{66D63028-9DE9-3843-98F6-52E862F3C0D4}" dt="2025-12-03T02:03:26.060" v="4642" actId="478"/>
          <ac:grpSpMkLst>
            <pc:docMk/>
            <pc:sldMk cId="1569301649" sldId="627"/>
            <ac:grpSpMk id="302" creationId="{6847985C-A4E0-BD0F-2A68-780F840BFFE1}"/>
          </ac:grpSpMkLst>
        </pc:grpChg>
        <pc:grpChg chg="mod">
          <ac:chgData name="Ohiro, Oluwatosin" userId="b91f4a64-2649-445e-98af-5395a9149ff3" providerId="ADAL" clId="{66D63028-9DE9-3843-98F6-52E862F3C0D4}" dt="2025-12-03T02:09:12.712" v="4704" actId="1076"/>
          <ac:grpSpMkLst>
            <pc:docMk/>
            <pc:sldMk cId="1569301649" sldId="627"/>
            <ac:grpSpMk id="488" creationId="{1BF18322-A5B4-6B4F-4868-3A28C479DEF3}"/>
          </ac:grpSpMkLst>
        </pc:grpChg>
        <pc:picChg chg="mod">
          <ac:chgData name="Ohiro, Oluwatosin" userId="b91f4a64-2649-445e-98af-5395a9149ff3" providerId="ADAL" clId="{66D63028-9DE9-3843-98F6-52E862F3C0D4}" dt="2025-12-03T02:10:10.205" v="4718" actId="1076"/>
          <ac:picMkLst>
            <pc:docMk/>
            <pc:sldMk cId="1569301649" sldId="627"/>
            <ac:picMk id="51" creationId="{C70097A1-6D05-5724-984F-E59E205FCC81}"/>
          </ac:picMkLst>
        </pc:picChg>
        <pc:picChg chg="del">
          <ac:chgData name="Ohiro, Oluwatosin" userId="b91f4a64-2649-445e-98af-5395a9149ff3" providerId="ADAL" clId="{66D63028-9DE9-3843-98F6-52E862F3C0D4}" dt="2025-12-03T02:04:23.753" v="4651" actId="478"/>
          <ac:picMkLst>
            <pc:docMk/>
            <pc:sldMk cId="1569301649" sldId="627"/>
            <ac:picMk id="298" creationId="{1A796DD7-BF68-D8C4-94A4-3A616E5A0012}"/>
          </ac:picMkLst>
        </pc:picChg>
        <pc:picChg chg="mod">
          <ac:chgData name="Ohiro, Oluwatosin" userId="b91f4a64-2649-445e-98af-5395a9149ff3" providerId="ADAL" clId="{66D63028-9DE9-3843-98F6-52E862F3C0D4}" dt="2025-12-03T02:10:10.205" v="4718" actId="1076"/>
          <ac:picMkLst>
            <pc:docMk/>
            <pc:sldMk cId="1569301649" sldId="627"/>
            <ac:picMk id="300" creationId="{FCECD412-F26A-8201-11FF-A4E0F77B48E9}"/>
          </ac:picMkLst>
        </pc:picChg>
        <pc:picChg chg="mod">
          <ac:chgData name="Ohiro, Oluwatosin" userId="b91f4a64-2649-445e-98af-5395a9149ff3" providerId="ADAL" clId="{66D63028-9DE9-3843-98F6-52E862F3C0D4}" dt="2025-12-03T02:10:10.205" v="4718" actId="1076"/>
          <ac:picMkLst>
            <pc:docMk/>
            <pc:sldMk cId="1569301649" sldId="627"/>
            <ac:picMk id="301" creationId="{C8CDF2BE-D1BB-3F3F-08F7-13983D3EF5D2}"/>
          </ac:picMkLst>
        </pc:picChg>
        <pc:picChg chg="add mod">
          <ac:chgData name="Ohiro, Oluwatosin" userId="b91f4a64-2649-445e-98af-5395a9149ff3" providerId="ADAL" clId="{66D63028-9DE9-3843-98F6-52E862F3C0D4}" dt="2025-12-03T02:10:12.650" v="4719" actId="1076"/>
          <ac:picMkLst>
            <pc:docMk/>
            <pc:sldMk cId="1569301649" sldId="627"/>
            <ac:picMk id="448" creationId="{09EF89DD-D158-5173-0813-D3BF0A585128}"/>
          </ac:picMkLst>
        </pc:picChg>
        <pc:picChg chg="add mod">
          <ac:chgData name="Ohiro, Oluwatosin" userId="b91f4a64-2649-445e-98af-5395a9149ff3" providerId="ADAL" clId="{66D63028-9DE9-3843-98F6-52E862F3C0D4}" dt="2025-12-03T02:10:06.529" v="4713" actId="1076"/>
          <ac:picMkLst>
            <pc:docMk/>
            <pc:sldMk cId="1569301649" sldId="627"/>
            <ac:picMk id="449" creationId="{3D56D326-BBEC-E118-942E-8335F27AC8EC}"/>
          </ac:picMkLst>
        </pc:picChg>
        <pc:picChg chg="del">
          <ac:chgData name="Ohiro, Oluwatosin" userId="b91f4a64-2649-445e-98af-5395a9149ff3" providerId="ADAL" clId="{66D63028-9DE9-3843-98F6-52E862F3C0D4}" dt="2025-12-03T02:04:23.753" v="4651" actId="478"/>
          <ac:picMkLst>
            <pc:docMk/>
            <pc:sldMk cId="1569301649" sldId="627"/>
            <ac:picMk id="1026" creationId="{A44FDDFF-2174-D811-5A2E-D6B0738A3C0D}"/>
          </ac:picMkLst>
        </pc:picChg>
        <pc:cxnChg chg="mod">
          <ac:chgData name="Ohiro, Oluwatosin" userId="b91f4a64-2649-445e-98af-5395a9149ff3" providerId="ADAL" clId="{66D63028-9DE9-3843-98F6-52E862F3C0D4}" dt="2025-12-03T02:03:26.060" v="4642" actId="478"/>
          <ac:cxnSpMkLst>
            <pc:docMk/>
            <pc:sldMk cId="1569301649" sldId="627"/>
            <ac:cxnSpMk id="322" creationId="{07721C66-8EB0-1DFB-F495-D85D3AE9B933}"/>
          </ac:cxnSpMkLst>
        </pc:cxnChg>
      </pc:sldChg>
      <pc:sldChg chg="addSp delSp modSp add del mod">
        <pc:chgData name="Ohiro, Oluwatosin" userId="b91f4a64-2649-445e-98af-5395a9149ff3" providerId="ADAL" clId="{66D63028-9DE9-3843-98F6-52E862F3C0D4}" dt="2025-12-03T06:52:26.714" v="5942" actId="2696"/>
        <pc:sldMkLst>
          <pc:docMk/>
          <pc:sldMk cId="1522593062" sldId="628"/>
        </pc:sldMkLst>
        <pc:spChg chg="mod">
          <ac:chgData name="Ohiro, Oluwatosin" userId="b91f4a64-2649-445e-98af-5395a9149ff3" providerId="ADAL" clId="{66D63028-9DE9-3843-98F6-52E862F3C0D4}" dt="2025-12-03T05:19:45.500" v="5273" actId="20577"/>
          <ac:spMkLst>
            <pc:docMk/>
            <pc:sldMk cId="1522593062" sldId="628"/>
            <ac:spMk id="2" creationId="{D7BC283A-6B1C-E708-B0BF-0B16D6A037C9}"/>
          </ac:spMkLst>
        </pc:spChg>
        <pc:spChg chg="mod">
          <ac:chgData name="Ohiro, Oluwatosin" userId="b91f4a64-2649-445e-98af-5395a9149ff3" providerId="ADAL" clId="{66D63028-9DE9-3843-98F6-52E862F3C0D4}" dt="2025-12-03T05:29:01.384" v="5394" actId="20577"/>
          <ac:spMkLst>
            <pc:docMk/>
            <pc:sldMk cId="1522593062" sldId="628"/>
            <ac:spMk id="3" creationId="{0080864F-4B4E-7320-DBB6-D54622A9FE1F}"/>
          </ac:spMkLst>
        </pc:spChg>
        <pc:spChg chg="mod">
          <ac:chgData name="Ohiro, Oluwatosin" userId="b91f4a64-2649-445e-98af-5395a9149ff3" providerId="ADAL" clId="{66D63028-9DE9-3843-98F6-52E862F3C0D4}" dt="2025-12-03T05:45:04.811" v="5766" actId="57"/>
          <ac:spMkLst>
            <pc:docMk/>
            <pc:sldMk cId="1522593062" sldId="628"/>
            <ac:spMk id="12" creationId="{939574EA-E33B-B0EC-FFFD-31197F0F1AE7}"/>
          </ac:spMkLst>
        </pc:spChg>
        <pc:spChg chg="mod">
          <ac:chgData name="Ohiro, Oluwatosin" userId="b91f4a64-2649-445e-98af-5395a9149ff3" providerId="ADAL" clId="{66D63028-9DE9-3843-98F6-52E862F3C0D4}" dt="2025-12-03T05:44:36.196" v="5752" actId="20577"/>
          <ac:spMkLst>
            <pc:docMk/>
            <pc:sldMk cId="1522593062" sldId="628"/>
            <ac:spMk id="16" creationId="{9DFEB032-F45A-6F21-B089-B65A4E552AE7}"/>
          </ac:spMkLst>
        </pc:spChg>
        <pc:spChg chg="mod">
          <ac:chgData name="Ohiro, Oluwatosin" userId="b91f4a64-2649-445e-98af-5395a9149ff3" providerId="ADAL" clId="{66D63028-9DE9-3843-98F6-52E862F3C0D4}" dt="2025-12-03T05:31:55" v="5417"/>
          <ac:spMkLst>
            <pc:docMk/>
            <pc:sldMk cId="1522593062" sldId="628"/>
            <ac:spMk id="18" creationId="{83B073B0-F6D3-C099-BB1F-015034772CD3}"/>
          </ac:spMkLst>
        </pc:spChg>
        <pc:spChg chg="mod">
          <ac:chgData name="Ohiro, Oluwatosin" userId="b91f4a64-2649-445e-98af-5395a9149ff3" providerId="ADAL" clId="{66D63028-9DE9-3843-98F6-52E862F3C0D4}" dt="2025-12-03T05:44:48.745" v="5756" actId="57"/>
          <ac:spMkLst>
            <pc:docMk/>
            <pc:sldMk cId="1522593062" sldId="628"/>
            <ac:spMk id="19" creationId="{64610E8E-D3DC-2734-CF5F-D6C85BDB99CA}"/>
          </ac:spMkLst>
        </pc:spChg>
        <pc:spChg chg="mod">
          <ac:chgData name="Ohiro, Oluwatosin" userId="b91f4a64-2649-445e-98af-5395a9149ff3" providerId="ADAL" clId="{66D63028-9DE9-3843-98F6-52E862F3C0D4}" dt="2025-12-03T05:31:58.983" v="5421" actId="20577"/>
          <ac:spMkLst>
            <pc:docMk/>
            <pc:sldMk cId="1522593062" sldId="628"/>
            <ac:spMk id="20" creationId="{931E1D16-E2D9-648D-C77A-C9A2207C839C}"/>
          </ac:spMkLst>
        </pc:spChg>
        <pc:spChg chg="mod">
          <ac:chgData name="Ohiro, Oluwatosin" userId="b91f4a64-2649-445e-98af-5395a9149ff3" providerId="ADAL" clId="{66D63028-9DE9-3843-98F6-52E862F3C0D4}" dt="2025-12-03T05:31:55" v="5417"/>
          <ac:spMkLst>
            <pc:docMk/>
            <pc:sldMk cId="1522593062" sldId="628"/>
            <ac:spMk id="21" creationId="{8875ED24-F0C2-3101-B9ED-5C855F7F2789}"/>
          </ac:spMkLst>
        </pc:spChg>
        <pc:spChg chg="mod">
          <ac:chgData name="Ohiro, Oluwatosin" userId="b91f4a64-2649-445e-98af-5395a9149ff3" providerId="ADAL" clId="{66D63028-9DE9-3843-98F6-52E862F3C0D4}" dt="2025-12-03T05:31:42.371" v="5409"/>
          <ac:spMkLst>
            <pc:docMk/>
            <pc:sldMk cId="1522593062" sldId="628"/>
            <ac:spMk id="22" creationId="{DF4446E3-E800-4DD5-B7F3-542876917D9F}"/>
          </ac:spMkLst>
        </pc:spChg>
        <pc:spChg chg="mod">
          <ac:chgData name="Ohiro, Oluwatosin" userId="b91f4a64-2649-445e-98af-5395a9149ff3" providerId="ADAL" clId="{66D63028-9DE9-3843-98F6-52E862F3C0D4}" dt="2025-12-03T05:31:55" v="5417"/>
          <ac:spMkLst>
            <pc:docMk/>
            <pc:sldMk cId="1522593062" sldId="628"/>
            <ac:spMk id="23" creationId="{83AEFCDE-725C-CA65-196A-E14F5354CEAA}"/>
          </ac:spMkLst>
        </pc:spChg>
        <pc:spChg chg="mod">
          <ac:chgData name="Ohiro, Oluwatosin" userId="b91f4a64-2649-445e-98af-5395a9149ff3" providerId="ADAL" clId="{66D63028-9DE9-3843-98F6-52E862F3C0D4}" dt="2025-12-03T05:31:42.371" v="5409"/>
          <ac:spMkLst>
            <pc:docMk/>
            <pc:sldMk cId="1522593062" sldId="628"/>
            <ac:spMk id="31" creationId="{0B2454AE-39AD-8968-603F-AEE87648D267}"/>
          </ac:spMkLst>
        </pc:spChg>
        <pc:spChg chg="mod">
          <ac:chgData name="Ohiro, Oluwatosin" userId="b91f4a64-2649-445e-98af-5395a9149ff3" providerId="ADAL" clId="{66D63028-9DE9-3843-98F6-52E862F3C0D4}" dt="2025-12-03T05:31:45.789" v="5411" actId="20577"/>
          <ac:spMkLst>
            <pc:docMk/>
            <pc:sldMk cId="1522593062" sldId="628"/>
            <ac:spMk id="36" creationId="{C73D0C11-7217-C7E5-4AD4-2DC87F7D8188}"/>
          </ac:spMkLst>
        </pc:spChg>
        <pc:spChg chg="add mod">
          <ac:chgData name="Ohiro, Oluwatosin" userId="b91f4a64-2649-445e-98af-5395a9149ff3" providerId="ADAL" clId="{66D63028-9DE9-3843-98F6-52E862F3C0D4}" dt="2025-12-03T05:44:31.955" v="5750" actId="20577"/>
          <ac:spMkLst>
            <pc:docMk/>
            <pc:sldMk cId="1522593062" sldId="628"/>
            <ac:spMk id="38" creationId="{9E3908CB-5E49-2E8B-8657-59A701801D39}"/>
          </ac:spMkLst>
        </pc:spChg>
        <pc:spChg chg="mod">
          <ac:chgData name="Ohiro, Oluwatosin" userId="b91f4a64-2649-445e-98af-5395a9149ff3" providerId="ADAL" clId="{66D63028-9DE9-3843-98F6-52E862F3C0D4}" dt="2025-12-03T05:31:42.371" v="5409"/>
          <ac:spMkLst>
            <pc:docMk/>
            <pc:sldMk cId="1522593062" sldId="628"/>
            <ac:spMk id="41" creationId="{F6CE3BA2-0A1B-BC56-FD05-71954A96E56E}"/>
          </ac:spMkLst>
        </pc:spChg>
        <pc:spChg chg="mod">
          <ac:chgData name="Ohiro, Oluwatosin" userId="b91f4a64-2649-445e-98af-5395a9149ff3" providerId="ADAL" clId="{66D63028-9DE9-3843-98F6-52E862F3C0D4}" dt="2025-12-03T05:31:42.371" v="5409"/>
          <ac:spMkLst>
            <pc:docMk/>
            <pc:sldMk cId="1522593062" sldId="628"/>
            <ac:spMk id="44" creationId="{A5AE3F88-CB8D-DB6E-8194-FEB9269960C7}"/>
          </ac:spMkLst>
        </pc:spChg>
        <pc:spChg chg="add mod">
          <ac:chgData name="Ohiro, Oluwatosin" userId="b91f4a64-2649-445e-98af-5395a9149ff3" providerId="ADAL" clId="{66D63028-9DE9-3843-98F6-52E862F3C0D4}" dt="2025-12-03T05:48:11.314" v="5776"/>
          <ac:spMkLst>
            <pc:docMk/>
            <pc:sldMk cId="1522593062" sldId="628"/>
            <ac:spMk id="50" creationId="{B52453BD-C30C-36E1-1193-122D58C298D9}"/>
          </ac:spMkLst>
        </pc:spChg>
        <pc:spChg chg="del mod">
          <ac:chgData name="Ohiro, Oluwatosin" userId="b91f4a64-2649-445e-98af-5395a9149ff3" providerId="ADAL" clId="{66D63028-9DE9-3843-98F6-52E862F3C0D4}" dt="2025-12-03T02:10:37.668" v="4726" actId="478"/>
          <ac:spMkLst>
            <pc:docMk/>
            <pc:sldMk cId="1522593062" sldId="628"/>
            <ac:spMk id="63" creationId="{78DE50F1-00B9-174F-1656-AD4146C5EB23}"/>
          </ac:spMkLst>
        </pc:spChg>
        <pc:spChg chg="mod">
          <ac:chgData name="Ohiro, Oluwatosin" userId="b91f4a64-2649-445e-98af-5395a9149ff3" providerId="ADAL" clId="{66D63028-9DE9-3843-98F6-52E862F3C0D4}" dt="2025-12-03T05:31:42.371" v="5409"/>
          <ac:spMkLst>
            <pc:docMk/>
            <pc:sldMk cId="1522593062" sldId="628"/>
            <ac:spMk id="85" creationId="{7F558442-6261-8865-2E38-8FD4591ECF4D}"/>
          </ac:spMkLst>
        </pc:spChg>
        <pc:spChg chg="mod">
          <ac:chgData name="Ohiro, Oluwatosin" userId="b91f4a64-2649-445e-98af-5395a9149ff3" providerId="ADAL" clId="{66D63028-9DE9-3843-98F6-52E862F3C0D4}" dt="2025-12-03T05:31:42.371" v="5409"/>
          <ac:spMkLst>
            <pc:docMk/>
            <pc:sldMk cId="1522593062" sldId="628"/>
            <ac:spMk id="93" creationId="{1F5ED971-716D-5451-0B23-A5CBEBFACDB6}"/>
          </ac:spMkLst>
        </pc:spChg>
        <pc:spChg chg="mod">
          <ac:chgData name="Ohiro, Oluwatosin" userId="b91f4a64-2649-445e-98af-5395a9149ff3" providerId="ADAL" clId="{66D63028-9DE9-3843-98F6-52E862F3C0D4}" dt="2025-12-03T05:31:42.371" v="5409"/>
          <ac:spMkLst>
            <pc:docMk/>
            <pc:sldMk cId="1522593062" sldId="628"/>
            <ac:spMk id="210" creationId="{EE956625-FB66-4B01-E021-1977629852E7}"/>
          </ac:spMkLst>
        </pc:spChg>
        <pc:spChg chg="mod">
          <ac:chgData name="Ohiro, Oluwatosin" userId="b91f4a64-2649-445e-98af-5395a9149ff3" providerId="ADAL" clId="{66D63028-9DE9-3843-98F6-52E862F3C0D4}" dt="2025-12-03T05:35:38.306" v="5640" actId="552"/>
          <ac:spMkLst>
            <pc:docMk/>
            <pc:sldMk cId="1522593062" sldId="628"/>
            <ac:spMk id="215" creationId="{2CEDD9D5-BFB1-7ECE-0535-8D1FCCD8B707}"/>
          </ac:spMkLst>
        </pc:spChg>
        <pc:spChg chg="mod">
          <ac:chgData name="Ohiro, Oluwatosin" userId="b91f4a64-2649-445e-98af-5395a9149ff3" providerId="ADAL" clId="{66D63028-9DE9-3843-98F6-52E862F3C0D4}" dt="2025-12-03T05:35:32.956" v="5639" actId="552"/>
          <ac:spMkLst>
            <pc:docMk/>
            <pc:sldMk cId="1522593062" sldId="628"/>
            <ac:spMk id="216" creationId="{B880FBEB-B91D-E097-13BC-735867D0048E}"/>
          </ac:spMkLst>
        </pc:spChg>
        <pc:spChg chg="mod">
          <ac:chgData name="Ohiro, Oluwatosin" userId="b91f4a64-2649-445e-98af-5395a9149ff3" providerId="ADAL" clId="{66D63028-9DE9-3843-98F6-52E862F3C0D4}" dt="2025-12-03T05:35:38.306" v="5640" actId="552"/>
          <ac:spMkLst>
            <pc:docMk/>
            <pc:sldMk cId="1522593062" sldId="628"/>
            <ac:spMk id="217" creationId="{BF805023-98E4-3117-2ECE-85FF6496C9CB}"/>
          </ac:spMkLst>
        </pc:spChg>
        <pc:spChg chg="mod">
          <ac:chgData name="Ohiro, Oluwatosin" userId="b91f4a64-2649-445e-98af-5395a9149ff3" providerId="ADAL" clId="{66D63028-9DE9-3843-98F6-52E862F3C0D4}" dt="2025-12-03T05:35:32.956" v="5639" actId="552"/>
          <ac:spMkLst>
            <pc:docMk/>
            <pc:sldMk cId="1522593062" sldId="628"/>
            <ac:spMk id="218" creationId="{C6AE8394-C530-32A2-DEB6-714C2F75B2BD}"/>
          </ac:spMkLst>
        </pc:spChg>
        <pc:spChg chg="mod">
          <ac:chgData name="Ohiro, Oluwatosin" userId="b91f4a64-2649-445e-98af-5395a9149ff3" providerId="ADAL" clId="{66D63028-9DE9-3843-98F6-52E862F3C0D4}" dt="2025-12-03T05:31:42.371" v="5409"/>
          <ac:spMkLst>
            <pc:docMk/>
            <pc:sldMk cId="1522593062" sldId="628"/>
            <ac:spMk id="219" creationId="{37FA0CBD-BB82-327C-A78F-A45C91F0F1DB}"/>
          </ac:spMkLst>
        </pc:spChg>
        <pc:spChg chg="mod">
          <ac:chgData name="Ohiro, Oluwatosin" userId="b91f4a64-2649-445e-98af-5395a9149ff3" providerId="ADAL" clId="{66D63028-9DE9-3843-98F6-52E862F3C0D4}" dt="2025-12-03T05:31:42.371" v="5409"/>
          <ac:spMkLst>
            <pc:docMk/>
            <pc:sldMk cId="1522593062" sldId="628"/>
            <ac:spMk id="222" creationId="{0B7070C7-3734-EB31-8C02-866929970623}"/>
          </ac:spMkLst>
        </pc:spChg>
        <pc:spChg chg="mod">
          <ac:chgData name="Ohiro, Oluwatosin" userId="b91f4a64-2649-445e-98af-5395a9149ff3" providerId="ADAL" clId="{66D63028-9DE9-3843-98F6-52E862F3C0D4}" dt="2025-12-03T05:36:09.408" v="5644" actId="14100"/>
          <ac:spMkLst>
            <pc:docMk/>
            <pc:sldMk cId="1522593062" sldId="628"/>
            <ac:spMk id="223" creationId="{C28F44D6-4614-44DC-AB60-0820D271CF33}"/>
          </ac:spMkLst>
        </pc:spChg>
        <pc:spChg chg="mod">
          <ac:chgData name="Ohiro, Oluwatosin" userId="b91f4a64-2649-445e-98af-5395a9149ff3" providerId="ADAL" clId="{66D63028-9DE9-3843-98F6-52E862F3C0D4}" dt="2025-12-03T06:09:33.506" v="5838" actId="1035"/>
          <ac:spMkLst>
            <pc:docMk/>
            <pc:sldMk cId="1522593062" sldId="628"/>
            <ac:spMk id="227" creationId="{5E0E9B06-450B-BED6-3054-3AA0E61928F0}"/>
          </ac:spMkLst>
        </pc:spChg>
        <pc:spChg chg="mod">
          <ac:chgData name="Ohiro, Oluwatosin" userId="b91f4a64-2649-445e-98af-5395a9149ff3" providerId="ADAL" clId="{66D63028-9DE9-3843-98F6-52E862F3C0D4}" dt="2025-12-03T06:17:22.785" v="5843" actId="20577"/>
          <ac:spMkLst>
            <pc:docMk/>
            <pc:sldMk cId="1522593062" sldId="628"/>
            <ac:spMk id="228" creationId="{D0C435B2-7F4A-CDF7-D691-5147BF9421D2}"/>
          </ac:spMkLst>
        </pc:spChg>
        <pc:spChg chg="del">
          <ac:chgData name="Ohiro, Oluwatosin" userId="b91f4a64-2649-445e-98af-5395a9149ff3" providerId="ADAL" clId="{66D63028-9DE9-3843-98F6-52E862F3C0D4}" dt="2025-12-03T05:37:57.257" v="5669" actId="478"/>
          <ac:spMkLst>
            <pc:docMk/>
            <pc:sldMk cId="1522593062" sldId="628"/>
            <ac:spMk id="230" creationId="{6635678C-E1F1-9B53-34FA-B83F697D732B}"/>
          </ac:spMkLst>
        </pc:spChg>
        <pc:spChg chg="mod">
          <ac:chgData name="Ohiro, Oluwatosin" userId="b91f4a64-2649-445e-98af-5395a9149ff3" providerId="ADAL" clId="{66D63028-9DE9-3843-98F6-52E862F3C0D4}" dt="2025-12-03T05:20:21.201" v="5288" actId="20577"/>
          <ac:spMkLst>
            <pc:docMk/>
            <pc:sldMk cId="1522593062" sldId="628"/>
            <ac:spMk id="236" creationId="{0CEFF65F-100A-40E0-EB79-5C9EBDA2057C}"/>
          </ac:spMkLst>
        </pc:spChg>
        <pc:spChg chg="mod">
          <ac:chgData name="Ohiro, Oluwatosin" userId="b91f4a64-2649-445e-98af-5395a9149ff3" providerId="ADAL" clId="{66D63028-9DE9-3843-98F6-52E862F3C0D4}" dt="2025-12-03T05:44:21.735" v="5748" actId="14100"/>
          <ac:spMkLst>
            <pc:docMk/>
            <pc:sldMk cId="1522593062" sldId="628"/>
            <ac:spMk id="237" creationId="{DD9ADE10-FBE7-D717-206D-BC0A7BCFD441}"/>
          </ac:spMkLst>
        </pc:spChg>
        <pc:spChg chg="mod">
          <ac:chgData name="Ohiro, Oluwatosin" userId="b91f4a64-2649-445e-98af-5395a9149ff3" providerId="ADAL" clId="{66D63028-9DE9-3843-98F6-52E862F3C0D4}" dt="2025-12-03T05:31:42.371" v="5409"/>
          <ac:spMkLst>
            <pc:docMk/>
            <pc:sldMk cId="1522593062" sldId="628"/>
            <ac:spMk id="274" creationId="{904A573F-908E-B140-610C-87287FCF9AA3}"/>
          </ac:spMkLst>
        </pc:spChg>
        <pc:spChg chg="mod">
          <ac:chgData name="Ohiro, Oluwatosin" userId="b91f4a64-2649-445e-98af-5395a9149ff3" providerId="ADAL" clId="{66D63028-9DE9-3843-98F6-52E862F3C0D4}" dt="2025-12-03T05:28:07.126" v="5380" actId="20577"/>
          <ac:spMkLst>
            <pc:docMk/>
            <pc:sldMk cId="1522593062" sldId="628"/>
            <ac:spMk id="293" creationId="{DEE32FF9-8725-68F2-2393-556383FC9B28}"/>
          </ac:spMkLst>
        </pc:spChg>
        <pc:spChg chg="mod">
          <ac:chgData name="Ohiro, Oluwatosin" userId="b91f4a64-2649-445e-98af-5395a9149ff3" providerId="ADAL" clId="{66D63028-9DE9-3843-98F6-52E862F3C0D4}" dt="2025-12-03T05:23:45.412" v="5317" actId="1076"/>
          <ac:spMkLst>
            <pc:docMk/>
            <pc:sldMk cId="1522593062" sldId="628"/>
            <ac:spMk id="296" creationId="{059C9FA3-DA08-7A77-9D6E-30361A70EED7}"/>
          </ac:spMkLst>
        </pc:spChg>
        <pc:spChg chg="del">
          <ac:chgData name="Ohiro, Oluwatosin" userId="b91f4a64-2649-445e-98af-5395a9149ff3" providerId="ADAL" clId="{66D63028-9DE9-3843-98F6-52E862F3C0D4}" dt="2025-12-03T05:14:28.738" v="5129" actId="478"/>
          <ac:spMkLst>
            <pc:docMk/>
            <pc:sldMk cId="1522593062" sldId="628"/>
            <ac:spMk id="434" creationId="{3E998EC5-A063-C5D2-16D4-57F3DB7F768D}"/>
          </ac:spMkLst>
        </pc:spChg>
        <pc:spChg chg="del mod">
          <ac:chgData name="Ohiro, Oluwatosin" userId="b91f4a64-2649-445e-98af-5395a9149ff3" providerId="ADAL" clId="{66D63028-9DE9-3843-98F6-52E862F3C0D4}" dt="2025-12-03T05:14:28.738" v="5129" actId="478"/>
          <ac:spMkLst>
            <pc:docMk/>
            <pc:sldMk cId="1522593062" sldId="628"/>
            <ac:spMk id="435" creationId="{062DB7D7-43D2-8DD0-7831-00AABC542E0F}"/>
          </ac:spMkLst>
        </pc:spChg>
        <pc:spChg chg="mod">
          <ac:chgData name="Ohiro, Oluwatosin" userId="b91f4a64-2649-445e-98af-5395a9149ff3" providerId="ADAL" clId="{66D63028-9DE9-3843-98F6-52E862F3C0D4}" dt="2025-12-03T02:46:58.121" v="5038" actId="20577"/>
          <ac:spMkLst>
            <pc:docMk/>
            <pc:sldMk cId="1522593062" sldId="628"/>
            <ac:spMk id="438" creationId="{368B673A-2D85-EF61-20E2-C3576C396D02}"/>
          </ac:spMkLst>
        </pc:spChg>
        <pc:spChg chg="add mod">
          <ac:chgData name="Ohiro, Oluwatosin" userId="b91f4a64-2649-445e-98af-5395a9149ff3" providerId="ADAL" clId="{66D63028-9DE9-3843-98F6-52E862F3C0D4}" dt="2025-12-03T05:40:00.760" v="5715" actId="20577"/>
          <ac:spMkLst>
            <pc:docMk/>
            <pc:sldMk cId="1522593062" sldId="628"/>
            <ac:spMk id="449" creationId="{992FEBEB-E4F5-FB5A-C84C-3A70D54F4D39}"/>
          </ac:spMkLst>
        </pc:spChg>
        <pc:spChg chg="add del mod">
          <ac:chgData name="Ohiro, Oluwatosin" userId="b91f4a64-2649-445e-98af-5395a9149ff3" providerId="ADAL" clId="{66D63028-9DE9-3843-98F6-52E862F3C0D4}" dt="2025-12-03T05:14:35.604" v="5130" actId="478"/>
          <ac:spMkLst>
            <pc:docMk/>
            <pc:sldMk cId="1522593062" sldId="628"/>
            <ac:spMk id="450" creationId="{67BA74D2-135F-081D-E979-9A7FE72E6A90}"/>
          </ac:spMkLst>
        </pc:spChg>
        <pc:spChg chg="add del mod">
          <ac:chgData name="Ohiro, Oluwatosin" userId="b91f4a64-2649-445e-98af-5395a9149ff3" providerId="ADAL" clId="{66D63028-9DE9-3843-98F6-52E862F3C0D4}" dt="2025-12-03T02:52:42.903" v="5090" actId="478"/>
          <ac:spMkLst>
            <pc:docMk/>
            <pc:sldMk cId="1522593062" sldId="628"/>
            <ac:spMk id="452" creationId="{4C16F048-64C0-3373-A0C2-70013163F54F}"/>
          </ac:spMkLst>
        </pc:spChg>
        <pc:spChg chg="mod">
          <ac:chgData name="Ohiro, Oluwatosin" userId="b91f4a64-2649-445e-98af-5395a9149ff3" providerId="ADAL" clId="{66D63028-9DE9-3843-98F6-52E862F3C0D4}" dt="2025-12-03T05:54:42.226" v="5805" actId="1076"/>
          <ac:spMkLst>
            <pc:docMk/>
            <pc:sldMk cId="1522593062" sldId="628"/>
            <ac:spMk id="453" creationId="{D6192548-A361-D5C5-0D06-82C3C1594389}"/>
          </ac:spMkLst>
        </pc:spChg>
        <pc:spChg chg="mod">
          <ac:chgData name="Ohiro, Oluwatosin" userId="b91f4a64-2649-445e-98af-5395a9149ff3" providerId="ADAL" clId="{66D63028-9DE9-3843-98F6-52E862F3C0D4}" dt="2025-12-03T05:22:01.629" v="5303" actId="20577"/>
          <ac:spMkLst>
            <pc:docMk/>
            <pc:sldMk cId="1522593062" sldId="628"/>
            <ac:spMk id="454" creationId="{C22D113E-71BA-7812-FFF0-5B58EB174D26}"/>
          </ac:spMkLst>
        </pc:spChg>
        <pc:spChg chg="del mod">
          <ac:chgData name="Ohiro, Oluwatosin" userId="b91f4a64-2649-445e-98af-5395a9149ff3" providerId="ADAL" clId="{66D63028-9DE9-3843-98F6-52E862F3C0D4}" dt="2025-12-03T05:52:57.484" v="5795" actId="478"/>
          <ac:spMkLst>
            <pc:docMk/>
            <pc:sldMk cId="1522593062" sldId="628"/>
            <ac:spMk id="455" creationId="{F5A005EA-FF8B-00CB-F1A4-DF981645E8E5}"/>
          </ac:spMkLst>
        </pc:spChg>
        <pc:spChg chg="add mod">
          <ac:chgData name="Ohiro, Oluwatosin" userId="b91f4a64-2649-445e-98af-5395a9149ff3" providerId="ADAL" clId="{66D63028-9DE9-3843-98F6-52E862F3C0D4}" dt="2025-12-03T05:36:49.394" v="5650" actId="1076"/>
          <ac:spMkLst>
            <pc:docMk/>
            <pc:sldMk cId="1522593062" sldId="628"/>
            <ac:spMk id="463" creationId="{81DAD224-0275-76AE-32E3-BC7FBFCF39AC}"/>
          </ac:spMkLst>
        </pc:spChg>
        <pc:spChg chg="del">
          <ac:chgData name="Ohiro, Oluwatosin" userId="b91f4a64-2649-445e-98af-5395a9149ff3" providerId="ADAL" clId="{66D63028-9DE9-3843-98F6-52E862F3C0D4}" dt="2025-12-03T06:05:42.931" v="5821" actId="478"/>
          <ac:spMkLst>
            <pc:docMk/>
            <pc:sldMk cId="1522593062" sldId="628"/>
            <ac:spMk id="473" creationId="{1608630E-BDA9-4FD2-0F91-A1B24BE70AA5}"/>
          </ac:spMkLst>
        </pc:spChg>
        <pc:spChg chg="mod">
          <ac:chgData name="Ohiro, Oluwatosin" userId="b91f4a64-2649-445e-98af-5395a9149ff3" providerId="ADAL" clId="{66D63028-9DE9-3843-98F6-52E862F3C0D4}" dt="2025-12-03T05:37:41.178" v="5658" actId="14100"/>
          <ac:spMkLst>
            <pc:docMk/>
            <pc:sldMk cId="1522593062" sldId="628"/>
            <ac:spMk id="483" creationId="{F7CAA84C-9144-221A-69DF-933A1C7C863E}"/>
          </ac:spMkLst>
        </pc:spChg>
        <pc:spChg chg="mod">
          <ac:chgData name="Ohiro, Oluwatosin" userId="b91f4a64-2649-445e-98af-5395a9149ff3" providerId="ADAL" clId="{66D63028-9DE9-3843-98F6-52E862F3C0D4}" dt="2025-12-03T02:33:00.735" v="4979" actId="113"/>
          <ac:spMkLst>
            <pc:docMk/>
            <pc:sldMk cId="1522593062" sldId="628"/>
            <ac:spMk id="503" creationId="{1AFFD6C9-4590-1437-66D9-87E6CDFA2B42}"/>
          </ac:spMkLst>
        </pc:spChg>
        <pc:grpChg chg="mod">
          <ac:chgData name="Ohiro, Oluwatosin" userId="b91f4a64-2649-445e-98af-5395a9149ff3" providerId="ADAL" clId="{66D63028-9DE9-3843-98F6-52E862F3C0D4}" dt="2025-12-03T05:31:55" v="5417"/>
          <ac:grpSpMkLst>
            <pc:docMk/>
            <pc:sldMk cId="1522593062" sldId="628"/>
            <ac:grpSpMk id="37" creationId="{B92F9D80-805C-367C-1E5C-07CC58FA7E45}"/>
          </ac:grpSpMkLst>
        </pc:grpChg>
        <pc:grpChg chg="mod">
          <ac:chgData name="Ohiro, Oluwatosin" userId="b91f4a64-2649-445e-98af-5395a9149ff3" providerId="ADAL" clId="{66D63028-9DE9-3843-98F6-52E862F3C0D4}" dt="2025-12-03T05:20:07.286" v="5274" actId="20577"/>
          <ac:grpSpMkLst>
            <pc:docMk/>
            <pc:sldMk cId="1522593062" sldId="628"/>
            <ac:grpSpMk id="224" creationId="{6E8201EC-64B0-F9EF-BE26-7F6A148BC32B}"/>
          </ac:grpSpMkLst>
        </pc:grpChg>
        <pc:grpChg chg="mod">
          <ac:chgData name="Ohiro, Oluwatosin" userId="b91f4a64-2649-445e-98af-5395a9149ff3" providerId="ADAL" clId="{66D63028-9DE9-3843-98F6-52E862F3C0D4}" dt="2025-12-03T05:23:40.663" v="5316" actId="1076"/>
          <ac:grpSpMkLst>
            <pc:docMk/>
            <pc:sldMk cId="1522593062" sldId="628"/>
            <ac:grpSpMk id="299" creationId="{46EBFF93-F03D-3401-55BC-3E3E40E69E90}"/>
          </ac:grpSpMkLst>
        </pc:grpChg>
        <pc:grpChg chg="mod">
          <ac:chgData name="Ohiro, Oluwatosin" userId="b91f4a64-2649-445e-98af-5395a9149ff3" providerId="ADAL" clId="{66D63028-9DE9-3843-98F6-52E862F3C0D4}" dt="2025-12-03T05:31:55" v="5417"/>
          <ac:grpSpMkLst>
            <pc:docMk/>
            <pc:sldMk cId="1522593062" sldId="628"/>
            <ac:grpSpMk id="488" creationId="{AA6ED267-C6E4-48D6-9039-6368D83C6DE1}"/>
          </ac:grpSpMkLst>
        </pc:grpChg>
        <pc:picChg chg="add mod">
          <ac:chgData name="Ohiro, Oluwatosin" userId="b91f4a64-2649-445e-98af-5395a9149ff3" providerId="ADAL" clId="{66D63028-9DE9-3843-98F6-52E862F3C0D4}" dt="2025-12-03T05:23:40.663" v="5316" actId="1076"/>
          <ac:picMkLst>
            <pc:docMk/>
            <pc:sldMk cId="1522593062" sldId="628"/>
            <ac:picMk id="15" creationId="{4B42CD87-D0E5-041B-85D8-604116661F38}"/>
          </ac:picMkLst>
        </pc:picChg>
        <pc:picChg chg="mod">
          <ac:chgData name="Ohiro, Oluwatosin" userId="b91f4a64-2649-445e-98af-5395a9149ff3" providerId="ADAL" clId="{66D63028-9DE9-3843-98F6-52E862F3C0D4}" dt="2025-12-03T05:31:55" v="5417"/>
          <ac:picMkLst>
            <pc:docMk/>
            <pc:sldMk cId="1522593062" sldId="628"/>
            <ac:picMk id="17" creationId="{381F7A67-4E51-746C-F821-2834BA43DEF4}"/>
          </ac:picMkLst>
        </pc:picChg>
        <pc:picChg chg="mod">
          <ac:chgData name="Ohiro, Oluwatosin" userId="b91f4a64-2649-445e-98af-5395a9149ff3" providerId="ADAL" clId="{66D63028-9DE9-3843-98F6-52E862F3C0D4}" dt="2025-12-03T05:56:07.580" v="5807" actId="14100"/>
          <ac:picMkLst>
            <pc:docMk/>
            <pc:sldMk cId="1522593062" sldId="628"/>
            <ac:picMk id="32" creationId="{CA152046-22A3-D01A-9193-A5AC33A82B4D}"/>
          </ac:picMkLst>
        </pc:picChg>
        <pc:picChg chg="del mod">
          <ac:chgData name="Ohiro, Oluwatosin" userId="b91f4a64-2649-445e-98af-5395a9149ff3" providerId="ADAL" clId="{66D63028-9DE9-3843-98F6-52E862F3C0D4}" dt="2025-12-03T06:02:02.241" v="5817" actId="478"/>
          <ac:picMkLst>
            <pc:docMk/>
            <pc:sldMk cId="1522593062" sldId="628"/>
            <ac:picMk id="33" creationId="{AFC98D1A-B67B-1822-7440-256274F48DE0}"/>
          </ac:picMkLst>
        </pc:picChg>
        <pc:picChg chg="del mod">
          <ac:chgData name="Ohiro, Oluwatosin" userId="b91f4a64-2649-445e-98af-5395a9149ff3" providerId="ADAL" clId="{66D63028-9DE9-3843-98F6-52E862F3C0D4}" dt="2025-12-03T05:59:40.500" v="5808" actId="478"/>
          <ac:picMkLst>
            <pc:docMk/>
            <pc:sldMk cId="1522593062" sldId="628"/>
            <ac:picMk id="34" creationId="{3AAEC983-AB47-0736-D36E-25BEEB01BDD7}"/>
          </ac:picMkLst>
        </pc:picChg>
        <pc:picChg chg="mod">
          <ac:chgData name="Ohiro, Oluwatosin" userId="b91f4a64-2649-445e-98af-5395a9149ff3" providerId="ADAL" clId="{66D63028-9DE9-3843-98F6-52E862F3C0D4}" dt="2025-12-03T06:01:49.746" v="5816" actId="1076"/>
          <ac:picMkLst>
            <pc:docMk/>
            <pc:sldMk cId="1522593062" sldId="628"/>
            <ac:picMk id="47" creationId="{678754CA-8C55-C59D-4E4A-F817408700FA}"/>
          </ac:picMkLst>
        </pc:picChg>
        <pc:picChg chg="del">
          <ac:chgData name="Ohiro, Oluwatosin" userId="b91f4a64-2649-445e-98af-5395a9149ff3" providerId="ADAL" clId="{66D63028-9DE9-3843-98F6-52E862F3C0D4}" dt="2025-12-03T02:10:18.055" v="4721" actId="478"/>
          <ac:picMkLst>
            <pc:docMk/>
            <pc:sldMk cId="1522593062" sldId="628"/>
            <ac:picMk id="51" creationId="{70A81408-B121-E933-138D-768823EE7C38}"/>
          </ac:picMkLst>
        </pc:picChg>
        <pc:picChg chg="mod">
          <ac:chgData name="Ohiro, Oluwatosin" userId="b91f4a64-2649-445e-98af-5395a9149ff3" providerId="ADAL" clId="{66D63028-9DE9-3843-98F6-52E862F3C0D4}" dt="2025-12-03T05:30:25.909" v="5404" actId="1076"/>
          <ac:picMkLst>
            <pc:docMk/>
            <pc:sldMk cId="1522593062" sldId="628"/>
            <ac:picMk id="212" creationId="{5FC0ADF7-1001-6BB4-A20E-1D600F33B85F}"/>
          </ac:picMkLst>
        </pc:picChg>
        <pc:picChg chg="mod">
          <ac:chgData name="Ohiro, Oluwatosin" userId="b91f4a64-2649-445e-98af-5395a9149ff3" providerId="ADAL" clId="{66D63028-9DE9-3843-98F6-52E862F3C0D4}" dt="2025-12-03T05:30:34.422" v="5405" actId="1076"/>
          <ac:picMkLst>
            <pc:docMk/>
            <pc:sldMk cId="1522593062" sldId="628"/>
            <ac:picMk id="213" creationId="{2EC97005-9636-6DAC-1162-7A7CE1856639}"/>
          </ac:picMkLst>
        </pc:picChg>
        <pc:picChg chg="del mod">
          <ac:chgData name="Ohiro, Oluwatosin" userId="b91f4a64-2649-445e-98af-5395a9149ff3" providerId="ADAL" clId="{66D63028-9DE9-3843-98F6-52E862F3C0D4}" dt="2025-12-03T05:12:21.108" v="5122" actId="478"/>
          <ac:picMkLst>
            <pc:docMk/>
            <pc:sldMk cId="1522593062" sldId="628"/>
            <ac:picMk id="226" creationId="{60542E5A-2F95-BD1F-1F15-B2FD72E56DD0}"/>
          </ac:picMkLst>
        </pc:picChg>
        <pc:picChg chg="mod">
          <ac:chgData name="Ohiro, Oluwatosin" userId="b91f4a64-2649-445e-98af-5395a9149ff3" providerId="ADAL" clId="{66D63028-9DE9-3843-98F6-52E862F3C0D4}" dt="2025-12-03T05:14:01.139" v="5123" actId="14826"/>
          <ac:picMkLst>
            <pc:docMk/>
            <pc:sldMk cId="1522593062" sldId="628"/>
            <ac:picMk id="231" creationId="{E06A53FC-1D74-86C8-CBCA-FBB484D895C4}"/>
          </ac:picMkLst>
        </pc:picChg>
        <pc:picChg chg="del mod">
          <ac:chgData name="Ohiro, Oluwatosin" userId="b91f4a64-2649-445e-98af-5395a9149ff3" providerId="ADAL" clId="{66D63028-9DE9-3843-98F6-52E862F3C0D4}" dt="2025-12-03T02:38:54.714" v="4982" actId="478"/>
          <ac:picMkLst>
            <pc:docMk/>
            <pc:sldMk cId="1522593062" sldId="628"/>
            <ac:picMk id="232" creationId="{44286198-FF78-2ABE-5877-62E82DDBC9FB}"/>
          </ac:picMkLst>
        </pc:picChg>
        <pc:picChg chg="del mod">
          <ac:chgData name="Ohiro, Oluwatosin" userId="b91f4a64-2649-445e-98af-5395a9149ff3" providerId="ADAL" clId="{66D63028-9DE9-3843-98F6-52E862F3C0D4}" dt="2025-12-03T04:56:51.194" v="5104" actId="478"/>
          <ac:picMkLst>
            <pc:docMk/>
            <pc:sldMk cId="1522593062" sldId="628"/>
            <ac:picMk id="234" creationId="{37BF2E8D-D10D-8C92-F653-77F1F60ABAFA}"/>
          </ac:picMkLst>
        </pc:picChg>
        <pc:picChg chg="mod">
          <ac:chgData name="Ohiro, Oluwatosin" userId="b91f4a64-2649-445e-98af-5395a9149ff3" providerId="ADAL" clId="{66D63028-9DE9-3843-98F6-52E862F3C0D4}" dt="2025-12-03T05:35:47.416" v="5642" actId="167"/>
          <ac:picMkLst>
            <pc:docMk/>
            <pc:sldMk cId="1522593062" sldId="628"/>
            <ac:picMk id="241" creationId="{35AC8F70-BB70-F696-5938-9A3A9E01712C}"/>
          </ac:picMkLst>
        </pc:picChg>
        <pc:picChg chg="mod">
          <ac:chgData name="Ohiro, Oluwatosin" userId="b91f4a64-2649-445e-98af-5395a9149ff3" providerId="ADAL" clId="{66D63028-9DE9-3843-98F6-52E862F3C0D4}" dt="2025-12-03T05:23:40.663" v="5316" actId="1076"/>
          <ac:picMkLst>
            <pc:docMk/>
            <pc:sldMk cId="1522593062" sldId="628"/>
            <ac:picMk id="300" creationId="{2E85F7F2-47F4-20D0-A259-CE99DFD40529}"/>
          </ac:picMkLst>
        </pc:picChg>
        <pc:picChg chg="mod">
          <ac:chgData name="Ohiro, Oluwatosin" userId="b91f4a64-2649-445e-98af-5395a9149ff3" providerId="ADAL" clId="{66D63028-9DE9-3843-98F6-52E862F3C0D4}" dt="2025-12-03T05:23:40.663" v="5316" actId="1076"/>
          <ac:picMkLst>
            <pc:docMk/>
            <pc:sldMk cId="1522593062" sldId="628"/>
            <ac:picMk id="301" creationId="{CB67DE7D-9D35-C7B7-FBC5-96B8CFA43128}"/>
          </ac:picMkLst>
        </pc:picChg>
        <pc:picChg chg="mod">
          <ac:chgData name="Ohiro, Oluwatosin" userId="b91f4a64-2649-445e-98af-5395a9149ff3" providerId="ADAL" clId="{66D63028-9DE9-3843-98F6-52E862F3C0D4}" dt="2025-12-03T05:48:33.772" v="5777" actId="14100"/>
          <ac:picMkLst>
            <pc:docMk/>
            <pc:sldMk cId="1522593062" sldId="628"/>
            <ac:picMk id="448" creationId="{B01606E9-8720-A783-0634-1684A2115A7E}"/>
          </ac:picMkLst>
        </pc:picChg>
        <pc:picChg chg="add del mod">
          <ac:chgData name="Ohiro, Oluwatosin" userId="b91f4a64-2649-445e-98af-5395a9149ff3" providerId="ADAL" clId="{66D63028-9DE9-3843-98F6-52E862F3C0D4}" dt="2025-12-03T04:57:46.082" v="5111" actId="478"/>
          <ac:picMkLst>
            <pc:docMk/>
            <pc:sldMk cId="1522593062" sldId="628"/>
            <ac:picMk id="456" creationId="{6A49F0A8-2D86-280B-487C-3707CFCA3026}"/>
          </ac:picMkLst>
        </pc:picChg>
        <pc:picChg chg="add del mod">
          <ac:chgData name="Ohiro, Oluwatosin" userId="b91f4a64-2649-445e-98af-5395a9149ff3" providerId="ADAL" clId="{66D63028-9DE9-3843-98F6-52E862F3C0D4}" dt="2025-12-03T05:11:47.612" v="5114" actId="478"/>
          <ac:picMkLst>
            <pc:docMk/>
            <pc:sldMk cId="1522593062" sldId="628"/>
            <ac:picMk id="459" creationId="{871BD139-E149-5118-B3B1-12AA590EE2F9}"/>
          </ac:picMkLst>
        </pc:picChg>
        <pc:picChg chg="add mod">
          <ac:chgData name="Ohiro, Oluwatosin" userId="b91f4a64-2649-445e-98af-5395a9149ff3" providerId="ADAL" clId="{66D63028-9DE9-3843-98F6-52E862F3C0D4}" dt="2025-12-03T05:12:08.135" v="5119" actId="1076"/>
          <ac:picMkLst>
            <pc:docMk/>
            <pc:sldMk cId="1522593062" sldId="628"/>
            <ac:picMk id="460" creationId="{D20D1E06-076B-FFD3-DF2E-27492A7520CB}"/>
          </ac:picMkLst>
        </pc:picChg>
        <pc:picChg chg="add del mod">
          <ac:chgData name="Ohiro, Oluwatosin" userId="b91f4a64-2649-445e-98af-5395a9149ff3" providerId="ADAL" clId="{66D63028-9DE9-3843-98F6-52E862F3C0D4}" dt="2025-12-03T05:12:04.191" v="5118" actId="478"/>
          <ac:picMkLst>
            <pc:docMk/>
            <pc:sldMk cId="1522593062" sldId="628"/>
            <ac:picMk id="462" creationId="{D3723F62-44E1-CC86-F6EB-6ADD1B184AE8}"/>
          </ac:picMkLst>
        </pc:picChg>
        <pc:picChg chg="add del mod">
          <ac:chgData name="Ohiro, Oluwatosin" userId="b91f4a64-2649-445e-98af-5395a9149ff3" providerId="ADAL" clId="{66D63028-9DE9-3843-98F6-52E862F3C0D4}" dt="2025-12-03T05:53:13.470" v="5796" actId="478"/>
          <ac:picMkLst>
            <pc:docMk/>
            <pc:sldMk cId="1522593062" sldId="628"/>
            <ac:picMk id="469" creationId="{9736A610-8711-E3E5-00D4-38F313296E41}"/>
          </ac:picMkLst>
        </pc:picChg>
        <pc:picChg chg="mod">
          <ac:chgData name="Ohiro, Oluwatosin" userId="b91f4a64-2649-445e-98af-5395a9149ff3" providerId="ADAL" clId="{66D63028-9DE9-3843-98F6-52E862F3C0D4}" dt="2025-12-03T06:08:42.897" v="5829" actId="14100"/>
          <ac:picMkLst>
            <pc:docMk/>
            <pc:sldMk cId="1522593062" sldId="628"/>
            <ac:picMk id="474" creationId="{B8CB3BFF-30AB-4110-CAB3-F20FF5EC0AF6}"/>
          </ac:picMkLst>
        </pc:picChg>
        <pc:picChg chg="add mod">
          <ac:chgData name="Ohiro, Oluwatosin" userId="b91f4a64-2649-445e-98af-5395a9149ff3" providerId="ADAL" clId="{66D63028-9DE9-3843-98F6-52E862F3C0D4}" dt="2025-12-03T06:09:16.798" v="5833" actId="1076"/>
          <ac:picMkLst>
            <pc:docMk/>
            <pc:sldMk cId="1522593062" sldId="628"/>
            <ac:picMk id="477" creationId="{75468824-BACC-53DC-6B74-2A741D71F8D3}"/>
          </ac:picMkLst>
        </pc:picChg>
        <pc:picChg chg="add mod">
          <ac:chgData name="Ohiro, Oluwatosin" userId="b91f4a64-2649-445e-98af-5395a9149ff3" providerId="ADAL" clId="{66D63028-9DE9-3843-98F6-52E862F3C0D4}" dt="2025-12-03T05:59:59.826" v="5813" actId="1076"/>
          <ac:picMkLst>
            <pc:docMk/>
            <pc:sldMk cId="1522593062" sldId="628"/>
            <ac:picMk id="478" creationId="{FA2BCF9A-9829-EF32-CF42-AC22F80AED0F}"/>
          </ac:picMkLst>
        </pc:picChg>
        <pc:picChg chg="add mod">
          <ac:chgData name="Ohiro, Oluwatosin" userId="b91f4a64-2649-445e-98af-5395a9149ff3" providerId="ADAL" clId="{66D63028-9DE9-3843-98F6-52E862F3C0D4}" dt="2025-12-03T06:02:11.326" v="5820" actId="14100"/>
          <ac:picMkLst>
            <pc:docMk/>
            <pc:sldMk cId="1522593062" sldId="628"/>
            <ac:picMk id="479" creationId="{E61FD69B-174D-90F9-147A-0FEE2BCB5302}"/>
          </ac:picMkLst>
        </pc:picChg>
        <pc:picChg chg="add mod">
          <ac:chgData name="Ohiro, Oluwatosin" userId="b91f4a64-2649-445e-98af-5395a9149ff3" providerId="ADAL" clId="{66D63028-9DE9-3843-98F6-52E862F3C0D4}" dt="2025-12-03T06:05:57.766" v="5826" actId="1076"/>
          <ac:picMkLst>
            <pc:docMk/>
            <pc:sldMk cId="1522593062" sldId="628"/>
            <ac:picMk id="480" creationId="{084AE379-2348-D175-29BE-A41C7FD06CE0}"/>
          </ac:picMkLst>
        </pc:picChg>
        <pc:cxnChg chg="add del mod">
          <ac:chgData name="Ohiro, Oluwatosin" userId="b91f4a64-2649-445e-98af-5395a9149ff3" providerId="ADAL" clId="{66D63028-9DE9-3843-98F6-52E862F3C0D4}" dt="2025-12-03T06:08:51.203" v="5830" actId="478"/>
          <ac:cxnSpMkLst>
            <pc:docMk/>
            <pc:sldMk cId="1522593062" sldId="628"/>
            <ac:cxnSpMk id="465" creationId="{F75C4A8F-C7AD-D03D-0B04-EB3FFAFFA667}"/>
          </ac:cxnSpMkLst>
        </pc:cxnChg>
        <pc:cxnChg chg="add del mod">
          <ac:chgData name="Ohiro, Oluwatosin" userId="b91f4a64-2649-445e-98af-5395a9149ff3" providerId="ADAL" clId="{66D63028-9DE9-3843-98F6-52E862F3C0D4}" dt="2025-12-03T06:09:28.523" v="5834" actId="478"/>
          <ac:cxnSpMkLst>
            <pc:docMk/>
            <pc:sldMk cId="1522593062" sldId="628"/>
            <ac:cxnSpMk id="468" creationId="{A379AC56-C11F-1CE3-8BC6-17C0441104D9}"/>
          </ac:cxnSpMkLst>
        </pc:cxnChg>
      </pc:sldChg>
      <pc:sldChg chg="addSp delSp modSp add mod">
        <pc:chgData name="Ohiro, Oluwatosin" userId="b91f4a64-2649-445e-98af-5395a9149ff3" providerId="ADAL" clId="{66D63028-9DE9-3843-98F6-52E862F3C0D4}" dt="2025-12-03T06:59:42.650" v="5950" actId="20577"/>
        <pc:sldMkLst>
          <pc:docMk/>
          <pc:sldMk cId="3531103551" sldId="629"/>
        </pc:sldMkLst>
        <pc:spChg chg="mod">
          <ac:chgData name="Ohiro, Oluwatosin" userId="b91f4a64-2649-445e-98af-5395a9149ff3" providerId="ADAL" clId="{66D63028-9DE9-3843-98F6-52E862F3C0D4}" dt="2025-12-03T06:49:26.070" v="5928" actId="20577"/>
          <ac:spMkLst>
            <pc:docMk/>
            <pc:sldMk cId="3531103551" sldId="629"/>
            <ac:spMk id="12" creationId="{B5E52DF6-6716-1AC1-45BB-7BBB3A02F65E}"/>
          </ac:spMkLst>
        </pc:spChg>
        <pc:spChg chg="mod topLvl">
          <ac:chgData name="Ohiro, Oluwatosin" userId="b91f4a64-2649-445e-98af-5395a9149ff3" providerId="ADAL" clId="{66D63028-9DE9-3843-98F6-52E862F3C0D4}" dt="2025-12-03T06:45:13.957" v="5885" actId="1076"/>
          <ac:spMkLst>
            <pc:docMk/>
            <pc:sldMk cId="3531103551" sldId="629"/>
            <ac:spMk id="18" creationId="{50A84015-F176-58CE-154A-ACA6B7362122}"/>
          </ac:spMkLst>
        </pc:spChg>
        <pc:spChg chg="mod">
          <ac:chgData name="Ohiro, Oluwatosin" userId="b91f4a64-2649-445e-98af-5395a9149ff3" providerId="ADAL" clId="{66D63028-9DE9-3843-98F6-52E862F3C0D4}" dt="2025-12-03T06:49:31.736" v="5931" actId="20577"/>
          <ac:spMkLst>
            <pc:docMk/>
            <pc:sldMk cId="3531103551" sldId="629"/>
            <ac:spMk id="19" creationId="{7AF15AA5-8D3C-6E55-5E47-1AF0649F11B6}"/>
          </ac:spMkLst>
        </pc:spChg>
        <pc:spChg chg="mod topLvl">
          <ac:chgData name="Ohiro, Oluwatosin" userId="b91f4a64-2649-445e-98af-5395a9149ff3" providerId="ADAL" clId="{66D63028-9DE9-3843-98F6-52E862F3C0D4}" dt="2025-12-03T06:45:13.957" v="5885" actId="1076"/>
          <ac:spMkLst>
            <pc:docMk/>
            <pc:sldMk cId="3531103551" sldId="629"/>
            <ac:spMk id="20" creationId="{7E0F1C9A-75CA-80B6-27B2-992B0F508AB4}"/>
          </ac:spMkLst>
        </pc:spChg>
        <pc:spChg chg="mod topLvl">
          <ac:chgData name="Ohiro, Oluwatosin" userId="b91f4a64-2649-445e-98af-5395a9149ff3" providerId="ADAL" clId="{66D63028-9DE9-3843-98F6-52E862F3C0D4}" dt="2025-12-03T06:45:13.957" v="5885" actId="1076"/>
          <ac:spMkLst>
            <pc:docMk/>
            <pc:sldMk cId="3531103551" sldId="629"/>
            <ac:spMk id="21" creationId="{ACEF83B7-6DED-AD01-E0CD-DDB76B1930DD}"/>
          </ac:spMkLst>
        </pc:spChg>
        <pc:spChg chg="mod topLvl">
          <ac:chgData name="Ohiro, Oluwatosin" userId="b91f4a64-2649-445e-98af-5395a9149ff3" providerId="ADAL" clId="{66D63028-9DE9-3843-98F6-52E862F3C0D4}" dt="2025-12-03T06:45:13.957" v="5885" actId="1076"/>
          <ac:spMkLst>
            <pc:docMk/>
            <pc:sldMk cId="3531103551" sldId="629"/>
            <ac:spMk id="23" creationId="{2F5F1D42-FCD3-3690-BE9D-A3ADCD475269}"/>
          </ac:spMkLst>
        </pc:spChg>
        <pc:spChg chg="mod">
          <ac:chgData name="Ohiro, Oluwatosin" userId="b91f4a64-2649-445e-98af-5395a9149ff3" providerId="ADAL" clId="{66D63028-9DE9-3843-98F6-52E862F3C0D4}" dt="2025-12-03T06:48:29.172" v="5921" actId="20577"/>
          <ac:spMkLst>
            <pc:docMk/>
            <pc:sldMk cId="3531103551" sldId="629"/>
            <ac:spMk id="38" creationId="{B287B8BF-9FB3-ADE7-F2A7-C9E4173E1FCB}"/>
          </ac:spMkLst>
        </pc:spChg>
        <pc:spChg chg="mod">
          <ac:chgData name="Ohiro, Oluwatosin" userId="b91f4a64-2649-445e-98af-5395a9149ff3" providerId="ADAL" clId="{66D63028-9DE9-3843-98F6-52E862F3C0D4}" dt="2025-12-03T06:46:39.256" v="5913" actId="1035"/>
          <ac:spMkLst>
            <pc:docMk/>
            <pc:sldMk cId="3531103551" sldId="629"/>
            <ac:spMk id="223" creationId="{BCEC5799-B639-B93C-95B2-52C277ECE326}"/>
          </ac:spMkLst>
        </pc:spChg>
        <pc:spChg chg="mod">
          <ac:chgData name="Ohiro, Oluwatosin" userId="b91f4a64-2649-445e-98af-5395a9149ff3" providerId="ADAL" clId="{66D63028-9DE9-3843-98F6-52E862F3C0D4}" dt="2025-12-03T06:59:42.650" v="5950" actId="20577"/>
          <ac:spMkLst>
            <pc:docMk/>
            <pc:sldMk cId="3531103551" sldId="629"/>
            <ac:spMk id="227" creationId="{A9A77ADB-3472-C593-9390-C62914644B37}"/>
          </ac:spMkLst>
        </pc:spChg>
        <pc:spChg chg="mod">
          <ac:chgData name="Ohiro, Oluwatosin" userId="b91f4a64-2649-445e-98af-5395a9149ff3" providerId="ADAL" clId="{66D63028-9DE9-3843-98F6-52E862F3C0D4}" dt="2025-12-03T06:17:14.627" v="5841" actId="20577"/>
          <ac:spMkLst>
            <pc:docMk/>
            <pc:sldMk cId="3531103551" sldId="629"/>
            <ac:spMk id="228" creationId="{C03C70D0-1D2D-28C8-C38A-7D728A3D6572}"/>
          </ac:spMkLst>
        </pc:spChg>
        <pc:spChg chg="mod">
          <ac:chgData name="Ohiro, Oluwatosin" userId="b91f4a64-2649-445e-98af-5395a9149ff3" providerId="ADAL" clId="{66D63028-9DE9-3843-98F6-52E862F3C0D4}" dt="2025-12-03T06:49:01.637" v="5924" actId="20577"/>
          <ac:spMkLst>
            <pc:docMk/>
            <pc:sldMk cId="3531103551" sldId="629"/>
            <ac:spMk id="236" creationId="{55FB805D-5EC1-453C-3DDF-7C0ED7B6A1B6}"/>
          </ac:spMkLst>
        </pc:spChg>
        <pc:spChg chg="mod">
          <ac:chgData name="Ohiro, Oluwatosin" userId="b91f4a64-2649-445e-98af-5395a9149ff3" providerId="ADAL" clId="{66D63028-9DE9-3843-98F6-52E862F3C0D4}" dt="2025-12-03T06:48:19.859" v="5916" actId="20577"/>
          <ac:spMkLst>
            <pc:docMk/>
            <pc:sldMk cId="3531103551" sldId="629"/>
            <ac:spMk id="293" creationId="{22405D98-E9B0-BB4A-2D3D-9B4C43E8A0C6}"/>
          </ac:spMkLst>
        </pc:spChg>
        <pc:spChg chg="mod">
          <ac:chgData name="Ohiro, Oluwatosin" userId="b91f4a64-2649-445e-98af-5395a9149ff3" providerId="ADAL" clId="{66D63028-9DE9-3843-98F6-52E862F3C0D4}" dt="2025-12-03T06:49:56.879" v="5934" actId="20577"/>
          <ac:spMkLst>
            <pc:docMk/>
            <pc:sldMk cId="3531103551" sldId="629"/>
            <ac:spMk id="296" creationId="{EBAD34BA-AD76-3001-3FBD-FF431B223D12}"/>
          </ac:spMkLst>
        </pc:spChg>
        <pc:spChg chg="mod">
          <ac:chgData name="Ohiro, Oluwatosin" userId="b91f4a64-2649-445e-98af-5395a9149ff3" providerId="ADAL" clId="{66D63028-9DE9-3843-98F6-52E862F3C0D4}" dt="2025-12-03T06:46:15.604" v="5904" actId="20577"/>
          <ac:spMkLst>
            <pc:docMk/>
            <pc:sldMk cId="3531103551" sldId="629"/>
            <ac:spMk id="476" creationId="{31A9A872-8031-C4C6-24D2-6D012F757F1C}"/>
          </ac:spMkLst>
        </pc:spChg>
        <pc:grpChg chg="add">
          <ac:chgData name="Ohiro, Oluwatosin" userId="b91f4a64-2649-445e-98af-5395a9149ff3" providerId="ADAL" clId="{66D63028-9DE9-3843-98F6-52E862F3C0D4}" dt="2025-12-03T06:45:16.208" v="5886" actId="164"/>
          <ac:grpSpMkLst>
            <pc:docMk/>
            <pc:sldMk cId="3531103551" sldId="629"/>
            <ac:grpSpMk id="34" creationId="{116C0E34-0450-2791-ED68-5F6819B86647}"/>
          </ac:grpSpMkLst>
        </pc:grpChg>
        <pc:grpChg chg="del topLvl">
          <ac:chgData name="Ohiro, Oluwatosin" userId="b91f4a64-2649-445e-98af-5395a9149ff3" providerId="ADAL" clId="{66D63028-9DE9-3843-98F6-52E862F3C0D4}" dt="2025-12-03T06:41:23.282" v="5854" actId="165"/>
          <ac:grpSpMkLst>
            <pc:docMk/>
            <pc:sldMk cId="3531103551" sldId="629"/>
            <ac:grpSpMk id="37" creationId="{78A293E4-B2B1-CFE5-6EC7-63B2CA58FBCE}"/>
          </ac:grpSpMkLst>
        </pc:grpChg>
        <pc:grpChg chg="mod">
          <ac:chgData name="Ohiro, Oluwatosin" userId="b91f4a64-2649-445e-98af-5395a9149ff3" providerId="ADAL" clId="{66D63028-9DE9-3843-98F6-52E862F3C0D4}" dt="2025-12-03T06:51:01.675" v="5938" actId="1035"/>
          <ac:grpSpMkLst>
            <pc:docMk/>
            <pc:sldMk cId="3531103551" sldId="629"/>
            <ac:grpSpMk id="224" creationId="{D67E499A-F4E8-9C58-563B-0128914984B4}"/>
          </ac:grpSpMkLst>
        </pc:grpChg>
        <pc:grpChg chg="del">
          <ac:chgData name="Ohiro, Oluwatosin" userId="b91f4a64-2649-445e-98af-5395a9149ff3" providerId="ADAL" clId="{66D63028-9DE9-3843-98F6-52E862F3C0D4}" dt="2025-12-03T06:46:21.740" v="5905" actId="478"/>
          <ac:grpSpMkLst>
            <pc:docMk/>
            <pc:sldMk cId="3531103551" sldId="629"/>
            <ac:grpSpMk id="470" creationId="{C18D89EF-1341-EC79-636F-FEC7DA561CBD}"/>
          </ac:grpSpMkLst>
        </pc:grpChg>
        <pc:grpChg chg="del">
          <ac:chgData name="Ohiro, Oluwatosin" userId="b91f4a64-2649-445e-98af-5395a9149ff3" providerId="ADAL" clId="{66D63028-9DE9-3843-98F6-52E862F3C0D4}" dt="2025-12-03T06:40:35.334" v="5847" actId="165"/>
          <ac:grpSpMkLst>
            <pc:docMk/>
            <pc:sldMk cId="3531103551" sldId="629"/>
            <ac:grpSpMk id="488" creationId="{30D17F5D-880D-C466-1C36-076A7C4DD60F}"/>
          </ac:grpSpMkLst>
        </pc:grpChg>
        <pc:picChg chg="del mod topLvl">
          <ac:chgData name="Ohiro, Oluwatosin" userId="b91f4a64-2649-445e-98af-5395a9149ff3" providerId="ADAL" clId="{66D63028-9DE9-3843-98F6-52E862F3C0D4}" dt="2025-12-03T06:42:46.803" v="5866" actId="478"/>
          <ac:picMkLst>
            <pc:docMk/>
            <pc:sldMk cId="3531103551" sldId="629"/>
            <ac:picMk id="17" creationId="{97BA2E06-94A6-FC90-96ED-7895DEDF5EE4}"/>
          </ac:picMkLst>
        </pc:picChg>
        <pc:picChg chg="add mod">
          <ac:chgData name="Ohiro, Oluwatosin" userId="b91f4a64-2649-445e-98af-5395a9149ff3" providerId="ADAL" clId="{66D63028-9DE9-3843-98F6-52E862F3C0D4}" dt="2025-12-03T06:45:13.957" v="5885" actId="1076"/>
          <ac:picMkLst>
            <pc:docMk/>
            <pc:sldMk cId="3531103551" sldId="629"/>
            <ac:picMk id="33" creationId="{37C7DB5F-9875-6E5C-CBE6-81D4B7427778}"/>
          </ac:picMkLst>
        </pc:picChg>
        <pc:picChg chg="del">
          <ac:chgData name="Ohiro, Oluwatosin" userId="b91f4a64-2649-445e-98af-5395a9149ff3" providerId="ADAL" clId="{66D63028-9DE9-3843-98F6-52E862F3C0D4}" dt="2025-12-03T06:46:21.740" v="5905" actId="478"/>
          <ac:picMkLst>
            <pc:docMk/>
            <pc:sldMk cId="3531103551" sldId="629"/>
            <ac:picMk id="458" creationId="{C9CF5F40-63DE-7EC0-64E1-F3CCBF1BBA2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05064-2A64-4153-969B-92D125F11A34}" type="datetimeFigureOut">
              <a:rPr lang="en-US" smtClean="0"/>
              <a:t>12/3/25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5A74BF-7BF4-4744-82FE-0B61D939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26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576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996C6-F672-8794-9318-657B62EBC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86483E-5560-24A3-44AE-27661341A8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4B68B055-1196-C299-905E-5D2A0D9F3CE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Fe and Ni catalyst are sensitive to the nature of the LTP species. </a:t>
                </a:r>
              </a:p>
              <a:p>
                <a:r>
                  <a:rPr lang="en-US" dirty="0"/>
                  <a:t>Fe turnover rate is improved in the presence of H radicals  Figure X.  indicating that thermal NH3 production on it is limited due to the </a:t>
                </a:r>
                <a:r>
                  <a:rPr lang="en-US" dirty="0" err="1"/>
                  <a:t>abbsece</a:t>
                </a:r>
                <a:r>
                  <a:rPr lang="en-US" dirty="0"/>
                  <a:t> of H radicals. </a:t>
                </a:r>
              </a:p>
              <a:p>
                <a:r>
                  <a:rPr lang="en-US" dirty="0"/>
                  <a:t>Ni improves die to easier nitrogen fixation on the catalyst surface </a:t>
                </a:r>
              </a:p>
              <a:p>
                <a:r>
                  <a:rPr lang="en-US" dirty="0"/>
                  <a:t>We achieve </a:t>
                </a:r>
                <a:r>
                  <a:rPr lang="en-US" dirty="0" err="1"/>
                  <a:t>parairty</a:t>
                </a:r>
                <a:r>
                  <a:rPr lang="en-US" dirty="0"/>
                  <a:t> in metal </a:t>
                </a:r>
                <a:r>
                  <a:rPr lang="en-US" dirty="0" err="1"/>
                  <a:t>perfomacne</a:t>
                </a:r>
                <a:r>
                  <a:rPr lang="en-US" dirty="0"/>
                  <a:t> when all LTP generated species are included in the model (i.e. </a:t>
                </a:r>
                <a:r>
                  <a:rPr lang="en-US" dirty="0">
                    <a:sym typeface="Roboto"/>
                  </a:rPr>
                  <a:t>N</a:t>
                </a:r>
                <a:r>
                  <a:rPr lang="en-US" baseline="-25000" dirty="0">
                    <a:sym typeface="Roboto"/>
                  </a:rPr>
                  <a:t>2(g),</a:t>
                </a:r>
                <a14:m>
                  <m:oMath xmlns:m="http://schemas.openxmlformats.org/officeDocument/2006/math">
                    <m:r>
                      <a:rPr lang="en-US" i="1" baseline="-25000" dirty="0">
                        <a:latin typeface="Cambria Math" panose="02040503050406030204" pitchFamily="18" charset="0"/>
                        <a:sym typeface="Roboto"/>
                      </a:rPr>
                      <m:t>𝜈</m:t>
                    </m:r>
                  </m:oMath>
                </a14:m>
                <a:r>
                  <a:rPr lang="en-US" b="1" dirty="0"/>
                  <a:t>+</a:t>
                </a:r>
                <a:r>
                  <a:rPr lang="en-US" dirty="0">
                    <a:sym typeface="Roboto"/>
                  </a:rPr>
                  <a:t>H</a:t>
                </a:r>
                <a:r>
                  <a:rPr lang="en-US" baseline="-25000" dirty="0">
                    <a:sym typeface="Roboto"/>
                  </a:rPr>
                  <a:t>2(g)</a:t>
                </a:r>
                <a14:m>
                  <m:oMath xmlns:m="http://schemas.openxmlformats.org/officeDocument/2006/math">
                    <m:r>
                      <a:rPr lang="en-US" i="1" baseline="-25000">
                        <a:latin typeface="Cambria Math" panose="02040503050406030204" pitchFamily="18" charset="0"/>
                        <a:sym typeface="Roboto"/>
                      </a:rPr>
                      <m:t> </m:t>
                    </m:r>
                  </m:oMath>
                </a14:m>
                <a:r>
                  <a:rPr lang="en-US" dirty="0"/>
                  <a:t>+ N</a:t>
                </a:r>
                <a:r>
                  <a:rPr lang="en-US" dirty="0">
                    <a:sym typeface="Roboto"/>
                  </a:rPr>
                  <a:t>•</a:t>
                </a:r>
                <a:r>
                  <a:rPr lang="en-US" dirty="0"/>
                  <a:t> + H</a:t>
                </a:r>
                <a:r>
                  <a:rPr lang="en-US" dirty="0">
                    <a:sym typeface="Roboto"/>
                  </a:rPr>
                  <a:t>•)</a:t>
                </a:r>
              </a:p>
              <a:p>
                <a:r>
                  <a:rPr lang="en-US" dirty="0" err="1">
                    <a:sym typeface="Roboto"/>
                  </a:rPr>
                  <a:t>Synegistic</a:t>
                </a:r>
                <a:r>
                  <a:rPr lang="en-US" dirty="0">
                    <a:sym typeface="Roboto"/>
                  </a:rPr>
                  <a:t> effect is seen in overall NH3 density in the when both radical species are present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>
                <a:extLst>
                  <a:ext uri="{FF2B5EF4-FFF2-40B4-BE49-F238E27FC236}">
                    <a16:creationId xmlns:a16="http://schemas.microsoft.com/office/drawing/2014/main" id="{4B68B055-1196-C299-905E-5D2A0D9F3CED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Fe and Ni catalyst are sensitive to the nature of the LTP species. </a:t>
                </a:r>
              </a:p>
              <a:p>
                <a:r>
                  <a:rPr lang="en-US" dirty="0"/>
                  <a:t>Fe turnover rate is improved in the presence of H radicals  Figure X.  indicating that thermal NH3 production on it is limited due to the </a:t>
                </a:r>
                <a:r>
                  <a:rPr lang="en-US" dirty="0" err="1"/>
                  <a:t>abbsece</a:t>
                </a:r>
                <a:r>
                  <a:rPr lang="en-US" dirty="0"/>
                  <a:t> of H radicals. </a:t>
                </a:r>
              </a:p>
              <a:p>
                <a:r>
                  <a:rPr lang="en-US" dirty="0"/>
                  <a:t>Ni improves die to easier nitrogen fixation on the catalyst surface </a:t>
                </a:r>
              </a:p>
              <a:p>
                <a:r>
                  <a:rPr lang="en-US" dirty="0"/>
                  <a:t>We achieve </a:t>
                </a:r>
                <a:r>
                  <a:rPr lang="en-US" dirty="0" err="1"/>
                  <a:t>parairty</a:t>
                </a:r>
                <a:r>
                  <a:rPr lang="en-US" dirty="0"/>
                  <a:t> in metal </a:t>
                </a:r>
                <a:r>
                  <a:rPr lang="en-US" dirty="0" err="1"/>
                  <a:t>perfomacne</a:t>
                </a:r>
                <a:r>
                  <a:rPr lang="en-US" dirty="0"/>
                  <a:t> when all LTP generated species are included in the model (i.e. </a:t>
                </a:r>
                <a:r>
                  <a:rPr lang="en-US" dirty="0">
                    <a:sym typeface="Roboto"/>
                  </a:rPr>
                  <a:t>N</a:t>
                </a:r>
                <a:r>
                  <a:rPr lang="en-US" baseline="-25000" dirty="0">
                    <a:sym typeface="Roboto"/>
                  </a:rPr>
                  <a:t>2(g),</a:t>
                </a:r>
                <a:r>
                  <a:rPr lang="en-US" i="0" baseline="-25000" dirty="0">
                    <a:latin typeface="Cambria Math" panose="02040503050406030204" pitchFamily="18" charset="0"/>
                    <a:sym typeface="Roboto"/>
                  </a:rPr>
                  <a:t>𝜈</a:t>
                </a:r>
                <a:r>
                  <a:rPr lang="en-US" b="1" dirty="0"/>
                  <a:t>+</a:t>
                </a:r>
                <a:r>
                  <a:rPr lang="en-US" dirty="0">
                    <a:sym typeface="Roboto"/>
                  </a:rPr>
                  <a:t>H</a:t>
                </a:r>
                <a:r>
                  <a:rPr lang="en-US" baseline="-25000" dirty="0">
                    <a:sym typeface="Roboto"/>
                  </a:rPr>
                  <a:t>2(g)</a:t>
                </a:r>
                <a:r>
                  <a:rPr lang="en-US" i="0" baseline="-25000">
                    <a:latin typeface="Cambria Math" panose="02040503050406030204" pitchFamily="18" charset="0"/>
                    <a:sym typeface="Roboto"/>
                  </a:rPr>
                  <a:t> </a:t>
                </a:r>
                <a:r>
                  <a:rPr lang="en-US" dirty="0"/>
                  <a:t>+ N</a:t>
                </a:r>
                <a:r>
                  <a:rPr lang="en-US" dirty="0">
                    <a:sym typeface="Roboto"/>
                  </a:rPr>
                  <a:t>•</a:t>
                </a:r>
                <a:r>
                  <a:rPr lang="en-US" dirty="0"/>
                  <a:t> + H</a:t>
                </a:r>
                <a:r>
                  <a:rPr lang="en-US" dirty="0">
                    <a:sym typeface="Roboto"/>
                  </a:rPr>
                  <a:t>•)</a:t>
                </a:r>
              </a:p>
              <a:p>
                <a:r>
                  <a:rPr lang="en-US" dirty="0" err="1">
                    <a:sym typeface="Roboto"/>
                  </a:rPr>
                  <a:t>Synegistic</a:t>
                </a:r>
                <a:r>
                  <a:rPr lang="en-US" dirty="0">
                    <a:sym typeface="Roboto"/>
                  </a:rPr>
                  <a:t> effect is seen in overall NH3 density in the when both radical species are present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A5B56-285B-52FA-B7F8-DF29540A6B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5A74BF-7BF4-4744-82FE-0B61D9399E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06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083A-177E-4555-95FE-EA4E1BA4073D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CDE-5E47-4DAA-90CC-558936F74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20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68" userDrawn="1">
          <p15:clr>
            <a:srgbClr val="FBAE40"/>
          </p15:clr>
        </p15:guide>
        <p15:guide id="2" pos="1382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083A-177E-4555-95FE-EA4E1BA4073D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CDE-5E47-4DAA-90CC-558936F74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63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083A-177E-4555-95FE-EA4E1BA4073D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CDE-5E47-4DAA-90CC-558936F74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14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083A-177E-4555-95FE-EA4E1BA4073D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CDE-5E47-4DAA-90CC-558936F74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29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>
                    <a:tint val="82000"/>
                  </a:schemeClr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82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82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083A-177E-4555-95FE-EA4E1BA4073D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CDE-5E47-4DAA-90CC-558936F74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56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083A-177E-4555-95FE-EA4E1BA4073D}" type="datetimeFigureOut">
              <a:rPr lang="en-US" smtClean="0"/>
              <a:t>12/3/25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CDE-5E47-4DAA-90CC-558936F74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61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083A-177E-4555-95FE-EA4E1BA4073D}" type="datetimeFigureOut">
              <a:rPr lang="en-US" smtClean="0"/>
              <a:t>12/3/25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CDE-5E47-4DAA-90CC-558936F74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083A-177E-4555-95FE-EA4E1BA4073D}" type="datetimeFigureOut">
              <a:rPr lang="en-US" smtClean="0"/>
              <a:t>12/3/25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CDE-5E47-4DAA-90CC-558936F74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5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083A-177E-4555-95FE-EA4E1BA4073D}" type="datetimeFigureOut">
              <a:rPr lang="en-US" smtClean="0"/>
              <a:t>12/3/25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CDE-5E47-4DAA-90CC-558936F74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62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083A-177E-4555-95FE-EA4E1BA4073D}" type="datetimeFigureOut">
              <a:rPr lang="en-US" smtClean="0"/>
              <a:t>12/3/25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CDE-5E47-4DAA-90CC-558936F74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4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083A-177E-4555-95FE-EA4E1BA4073D}" type="datetimeFigureOut">
              <a:rPr lang="en-US" smtClean="0"/>
              <a:t>12/3/25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A2CDE-5E47-4DAA-90CC-558936F74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80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FD083A-177E-4555-95FE-EA4E1BA4073D}" type="datetimeFigureOut">
              <a:rPr lang="en-US" smtClean="0"/>
              <a:t>12/3/25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9A2CDE-5E47-4DAA-90CC-558936F74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5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0.emf"/><Relationship Id="rId39" Type="http://schemas.openxmlformats.org/officeDocument/2006/relationships/image" Target="../media/image24.png"/><Relationship Id="rId21" Type="http://schemas.openxmlformats.org/officeDocument/2006/relationships/image" Target="../media/image19.jpeg"/><Relationship Id="rId34" Type="http://schemas.openxmlformats.org/officeDocument/2006/relationships/image" Target="../media/image69.png"/><Relationship Id="rId42" Type="http://schemas.openxmlformats.org/officeDocument/2006/relationships/image" Target="../media/image26.png"/><Relationship Id="rId47" Type="http://schemas.openxmlformats.org/officeDocument/2006/relationships/image" Target="../media/image29.png"/><Relationship Id="rId50" Type="http://schemas.openxmlformats.org/officeDocument/2006/relationships/image" Target="../media/image32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9" Type="http://schemas.openxmlformats.org/officeDocument/2006/relationships/image" Target="../media/image22.emf"/><Relationship Id="rId11" Type="http://schemas.openxmlformats.org/officeDocument/2006/relationships/image" Target="../media/image9.png"/><Relationship Id="rId24" Type="http://schemas.openxmlformats.org/officeDocument/2006/relationships/image" Target="../media/image86.png"/><Relationship Id="rId32" Type="http://schemas.openxmlformats.org/officeDocument/2006/relationships/image" Target="../media/image67.png"/><Relationship Id="rId37" Type="http://schemas.openxmlformats.org/officeDocument/2006/relationships/image" Target="../media/image92.png"/><Relationship Id="rId40" Type="http://schemas.openxmlformats.org/officeDocument/2006/relationships/image" Target="../media/image103.png"/><Relationship Id="rId45" Type="http://schemas.openxmlformats.org/officeDocument/2006/relationships/image" Target="../media/image28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85.png"/><Relationship Id="rId28" Type="http://schemas.openxmlformats.org/officeDocument/2006/relationships/image" Target="../media/image63.png"/><Relationship Id="rId36" Type="http://schemas.openxmlformats.org/officeDocument/2006/relationships/image" Target="../media/image71.png"/><Relationship Id="rId49" Type="http://schemas.openxmlformats.org/officeDocument/2006/relationships/image" Target="../media/image31.emf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66.png"/><Relationship Id="rId44" Type="http://schemas.openxmlformats.org/officeDocument/2006/relationships/image" Target="../media/image27.emf"/><Relationship Id="rId52" Type="http://schemas.openxmlformats.org/officeDocument/2006/relationships/image" Target="../media/image34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84.png"/><Relationship Id="rId27" Type="http://schemas.openxmlformats.org/officeDocument/2006/relationships/image" Target="../media/image21.emf"/><Relationship Id="rId30" Type="http://schemas.openxmlformats.org/officeDocument/2006/relationships/image" Target="../media/image65.png"/><Relationship Id="rId35" Type="http://schemas.openxmlformats.org/officeDocument/2006/relationships/image" Target="../media/image70.png"/><Relationship Id="rId43" Type="http://schemas.openxmlformats.org/officeDocument/2006/relationships/image" Target="../media/image104.png"/><Relationship Id="rId48" Type="http://schemas.openxmlformats.org/officeDocument/2006/relationships/image" Target="../media/image30.emf"/><Relationship Id="rId8" Type="http://schemas.openxmlformats.org/officeDocument/2006/relationships/image" Target="../media/image6.png"/><Relationship Id="rId51" Type="http://schemas.openxmlformats.org/officeDocument/2006/relationships/image" Target="../media/image33.emf"/><Relationship Id="rId3" Type="http://schemas.openxmlformats.org/officeDocument/2006/relationships/image" Target="../media/image1.pn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5" Type="http://schemas.openxmlformats.org/officeDocument/2006/relationships/image" Target="../media/image87.png"/><Relationship Id="rId33" Type="http://schemas.openxmlformats.org/officeDocument/2006/relationships/image" Target="../media/image91.png"/><Relationship Id="rId38" Type="http://schemas.openxmlformats.org/officeDocument/2006/relationships/image" Target="../media/image23.png"/><Relationship Id="rId46" Type="http://schemas.openxmlformats.org/officeDocument/2006/relationships/image" Target="../media/image105.png"/><Relationship Id="rId20" Type="http://schemas.openxmlformats.org/officeDocument/2006/relationships/image" Target="../media/image18.png"/><Relationship Id="rId41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97F693-20DA-709A-F4F4-F4D540DBA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Picture 240">
            <a:extLst>
              <a:ext uri="{FF2B5EF4-FFF2-40B4-BE49-F238E27FC236}">
                <a16:creationId xmlns:a16="http://schemas.microsoft.com/office/drawing/2014/main" id="{0AA66124-0F1B-2609-7C81-227CA84FD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294393" y="20917325"/>
            <a:ext cx="12162272" cy="3704144"/>
          </a:xfrm>
          <a:prstGeom prst="rect">
            <a:avLst/>
          </a:prstGeom>
        </p:spPr>
      </p:pic>
      <p:sp>
        <p:nvSpPr>
          <p:cNvPr id="4" name="Google Shape;144;p15">
            <a:extLst>
              <a:ext uri="{FF2B5EF4-FFF2-40B4-BE49-F238E27FC236}">
                <a16:creationId xmlns:a16="http://schemas.microsoft.com/office/drawing/2014/main" id="{4538393E-C9B4-908C-443F-FAC1413C0DDC}"/>
              </a:ext>
            </a:extLst>
          </p:cNvPr>
          <p:cNvSpPr/>
          <p:nvPr/>
        </p:nvSpPr>
        <p:spPr>
          <a:xfrm>
            <a:off x="952904" y="525513"/>
            <a:ext cx="41987913" cy="5473131"/>
          </a:xfrm>
          <a:prstGeom prst="rect">
            <a:avLst/>
          </a:prstGeom>
          <a:solidFill>
            <a:srgbClr val="FFCB05"/>
          </a:solidFill>
          <a:ln w="76200" cap="flat" cmpd="sng">
            <a:solidFill>
              <a:srgbClr val="FFCB0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venir Book" panose="02000503020000020003" pitchFamily="2" charset="0"/>
              <a:ea typeface="Roboto" panose="02000000000000000000" pitchFamily="2" charset="0"/>
            </a:endParaRPr>
          </a:p>
        </p:txBody>
      </p:sp>
      <p:sp>
        <p:nvSpPr>
          <p:cNvPr id="5" name="Google Shape;144;p15">
            <a:extLst>
              <a:ext uri="{FF2B5EF4-FFF2-40B4-BE49-F238E27FC236}">
                <a16:creationId xmlns:a16="http://schemas.microsoft.com/office/drawing/2014/main" id="{4C844441-CECF-1A90-EFE3-6E416FC69D96}"/>
              </a:ext>
            </a:extLst>
          </p:cNvPr>
          <p:cNvSpPr/>
          <p:nvPr/>
        </p:nvSpPr>
        <p:spPr>
          <a:xfrm>
            <a:off x="1099240" y="680999"/>
            <a:ext cx="41664753" cy="5151186"/>
          </a:xfrm>
          <a:prstGeom prst="rect">
            <a:avLst/>
          </a:prstGeom>
          <a:solidFill>
            <a:srgbClr val="00274C"/>
          </a:solidFill>
          <a:ln w="76200" cap="flat" cmpd="sng">
            <a:solidFill>
              <a:srgbClr val="00274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venir Book" panose="02000503020000020003" pitchFamily="2" charset="0"/>
              <a:ea typeface="Roboto" panose="02000000000000000000" pitchFamily="2" charset="0"/>
            </a:endParaRPr>
          </a:p>
        </p:txBody>
      </p:sp>
      <p:sp>
        <p:nvSpPr>
          <p:cNvPr id="6" name="Google Shape;145;p15">
            <a:extLst>
              <a:ext uri="{FF2B5EF4-FFF2-40B4-BE49-F238E27FC236}">
                <a16:creationId xmlns:a16="http://schemas.microsoft.com/office/drawing/2014/main" id="{85CF04CD-665D-51E7-5942-E30A4D910D23}"/>
              </a:ext>
            </a:extLst>
          </p:cNvPr>
          <p:cNvSpPr txBox="1"/>
          <p:nvPr/>
        </p:nvSpPr>
        <p:spPr>
          <a:xfrm>
            <a:off x="6979890" y="1416726"/>
            <a:ext cx="29870399" cy="2646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rgbClr val="FFCB05"/>
                </a:solidFill>
                <a:latin typeface="Avenir Book" panose="02000503020000020003" pitchFamily="2" charset="0"/>
                <a:ea typeface="Roboto" panose="02000000000000000000" pitchFamily="2" charset="0"/>
                <a:cs typeface="Roboto"/>
                <a:sym typeface="Roboto"/>
              </a:rPr>
              <a:t>Multiscale Modeling of Radical and Vibrational Pathways in Plasma-Assisted Ammonia Synthesis on Fe(110) and Ni(111)</a:t>
            </a:r>
          </a:p>
        </p:txBody>
      </p:sp>
      <p:sp>
        <p:nvSpPr>
          <p:cNvPr id="7" name="Google Shape;146;p15">
            <a:extLst>
              <a:ext uri="{FF2B5EF4-FFF2-40B4-BE49-F238E27FC236}">
                <a16:creationId xmlns:a16="http://schemas.microsoft.com/office/drawing/2014/main" id="{C446F1AD-73C5-0F8B-E2B8-3B34C46CDF59}"/>
              </a:ext>
            </a:extLst>
          </p:cNvPr>
          <p:cNvSpPr txBox="1"/>
          <p:nvPr/>
        </p:nvSpPr>
        <p:spPr>
          <a:xfrm>
            <a:off x="6551604" y="3976569"/>
            <a:ext cx="31478662" cy="1877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 dirty="0">
                <a:solidFill>
                  <a:srgbClr val="FFCB05"/>
                </a:solidFill>
                <a:latin typeface="Avenir Book" panose="02000503020000020003" pitchFamily="2" charset="0"/>
                <a:ea typeface="Roboto" panose="02000000000000000000" pitchFamily="2" charset="0"/>
                <a:cs typeface="Roboto"/>
                <a:sym typeface="Roboto"/>
              </a:rPr>
              <a:t>Oluwatosin A. Ohiro*, Samuel A. </a:t>
            </a:r>
            <a:r>
              <a:rPr lang="en" sz="5600" dirty="0" err="1">
                <a:solidFill>
                  <a:srgbClr val="FFCB05"/>
                </a:solidFill>
                <a:latin typeface="Avenir Book" panose="02000503020000020003" pitchFamily="2" charset="0"/>
                <a:ea typeface="Roboto" panose="02000000000000000000" pitchFamily="2" charset="0"/>
                <a:cs typeface="Roboto"/>
                <a:sym typeface="Roboto"/>
              </a:rPr>
              <a:t>Ogunwale</a:t>
            </a:r>
            <a:r>
              <a:rPr lang="en" sz="5600" dirty="0">
                <a:solidFill>
                  <a:srgbClr val="FFCB05"/>
                </a:solidFill>
                <a:latin typeface="Avenir Book" panose="02000503020000020003" pitchFamily="2" charset="0"/>
                <a:ea typeface="Roboto" panose="02000000000000000000" pitchFamily="2" charset="0"/>
                <a:cs typeface="Roboto"/>
                <a:sym typeface="Roboto"/>
              </a:rPr>
              <a:t>, Bryan R. Goldsmith</a:t>
            </a:r>
          </a:p>
          <a:p>
            <a:pPr algn="ctr"/>
            <a:r>
              <a:rPr lang="en" sz="5400" dirty="0">
                <a:solidFill>
                  <a:srgbClr val="FFCB05"/>
                </a:solidFill>
                <a:latin typeface="Avenir Book" panose="02000503020000020003" pitchFamily="2" charset="0"/>
                <a:ea typeface="Roboto" panose="02000000000000000000" pitchFamily="2" charset="0"/>
                <a:cs typeface="Avenir Book" panose="020B0503020203020204" pitchFamily="34" charset="-78"/>
              </a:rPr>
              <a:t>Department of Chemical Engineering, University of Michigan, Ann Arbor, MI, 48104, USA</a:t>
            </a:r>
          </a:p>
        </p:txBody>
      </p:sp>
      <p:pic>
        <p:nvPicPr>
          <p:cNvPr id="8" name="Google Shape;183;p15">
            <a:extLst>
              <a:ext uri="{FF2B5EF4-FFF2-40B4-BE49-F238E27FC236}">
                <a16:creationId xmlns:a16="http://schemas.microsoft.com/office/drawing/2014/main" id="{63C9ED09-12F9-5E5D-3DB3-8279426CFBDE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2416" y="401241"/>
            <a:ext cx="6057474" cy="599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3">
            <a:extLst>
              <a:ext uri="{FF2B5EF4-FFF2-40B4-BE49-F238E27FC236}">
                <a16:creationId xmlns:a16="http://schemas.microsoft.com/office/drawing/2014/main" id="{F89D8872-170C-47A3-F9C8-DD35320667E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601979" y="1068226"/>
            <a:ext cx="4995655" cy="449986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0E01FAD-B7EA-EFBC-BE0D-D4DB8D1BE0A3}"/>
              </a:ext>
            </a:extLst>
          </p:cNvPr>
          <p:cNvSpPr/>
          <p:nvPr/>
        </p:nvSpPr>
        <p:spPr>
          <a:xfrm>
            <a:off x="952905" y="6141123"/>
            <a:ext cx="13405788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BBD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74C"/>
                </a:solidFill>
                <a:latin typeface="Avenir Book" panose="02000503020000020003" pitchFamily="2" charset="0"/>
                <a:ea typeface="Roboto" panose="02000000000000000000" pitchFamily="2" charset="0"/>
                <a:cs typeface="Roboto Medium" panose="02000000000000000000" pitchFamily="2" charset="0"/>
              </a:rPr>
              <a:t>Background and Motivation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96D002-F721-B32D-AAC3-7DA40D85DA97}"/>
              </a:ext>
            </a:extLst>
          </p:cNvPr>
          <p:cNvSpPr/>
          <p:nvPr/>
        </p:nvSpPr>
        <p:spPr>
          <a:xfrm>
            <a:off x="14618267" y="6122916"/>
            <a:ext cx="13896597" cy="932900"/>
          </a:xfrm>
          <a:prstGeom prst="rect">
            <a:avLst/>
          </a:prstGeom>
          <a:solidFill>
            <a:schemeClr val="bg1"/>
          </a:solidFill>
          <a:ln w="76200">
            <a:solidFill>
              <a:srgbClr val="BBD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74C"/>
                </a:solidFill>
                <a:latin typeface="Avenir Book" panose="02000503020000020003" pitchFamily="2" charset="0"/>
                <a:ea typeface="Roboto" panose="02000000000000000000" pitchFamily="2" charset="0"/>
                <a:cs typeface="Roboto Medium" panose="02000000000000000000" pitchFamily="2" charset="0"/>
              </a:rPr>
              <a:t>Modeling Methodology</a:t>
            </a:r>
          </a:p>
        </p:txBody>
      </p:sp>
      <p:sp>
        <p:nvSpPr>
          <p:cNvPr id="12" name="Google Shape;158;p15">
            <a:extLst>
              <a:ext uri="{FF2B5EF4-FFF2-40B4-BE49-F238E27FC236}">
                <a16:creationId xmlns:a16="http://schemas.microsoft.com/office/drawing/2014/main" id="{B5E52DF6-6716-1AC1-45BB-7BBB3A02F65E}"/>
              </a:ext>
            </a:extLst>
          </p:cNvPr>
          <p:cNvSpPr txBox="1"/>
          <p:nvPr/>
        </p:nvSpPr>
        <p:spPr>
          <a:xfrm>
            <a:off x="815617" y="7219575"/>
            <a:ext cx="13428949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  <a:ea typeface="Roboto" panose="02000000000000000000" pitchFamily="2" charset="0"/>
                <a:cs typeface="Roboto"/>
                <a:sym typeface="Roboto"/>
              </a:rPr>
              <a:t>The Haber–Bosch process for ammonia (NH</a:t>
            </a:r>
            <a:r>
              <a:rPr lang="en-US" sz="2400" baseline="-25000" dirty="0">
                <a:solidFill>
                  <a:schemeClr val="tx1"/>
                </a:solidFill>
                <a:latin typeface="Avenir Book" panose="02000503020000020003" pitchFamily="2" charset="0"/>
                <a:ea typeface="Roboto" panose="02000000000000000000" pitchFamily="2" charset="0"/>
                <a:cs typeface="Roboto"/>
                <a:sym typeface="Roboto"/>
              </a:rPr>
              <a:t>3(g)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  <a:ea typeface="Roboto" panose="02000000000000000000" pitchFamily="2" charset="0"/>
                <a:cs typeface="Roboto"/>
                <a:sym typeface="Roboto"/>
              </a:rPr>
              <a:t>) synthesis is responsible for 1–2% of global energy consumption</a:t>
            </a:r>
            <a:r>
              <a:rPr lang="en-US" sz="2400" baseline="30000" dirty="0">
                <a:solidFill>
                  <a:schemeClr val="tx1"/>
                </a:solidFill>
                <a:latin typeface="Avenir Book" panose="02000503020000020003" pitchFamily="2" charset="0"/>
                <a:ea typeface="Roboto" panose="02000000000000000000" pitchFamily="2" charset="0"/>
                <a:cs typeface="Roboto"/>
                <a:sym typeface="Roboto"/>
              </a:rPr>
              <a:t>[1]</a:t>
            </a:r>
            <a:endParaRPr lang="en-US" sz="2400" baseline="30000" dirty="0">
              <a:solidFill>
                <a:schemeClr val="tx1"/>
              </a:solidFill>
              <a:latin typeface="Avenir Book" panose="02000503020000020003" pitchFamily="2" charset="0"/>
              <a:ea typeface="Roboto" panose="02000000000000000000" pitchFamily="2" charset="0"/>
            </a:endParaRPr>
          </a:p>
        </p:txBody>
      </p:sp>
      <p:sp>
        <p:nvSpPr>
          <p:cNvPr id="13" name="Google Shape;155;p15">
            <a:extLst>
              <a:ext uri="{FF2B5EF4-FFF2-40B4-BE49-F238E27FC236}">
                <a16:creationId xmlns:a16="http://schemas.microsoft.com/office/drawing/2014/main" id="{C93280F5-81D0-06AC-92F2-08D2E1379701}"/>
              </a:ext>
            </a:extLst>
          </p:cNvPr>
          <p:cNvSpPr txBox="1"/>
          <p:nvPr/>
        </p:nvSpPr>
        <p:spPr>
          <a:xfrm>
            <a:off x="922416" y="10824872"/>
            <a:ext cx="13364855" cy="553968"/>
          </a:xfrm>
          <a:prstGeom prst="rect">
            <a:avLst/>
          </a:prstGeom>
          <a:solidFill>
            <a:srgbClr val="DDE7F3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Avenir Book" panose="02000503020000020003" pitchFamily="2" charset="0"/>
                <a:ea typeface="Roboto" panose="02000000000000000000" pitchFamily="2" charset="0"/>
                <a:cs typeface="Roboto" panose="02000000000000000000" pitchFamily="2" charset="0"/>
                <a:sym typeface="Roboto Medium"/>
              </a:rPr>
              <a:t>New catalytic technology is needed for sustainable ammonia synthesis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F55541-97F3-F74C-965A-B1FC16CA8F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659" r="877" b="80122"/>
          <a:stretch/>
        </p:blipFill>
        <p:spPr>
          <a:xfrm>
            <a:off x="952904" y="8076813"/>
            <a:ext cx="13334367" cy="2459867"/>
          </a:xfrm>
          <a:prstGeom prst="rect">
            <a:avLst/>
          </a:prstGeom>
        </p:spPr>
      </p:pic>
      <p:sp>
        <p:nvSpPr>
          <p:cNvPr id="19" name="Google Shape;158;p15">
            <a:extLst>
              <a:ext uri="{FF2B5EF4-FFF2-40B4-BE49-F238E27FC236}">
                <a16:creationId xmlns:a16="http://schemas.microsoft.com/office/drawing/2014/main" id="{7AF15AA5-8D3C-6E55-5E47-1AF0649F11B6}"/>
              </a:ext>
            </a:extLst>
          </p:cNvPr>
          <p:cNvSpPr txBox="1"/>
          <p:nvPr/>
        </p:nvSpPr>
        <p:spPr>
          <a:xfrm>
            <a:off x="815617" y="11503624"/>
            <a:ext cx="13428949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  <a:ea typeface="Roboto" panose="02000000000000000000" pitchFamily="2" charset="0"/>
                <a:cs typeface="Roboto"/>
                <a:sym typeface="Roboto"/>
              </a:rPr>
              <a:t>Low temperature </a:t>
            </a:r>
            <a:r>
              <a:rPr lang="en-US" sz="2400" dirty="0">
                <a:latin typeface="Avenir Book" panose="02000503020000020003" pitchFamily="2" charset="0"/>
                <a:ea typeface="Roboto" panose="02000000000000000000" pitchFamily="2" charset="0"/>
                <a:cs typeface="Roboto"/>
                <a:sym typeface="Roboto"/>
              </a:rPr>
              <a:t>p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  <a:ea typeface="Roboto" panose="02000000000000000000" pitchFamily="2" charset="0"/>
                <a:cs typeface="Roboto"/>
                <a:sym typeface="Roboto"/>
              </a:rPr>
              <a:t>lasma (LTP) assisted catalysis is  a potential complement to traditional thermocatalytic chemical conversion processes, such as NH</a:t>
            </a:r>
            <a:r>
              <a:rPr lang="en-US" sz="2400" baseline="-25000" dirty="0">
                <a:solidFill>
                  <a:schemeClr val="tx1"/>
                </a:solidFill>
                <a:latin typeface="Avenir Book" panose="02000503020000020003" pitchFamily="2" charset="0"/>
                <a:ea typeface="Roboto" panose="02000000000000000000" pitchFamily="2" charset="0"/>
                <a:cs typeface="Roboto"/>
                <a:sym typeface="Roboto"/>
              </a:rPr>
              <a:t>3(g)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  <a:ea typeface="Roboto" panose="02000000000000000000" pitchFamily="2" charset="0"/>
                <a:cs typeface="Roboto"/>
                <a:sym typeface="Roboto"/>
              </a:rPr>
              <a:t> synthesis.</a:t>
            </a:r>
            <a:r>
              <a:rPr lang="en-US" sz="2400" baseline="30000" dirty="0">
                <a:solidFill>
                  <a:schemeClr val="tx1"/>
                </a:solidFill>
                <a:latin typeface="Avenir Book" panose="02000503020000020003" pitchFamily="2" charset="0"/>
                <a:ea typeface="Roboto" panose="02000000000000000000" pitchFamily="2" charset="0"/>
                <a:cs typeface="Roboto"/>
                <a:sym typeface="Roboto"/>
              </a:rPr>
              <a:t>[2]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  <a:ea typeface="Roboto" panose="02000000000000000000" pitchFamily="2" charset="0"/>
              </a:rPr>
              <a:t>Activate difficult molecules (e.g., N</a:t>
            </a:r>
            <a:r>
              <a:rPr lang="en-US" sz="2400" baseline="-25000" dirty="0">
                <a:latin typeface="Avenir Book" panose="02000503020000020003" pitchFamily="2" charset="0"/>
                <a:ea typeface="Roboto" panose="02000000000000000000" pitchFamily="2" charset="0"/>
              </a:rPr>
              <a:t>2</a:t>
            </a:r>
            <a:r>
              <a:rPr lang="en-US" sz="2400" dirty="0">
                <a:latin typeface="Avenir Book" panose="02000503020000020003" pitchFamily="2" charset="0"/>
                <a:ea typeface="Roboto" panose="02000000000000000000" pitchFamily="2" charset="0"/>
              </a:rPr>
              <a:t>) and enhance reactivity at low temperature</a:t>
            </a:r>
          </a:p>
        </p:txBody>
      </p:sp>
      <p:grpSp>
        <p:nvGrpSpPr>
          <p:cNvPr id="295" name="Group 294">
            <a:extLst>
              <a:ext uri="{FF2B5EF4-FFF2-40B4-BE49-F238E27FC236}">
                <a16:creationId xmlns:a16="http://schemas.microsoft.com/office/drawing/2014/main" id="{85180C26-56E5-AA83-95FF-44D8E2C5B728}"/>
              </a:ext>
            </a:extLst>
          </p:cNvPr>
          <p:cNvGrpSpPr/>
          <p:nvPr/>
        </p:nvGrpSpPr>
        <p:grpSpPr>
          <a:xfrm>
            <a:off x="1575415" y="12875739"/>
            <a:ext cx="10801222" cy="5521179"/>
            <a:chOff x="1575415" y="19057146"/>
            <a:chExt cx="11768314" cy="6015521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40231D2-942B-55EF-747E-E2CE571E107C}"/>
                </a:ext>
              </a:extLst>
            </p:cNvPr>
            <p:cNvSpPr/>
            <p:nvPr/>
          </p:nvSpPr>
          <p:spPr>
            <a:xfrm flipH="1">
              <a:off x="1846122" y="24202066"/>
              <a:ext cx="11497607" cy="870601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tx1"/>
                </a:solidFill>
                <a:latin typeface="Avenir Book" panose="02000503020000020003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C0DFCD1-8DE3-3647-1E9D-7E828830386E}"/>
                </a:ext>
              </a:extLst>
            </p:cNvPr>
            <p:cNvSpPr/>
            <p:nvPr/>
          </p:nvSpPr>
          <p:spPr>
            <a:xfrm flipH="1">
              <a:off x="12120069" y="24202066"/>
              <a:ext cx="546285" cy="321204"/>
            </a:xfrm>
            <a:prstGeom prst="rect">
              <a:avLst/>
            </a:prstGeom>
            <a:solidFill>
              <a:srgbClr val="FFCB0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venir Book" panose="02000503020000020003" pitchFamily="2" charset="0"/>
                  <a:ea typeface="Roboto" panose="02000000000000000000" pitchFamily="2" charset="0"/>
                </a:rPr>
                <a:t>Z*</a:t>
              </a: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346251E1-1FA4-27C3-0BC4-1EE38CEE95F4}"/>
                </a:ext>
              </a:extLst>
            </p:cNvPr>
            <p:cNvSpPr/>
            <p:nvPr/>
          </p:nvSpPr>
          <p:spPr>
            <a:xfrm flipH="1">
              <a:off x="9771934" y="24202066"/>
              <a:ext cx="546285" cy="32120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venir Book" panose="02000503020000020003" pitchFamily="2" charset="0"/>
                  <a:ea typeface="Roboto" panose="02000000000000000000" pitchFamily="2" charset="0"/>
                </a:rPr>
                <a:t>X*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D67061-52B2-E7AF-573F-EAEFA68174BC}"/>
                </a:ext>
              </a:extLst>
            </p:cNvPr>
            <p:cNvSpPr/>
            <p:nvPr/>
          </p:nvSpPr>
          <p:spPr>
            <a:xfrm flipH="1">
              <a:off x="7244405" y="19057146"/>
              <a:ext cx="5286747" cy="3120578"/>
            </a:xfrm>
            <a:prstGeom prst="rect">
              <a:avLst/>
            </a:prstGeo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venir Book" panose="02000503020000020003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F9EAC6DA-033A-7791-A2F8-1ABDA8F9A8A4}"/>
                </a:ext>
              </a:extLst>
            </p:cNvPr>
            <p:cNvSpPr/>
            <p:nvPr/>
          </p:nvSpPr>
          <p:spPr>
            <a:xfrm flipH="1">
              <a:off x="7843707" y="24202066"/>
              <a:ext cx="546285" cy="32120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venir Book" panose="02000503020000020003" pitchFamily="2" charset="0"/>
                  <a:ea typeface="Roboto" panose="02000000000000000000" pitchFamily="2" charset="0"/>
                </a:rPr>
                <a:t>X*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A0D3F31-6C27-0A2A-652C-8F92D66504BF}"/>
                </a:ext>
              </a:extLst>
            </p:cNvPr>
            <p:cNvSpPr/>
            <p:nvPr/>
          </p:nvSpPr>
          <p:spPr>
            <a:xfrm flipH="1">
              <a:off x="7082349" y="19057146"/>
              <a:ext cx="160401" cy="278003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Avenir Book" panose="02000503020000020003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6A86364-64B1-9CF2-2895-96D4C4E50B9C}"/>
                </a:ext>
              </a:extLst>
            </p:cNvPr>
            <p:cNvSpPr/>
            <p:nvPr/>
          </p:nvSpPr>
          <p:spPr>
            <a:xfrm flipH="1">
              <a:off x="12531150" y="19057146"/>
              <a:ext cx="160401" cy="2780031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venir Book" panose="02000503020000020003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0" name="Arrow: Curved Left 29">
              <a:extLst>
                <a:ext uri="{FF2B5EF4-FFF2-40B4-BE49-F238E27FC236}">
                  <a16:creationId xmlns:a16="http://schemas.microsoft.com/office/drawing/2014/main" id="{2A66BB20-8165-8183-97B2-039349BDE156}"/>
                </a:ext>
              </a:extLst>
            </p:cNvPr>
            <p:cNvSpPr/>
            <p:nvPr/>
          </p:nvSpPr>
          <p:spPr>
            <a:xfrm flipH="1">
              <a:off x="4950850" y="22929853"/>
              <a:ext cx="542340" cy="1255527"/>
            </a:xfrm>
            <a:prstGeom prst="curvedLeft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venir Book" panose="02000503020000020003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1" name="Arrow: Curved Left 30">
              <a:extLst>
                <a:ext uri="{FF2B5EF4-FFF2-40B4-BE49-F238E27FC236}">
                  <a16:creationId xmlns:a16="http://schemas.microsoft.com/office/drawing/2014/main" id="{2F84D710-2EBF-7494-E4FB-5B7B293F24EC}"/>
                </a:ext>
              </a:extLst>
            </p:cNvPr>
            <p:cNvSpPr/>
            <p:nvPr/>
          </p:nvSpPr>
          <p:spPr>
            <a:xfrm rot="10800000" flipH="1">
              <a:off x="4378864" y="22908931"/>
              <a:ext cx="542340" cy="1255527"/>
            </a:xfrm>
            <a:prstGeom prst="curvedLeft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  <a:latin typeface="Avenir Book" panose="02000503020000020003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F61D5D1-6D55-D813-68BC-C96D039F0F88}"/>
                </a:ext>
              </a:extLst>
            </p:cNvPr>
            <p:cNvSpPr txBox="1"/>
            <p:nvPr/>
          </p:nvSpPr>
          <p:spPr>
            <a:xfrm flipH="1">
              <a:off x="7643761" y="24643474"/>
              <a:ext cx="4178055" cy="402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venir Book" panose="02000503020000020003" pitchFamily="2" charset="0"/>
                  <a:ea typeface="Roboto" panose="02000000000000000000" pitchFamily="2" charset="0"/>
                </a:rPr>
                <a:t>Active Site/Vacancies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9F5B623-FA60-1CAD-8638-2CF3B904632A}"/>
                </a:ext>
              </a:extLst>
            </p:cNvPr>
            <p:cNvSpPr txBox="1"/>
            <p:nvPr/>
          </p:nvSpPr>
          <p:spPr>
            <a:xfrm flipH="1">
              <a:off x="5673734" y="22056405"/>
              <a:ext cx="2819456" cy="4359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/>
              </a:lvl1pPr>
            </a:lstStyle>
            <a:p>
              <a:r>
                <a:rPr lang="en-US" sz="2000" b="1" i="1" dirty="0">
                  <a:solidFill>
                    <a:srgbClr val="0000CC"/>
                  </a:solidFill>
                  <a:latin typeface="Avenir Book" panose="02000503020000020003" pitchFamily="2" charset="0"/>
                  <a:ea typeface="Roboto" panose="02000000000000000000" pitchFamily="2" charset="0"/>
                </a:rPr>
                <a:t>Eley</a:t>
              </a:r>
              <a:r>
                <a:rPr lang="en-US" sz="2000" b="1" i="1" dirty="0">
                  <a:latin typeface="Avenir Book" panose="02000503020000020003" pitchFamily="2" charset="0"/>
                </a:rPr>
                <a:t>–</a:t>
              </a:r>
              <a:r>
                <a:rPr lang="en-US" sz="2000" b="1" i="1" dirty="0" err="1">
                  <a:solidFill>
                    <a:srgbClr val="0000CC"/>
                  </a:solidFill>
                  <a:latin typeface="Avenir Book" panose="02000503020000020003" pitchFamily="2" charset="0"/>
                  <a:ea typeface="Roboto" panose="02000000000000000000" pitchFamily="2" charset="0"/>
                </a:rPr>
                <a:t>Rideal</a:t>
              </a:r>
              <a:r>
                <a:rPr lang="en-US" sz="2000" b="1" i="1" dirty="0">
                  <a:solidFill>
                    <a:srgbClr val="0000CC"/>
                  </a:solidFill>
                  <a:latin typeface="Avenir Book" panose="02000503020000020003" pitchFamily="2" charset="0"/>
                  <a:ea typeface="Roboto" panose="02000000000000000000" pitchFamily="2" charset="0"/>
                </a:rPr>
                <a:t> reaction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E78887B-ED8C-FDCB-9699-DF6BBDE3ADC6}"/>
                </a:ext>
              </a:extLst>
            </p:cNvPr>
            <p:cNvSpPr txBox="1"/>
            <p:nvPr/>
          </p:nvSpPr>
          <p:spPr>
            <a:xfrm flipH="1">
              <a:off x="10292125" y="22677958"/>
              <a:ext cx="297549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rgbClr val="0000CC"/>
                  </a:solidFill>
                  <a:latin typeface="Roboto" panose="02000000000000000000" pitchFamily="2" charset="0"/>
                  <a:ea typeface="Roboto" panose="02000000000000000000" pitchFamily="2" charset="0"/>
                </a:defRPr>
              </a:lvl1pPr>
            </a:lstStyle>
            <a:p>
              <a:pPr algn="ctr"/>
              <a:r>
                <a:rPr lang="en-US" sz="2000" b="1" i="1" dirty="0">
                  <a:latin typeface="Avenir Book" panose="02000503020000020003" pitchFamily="2" charset="0"/>
                </a:rPr>
                <a:t>Langmuir–Hinshelwood</a:t>
              </a:r>
            </a:p>
            <a:p>
              <a:pPr algn="ctr"/>
              <a:r>
                <a:rPr lang="en-US" sz="2000" b="1" i="1" dirty="0">
                  <a:latin typeface="Avenir Book" panose="02000503020000020003" pitchFamily="2" charset="0"/>
                </a:rPr>
                <a:t>reaction 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8F14B1E-393C-05FC-4299-B578A9D4E92C}"/>
                </a:ext>
              </a:extLst>
            </p:cNvPr>
            <p:cNvGrpSpPr/>
            <p:nvPr/>
          </p:nvGrpSpPr>
          <p:grpSpPr>
            <a:xfrm flipH="1">
              <a:off x="2436173" y="23693860"/>
              <a:ext cx="869798" cy="1026000"/>
              <a:chOff x="11186161" y="5298777"/>
              <a:chExt cx="743771" cy="871741"/>
            </a:xfrm>
          </p:grpSpPr>
          <p:sp>
            <p:nvSpPr>
              <p:cNvPr id="85" name="Isosceles Triangle 84">
                <a:extLst>
                  <a:ext uri="{FF2B5EF4-FFF2-40B4-BE49-F238E27FC236}">
                    <a16:creationId xmlns:a16="http://schemas.microsoft.com/office/drawing/2014/main" id="{D566CA0A-46EE-0927-9460-E38186163348}"/>
                  </a:ext>
                </a:extLst>
              </p:cNvPr>
              <p:cNvSpPr/>
              <p:nvPr/>
            </p:nvSpPr>
            <p:spPr>
              <a:xfrm>
                <a:off x="11363326" y="5298777"/>
                <a:ext cx="303747" cy="558674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glow rad="228600">
                  <a:srgbClr val="7030A0">
                    <a:alpha val="40000"/>
                  </a:srgb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venir Book" panose="02000503020000020003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0D655CFF-8037-7C46-540E-C9D99F7C9884}"/>
                  </a:ext>
                </a:extLst>
              </p:cNvPr>
              <p:cNvSpPr/>
              <p:nvPr/>
            </p:nvSpPr>
            <p:spPr>
              <a:xfrm>
                <a:off x="11186161" y="5751418"/>
                <a:ext cx="743771" cy="4191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venir Book" panose="02000503020000020003" pitchFamily="2" charset="0"/>
                  <a:ea typeface="Roboto" panose="02000000000000000000" pitchFamily="2" charset="0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21DEB0D-D056-44D4-8CBA-C09640CB1B89}"/>
                </a:ext>
              </a:extLst>
            </p:cNvPr>
            <p:cNvGrpSpPr/>
            <p:nvPr/>
          </p:nvGrpSpPr>
          <p:grpSpPr>
            <a:xfrm flipH="1">
              <a:off x="3295033" y="23957353"/>
              <a:ext cx="593015" cy="734216"/>
              <a:chOff x="10688422" y="5529004"/>
              <a:chExt cx="507092" cy="623827"/>
            </a:xfrm>
          </p:grpSpPr>
          <p:sp>
            <p:nvSpPr>
              <p:cNvPr id="83" name="Isosceles Triangle 82">
                <a:extLst>
                  <a:ext uri="{FF2B5EF4-FFF2-40B4-BE49-F238E27FC236}">
                    <a16:creationId xmlns:a16="http://schemas.microsoft.com/office/drawing/2014/main" id="{86093D11-473F-1C36-9B41-A9A0C68B953F}"/>
                  </a:ext>
                </a:extLst>
              </p:cNvPr>
              <p:cNvSpPr/>
              <p:nvPr/>
            </p:nvSpPr>
            <p:spPr>
              <a:xfrm rot="10800000">
                <a:off x="10817263" y="5695572"/>
                <a:ext cx="248608" cy="457259"/>
              </a:xfrm>
              <a:prstGeom prst="triangle">
                <a:avLst/>
              </a:prstGeom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venir Book" panose="02000503020000020003" pitchFamily="2" charset="0"/>
                  <a:ea typeface="Roboto" panose="02000000000000000000" pitchFamily="2" charset="0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5AA8BB8-C23A-5742-B633-C365C245FCBC}"/>
                  </a:ext>
                </a:extLst>
              </p:cNvPr>
              <p:cNvSpPr/>
              <p:nvPr/>
            </p:nvSpPr>
            <p:spPr>
              <a:xfrm>
                <a:off x="10688422" y="5529004"/>
                <a:ext cx="507092" cy="1964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latin typeface="Avenir Book" panose="02000503020000020003" pitchFamily="2" charset="0"/>
                  <a:ea typeface="Roboto" panose="02000000000000000000" pitchFamily="2" charset="0"/>
                </a:endParaRP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4E6C4EB-2EA7-88EC-A304-9A3A919BDCD8}"/>
                </a:ext>
              </a:extLst>
            </p:cNvPr>
            <p:cNvSpPr txBox="1"/>
            <p:nvPr/>
          </p:nvSpPr>
          <p:spPr>
            <a:xfrm flipH="1">
              <a:off x="2558441" y="24643474"/>
              <a:ext cx="18437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Book" panose="02000503020000020003" pitchFamily="2" charset="0"/>
                  <a:ea typeface="Roboto" panose="02000000000000000000" pitchFamily="2" charset="0"/>
                </a:rPr>
                <a:t>Micro-discharge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C51AF9-ACAE-1D63-9001-AE2B81D7044B}"/>
                </a:ext>
              </a:extLst>
            </p:cNvPr>
            <p:cNvSpPr txBox="1"/>
            <p:nvPr/>
          </p:nvSpPr>
          <p:spPr>
            <a:xfrm flipH="1">
              <a:off x="2208217" y="22801572"/>
              <a:ext cx="17075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Book" panose="02000503020000020003" pitchFamily="2" charset="0"/>
                  <a:ea typeface="Roboto" panose="02000000000000000000" pitchFamily="2" charset="0"/>
                </a:rPr>
                <a:t>Electric Field </a:t>
              </a:r>
            </a:p>
            <a:p>
              <a:r>
                <a:rPr lang="en-US" dirty="0">
                  <a:latin typeface="Avenir Book" panose="02000503020000020003" pitchFamily="2" charset="0"/>
                  <a:ea typeface="Roboto" panose="02000000000000000000" pitchFamily="2" charset="0"/>
                </a:rPr>
                <a:t>Enhancements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0B96A3D-69F6-8404-1A00-B48C8345DA16}"/>
                </a:ext>
              </a:extLst>
            </p:cNvPr>
            <p:cNvSpPr txBox="1"/>
            <p:nvPr/>
          </p:nvSpPr>
          <p:spPr>
            <a:xfrm flipH="1">
              <a:off x="1575415" y="22438371"/>
              <a:ext cx="3567002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>
                  <a:solidFill>
                    <a:schemeClr val="bg1">
                      <a:lumMod val="50000"/>
                    </a:schemeClr>
                  </a:solidFill>
                  <a:latin typeface="Avenir Book" panose="02000503020000020003" pitchFamily="2" charset="0"/>
                  <a:ea typeface="Roboto" panose="02000000000000000000" pitchFamily="2" charset="0"/>
                </a:rPr>
                <a:t>Plasma–catalyst Interactions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EEC7623-A511-823A-9687-365415AF3494}"/>
                </a:ext>
              </a:extLst>
            </p:cNvPr>
            <p:cNvSpPr/>
            <p:nvPr/>
          </p:nvSpPr>
          <p:spPr>
            <a:xfrm flipH="1">
              <a:off x="12704138" y="19057146"/>
              <a:ext cx="208830" cy="17949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Avenir Book" panose="02000503020000020003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D94FE02-700F-DE59-10CE-33E41C68C19D}"/>
                </a:ext>
              </a:extLst>
            </p:cNvPr>
            <p:cNvSpPr/>
            <p:nvPr/>
          </p:nvSpPr>
          <p:spPr>
            <a:xfrm flipH="1">
              <a:off x="6867862" y="19057146"/>
              <a:ext cx="208830" cy="179490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latin typeface="Avenir Book" panose="02000503020000020003" pitchFamily="2" charset="0"/>
                <a:ea typeface="Roboto" panose="02000000000000000000" pitchFamily="2" charset="0"/>
              </a:endParaRPr>
            </a:p>
          </p:txBody>
        </p:sp>
        <p:pic>
          <p:nvPicPr>
            <p:cNvPr id="46" name="Picture 45" descr="A picture containing sphere, astronomy&#10;&#10;Description automatically generated">
              <a:extLst>
                <a:ext uri="{FF2B5EF4-FFF2-40B4-BE49-F238E27FC236}">
                  <a16:creationId xmlns:a16="http://schemas.microsoft.com/office/drawing/2014/main" id="{9CB6297F-927D-2668-5298-AFC28E14F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 flipH="1">
              <a:off x="11161613" y="19086280"/>
              <a:ext cx="452790" cy="783728"/>
            </a:xfrm>
            <a:prstGeom prst="rect">
              <a:avLst/>
            </a:prstGeom>
          </p:spPr>
        </p:pic>
        <p:pic>
          <p:nvPicPr>
            <p:cNvPr id="48" name="Picture 47" descr="A picture containing sphere, astronomical object, planet, circle&#10;&#10;Description automatically generated">
              <a:extLst>
                <a:ext uri="{FF2B5EF4-FFF2-40B4-BE49-F238E27FC236}">
                  <a16:creationId xmlns:a16="http://schemas.microsoft.com/office/drawing/2014/main" id="{E3E881B8-A8A0-FEA3-BFD4-9C3DA52A2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8174760" y="19139688"/>
              <a:ext cx="286207" cy="595494"/>
            </a:xfrm>
            <a:prstGeom prst="rect">
              <a:avLst/>
            </a:prstGeom>
          </p:spPr>
        </p:pic>
        <p:pic>
          <p:nvPicPr>
            <p:cNvPr id="49" name="Picture 48" descr="A picture containing sphere, astronomical object, planet, circle&#10;&#10;Description automatically generated">
              <a:extLst>
                <a:ext uri="{FF2B5EF4-FFF2-40B4-BE49-F238E27FC236}">
                  <a16:creationId xmlns:a16="http://schemas.microsoft.com/office/drawing/2014/main" id="{C1C9C696-E6D2-9CCC-A7BB-1161BADFDA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221"/>
            <a:stretch/>
          </p:blipFill>
          <p:spPr>
            <a:xfrm rot="2700000" flipH="1">
              <a:off x="7653789" y="22922006"/>
              <a:ext cx="299548" cy="304262"/>
            </a:xfrm>
            <a:prstGeom prst="rect">
              <a:avLst/>
            </a:prstGeom>
          </p:spPr>
        </p:pic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85B14850-FFD4-49D4-8D73-78907C9E5C14}"/>
                </a:ext>
              </a:extLst>
            </p:cNvPr>
            <p:cNvCxnSpPr>
              <a:cxnSpLocks/>
            </p:cNvCxnSpPr>
            <p:nvPr/>
          </p:nvCxnSpPr>
          <p:spPr>
            <a:xfrm>
              <a:off x="8812077" y="19623814"/>
              <a:ext cx="315538" cy="34551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6CFDAC74-B077-8ED6-D437-D9981E43AEE9}"/>
                </a:ext>
              </a:extLst>
            </p:cNvPr>
            <p:cNvCxnSpPr>
              <a:cxnSpLocks/>
            </p:cNvCxnSpPr>
            <p:nvPr/>
          </p:nvCxnSpPr>
          <p:spPr>
            <a:xfrm>
              <a:off x="11790429" y="19856991"/>
              <a:ext cx="196588" cy="28886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3C6C6D4A-D6D3-9D68-99AE-CBCAD93D6E23}"/>
                </a:ext>
              </a:extLst>
            </p:cNvPr>
            <p:cNvCxnSpPr>
              <a:cxnSpLocks/>
            </p:cNvCxnSpPr>
            <p:nvPr/>
          </p:nvCxnSpPr>
          <p:spPr>
            <a:xfrm>
              <a:off x="8455338" y="19783391"/>
              <a:ext cx="120974" cy="4728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FFE889E5-0068-A924-AD93-363A7A30B7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42156" y="19821761"/>
              <a:ext cx="299498" cy="31152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F7F2E143-484F-4E40-92AC-A037A0D7F4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88419" y="19724532"/>
              <a:ext cx="79294" cy="341981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D631EC3D-BEE7-3166-2FC4-876C0BF754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98215" y="19856991"/>
              <a:ext cx="145918" cy="631713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079937C-66A9-1378-217D-D405EAA1C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910052" y="20172375"/>
              <a:ext cx="484809" cy="437696"/>
            </a:xfrm>
            <a:prstGeom prst="rect">
              <a:avLst/>
            </a:prstGeom>
            <a:noFill/>
          </p:spPr>
        </p:pic>
        <p:pic>
          <p:nvPicPr>
            <p:cNvPr id="77" name="Picture 76" descr="A picture containing sphere, astronomy&#10;&#10;Description automatically generated">
              <a:extLst>
                <a:ext uri="{FF2B5EF4-FFF2-40B4-BE49-F238E27FC236}">
                  <a16:creationId xmlns:a16="http://schemas.microsoft.com/office/drawing/2014/main" id="{679C40A8-F352-84E0-7509-367641F3B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100000" flipH="1">
              <a:off x="10941089" y="20459274"/>
              <a:ext cx="452790" cy="783728"/>
            </a:xfrm>
            <a:prstGeom prst="rect">
              <a:avLst/>
            </a:prstGeom>
            <a:noFill/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AC750298-9B4C-551C-86DA-EE77A17EA4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9736981" y="20421098"/>
              <a:ext cx="397290" cy="438534"/>
            </a:xfrm>
            <a:prstGeom prst="rect">
              <a:avLst/>
            </a:prstGeom>
            <a:noFill/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106006A7-366C-4EA8-5EC8-9CC3760DB7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0423227" y="20031061"/>
              <a:ext cx="397290" cy="438534"/>
            </a:xfrm>
            <a:prstGeom prst="rect">
              <a:avLst/>
            </a:prstGeom>
            <a:noFill/>
          </p:spPr>
        </p:pic>
        <p:pic>
          <p:nvPicPr>
            <p:cNvPr id="80" name="Picture 79" descr="A picture containing sphere, astronomical object, planet, circle&#10;&#10;Description automatically generated">
              <a:extLst>
                <a:ext uri="{FF2B5EF4-FFF2-40B4-BE49-F238E27FC236}">
                  <a16:creationId xmlns:a16="http://schemas.microsoft.com/office/drawing/2014/main" id="{FE3BB7CC-E059-BCD2-E7AD-9D96EE60E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00000" flipH="1">
              <a:off x="8737355" y="20337913"/>
              <a:ext cx="286207" cy="595494"/>
            </a:xfrm>
            <a:prstGeom prst="rect">
              <a:avLst/>
            </a:prstGeom>
            <a:noFill/>
          </p:spPr>
        </p:pic>
        <p:pic>
          <p:nvPicPr>
            <p:cNvPr id="81" name="Picture 80" descr="A picture containing sphere, astronomical object, planet, circle&#10;&#10;Description automatically generated">
              <a:extLst>
                <a:ext uri="{FF2B5EF4-FFF2-40B4-BE49-F238E27FC236}">
                  <a16:creationId xmlns:a16="http://schemas.microsoft.com/office/drawing/2014/main" id="{E1ECD488-C758-F899-AD17-995B28B4A6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221"/>
            <a:stretch/>
          </p:blipFill>
          <p:spPr>
            <a:xfrm rot="2700000" flipH="1">
              <a:off x="9133841" y="19940181"/>
              <a:ext cx="299548" cy="304262"/>
            </a:xfrm>
            <a:prstGeom prst="rect">
              <a:avLst/>
            </a:prstGeom>
            <a:noFill/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9BB00188-1C87-35AE-1F86-09A4C3521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88187" y="19987831"/>
              <a:ext cx="506198" cy="466397"/>
            </a:xfrm>
            <a:prstGeom prst="rect">
              <a:avLst/>
            </a:prstGeom>
            <a:noFill/>
          </p:spPr>
        </p:pic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84F5C1D9-8653-C80F-5580-73B6F6560A58}"/>
                </a:ext>
              </a:extLst>
            </p:cNvPr>
            <p:cNvSpPr txBox="1"/>
            <p:nvPr/>
          </p:nvSpPr>
          <p:spPr>
            <a:xfrm>
              <a:off x="8217043" y="21052193"/>
              <a:ext cx="2565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>
                  <a:solidFill>
                    <a:schemeClr val="bg1">
                      <a:lumMod val="50000"/>
                    </a:schemeClr>
                  </a:solidFill>
                  <a:latin typeface="Avenir Book" panose="02000503020000020003" pitchFamily="2" charset="0"/>
                  <a:ea typeface="Roboto" panose="02000000000000000000" pitchFamily="2" charset="0"/>
                </a:rPr>
                <a:t>Gas phase reactions</a:t>
              </a: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2D374B71-1F33-1350-70F0-A0FF82BFB84E}"/>
                </a:ext>
              </a:extLst>
            </p:cNvPr>
            <p:cNvSpPr/>
            <p:nvPr/>
          </p:nvSpPr>
          <p:spPr>
            <a:xfrm flipH="1">
              <a:off x="9168410" y="24202066"/>
              <a:ext cx="546285" cy="32120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venir Book" panose="02000503020000020003" pitchFamily="2" charset="0"/>
                  <a:ea typeface="Roboto" panose="02000000000000000000" pitchFamily="2" charset="0"/>
                </a:rPr>
                <a:t>X*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6AC9F49F-0D70-A0EC-3197-28A4A4EFF8C8}"/>
                </a:ext>
              </a:extLst>
            </p:cNvPr>
            <p:cNvCxnSpPr>
              <a:cxnSpLocks/>
              <a:stCxn id="56" idx="2"/>
              <a:endCxn id="186" idx="0"/>
            </p:cNvCxnSpPr>
            <p:nvPr/>
          </p:nvCxnSpPr>
          <p:spPr>
            <a:xfrm>
              <a:off x="9904760" y="23338135"/>
              <a:ext cx="140316" cy="863931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6745806B-F025-045A-E09C-CB7304030E82}"/>
                </a:ext>
              </a:extLst>
            </p:cNvPr>
            <p:cNvCxnSpPr>
              <a:cxnSpLocks/>
              <a:stCxn id="60" idx="2"/>
              <a:endCxn id="242" idx="0"/>
            </p:cNvCxnSpPr>
            <p:nvPr/>
          </p:nvCxnSpPr>
          <p:spPr>
            <a:xfrm>
              <a:off x="9839588" y="22041468"/>
              <a:ext cx="16237" cy="264151"/>
            </a:xfrm>
            <a:prstGeom prst="straightConnector1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336FBE7-D08D-0DD0-3130-879029A112E7}"/>
                </a:ext>
              </a:extLst>
            </p:cNvPr>
            <p:cNvSpPr txBox="1"/>
            <p:nvPr/>
          </p:nvSpPr>
          <p:spPr>
            <a:xfrm flipH="1">
              <a:off x="9441552" y="22938025"/>
              <a:ext cx="9264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venir Book" panose="02000503020000020003" pitchFamily="2" charset="0"/>
                  <a:ea typeface="Roboto" panose="02000000000000000000" pitchFamily="2" charset="0"/>
                </a:rPr>
                <a:t>X</a:t>
              </a:r>
            </a:p>
          </p:txBody>
        </p: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E7C35062-23B1-5A08-6B39-BE0F25A3189F}"/>
                </a:ext>
              </a:extLst>
            </p:cNvPr>
            <p:cNvCxnSpPr>
              <a:cxnSpLocks/>
              <a:stCxn id="59" idx="3"/>
              <a:endCxn id="242" idx="1"/>
            </p:cNvCxnSpPr>
            <p:nvPr/>
          </p:nvCxnSpPr>
          <p:spPr>
            <a:xfrm>
              <a:off x="9246264" y="22006505"/>
              <a:ext cx="428468" cy="503827"/>
            </a:xfrm>
            <a:prstGeom prst="straightConnector1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BF8E8291-2494-9546-E586-6151C12D3929}"/>
                </a:ext>
              </a:extLst>
            </p:cNvPr>
            <p:cNvCxnSpPr>
              <a:cxnSpLocks/>
              <a:stCxn id="62" idx="0"/>
              <a:endCxn id="242" idx="3"/>
            </p:cNvCxnSpPr>
            <p:nvPr/>
          </p:nvCxnSpPr>
          <p:spPr>
            <a:xfrm flipH="1">
              <a:off x="10077078" y="22160849"/>
              <a:ext cx="347125" cy="233398"/>
            </a:xfrm>
            <a:prstGeom prst="straightConnector1">
              <a:avLst/>
            </a:prstGeom>
            <a:ln>
              <a:prstDash val="dash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9" name="Picture 58" descr="A picture containing sphere, astronomy&#10;&#10;Description automatically generated">
              <a:extLst>
                <a:ext uri="{FF2B5EF4-FFF2-40B4-BE49-F238E27FC236}">
                  <a16:creationId xmlns:a16="http://schemas.microsoft.com/office/drawing/2014/main" id="{D0A66EF2-3F56-1A3F-6CC2-C537D7348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83767" flipH="1">
              <a:off x="8863731" y="21450703"/>
              <a:ext cx="452790" cy="783728"/>
            </a:xfrm>
            <a:prstGeom prst="rect">
              <a:avLst/>
            </a:prstGeo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</p:pic>
        <p:pic>
          <p:nvPicPr>
            <p:cNvPr id="60" name="Picture 59" descr="A picture containing sphere, astronomical object, planet, circle&#10;&#10;Description automatically generated">
              <a:extLst>
                <a:ext uri="{FF2B5EF4-FFF2-40B4-BE49-F238E27FC236}">
                  <a16:creationId xmlns:a16="http://schemas.microsoft.com/office/drawing/2014/main" id="{FAFE0183-B3A7-7D4B-7819-BA91263CBE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221"/>
            <a:stretch/>
          </p:blipFill>
          <p:spPr>
            <a:xfrm rot="206175" flipH="1">
              <a:off x="9698932" y="21737480"/>
              <a:ext cx="299548" cy="304262"/>
            </a:xfrm>
            <a:prstGeom prst="rect">
              <a:avLst/>
            </a:prstGeom>
          </p:spPr>
        </p:pic>
        <p:grpSp>
          <p:nvGrpSpPr>
            <p:cNvPr id="248" name="Group 247">
              <a:extLst>
                <a:ext uri="{FF2B5EF4-FFF2-40B4-BE49-F238E27FC236}">
                  <a16:creationId xmlns:a16="http://schemas.microsoft.com/office/drawing/2014/main" id="{20A2730B-0072-F7B6-36DA-D5161D1F97FA}"/>
                </a:ext>
              </a:extLst>
            </p:cNvPr>
            <p:cNvGrpSpPr/>
            <p:nvPr/>
          </p:nvGrpSpPr>
          <p:grpSpPr>
            <a:xfrm>
              <a:off x="10223784" y="21757435"/>
              <a:ext cx="400839" cy="403414"/>
              <a:chOff x="27633393" y="14846586"/>
              <a:chExt cx="400839" cy="403414"/>
            </a:xfrm>
          </p:grpSpPr>
          <p:pic>
            <p:nvPicPr>
              <p:cNvPr id="61" name="Picture 60" descr="A picture containing sphere, astronomical object, planet, circle&#10;&#10;Description automatically generated">
                <a:extLst>
                  <a:ext uri="{FF2B5EF4-FFF2-40B4-BE49-F238E27FC236}">
                    <a16:creationId xmlns:a16="http://schemas.microsoft.com/office/drawing/2014/main" id="{4306A1B8-CDEE-DF9F-1E80-9F402F3A19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3221"/>
              <a:stretch/>
            </p:blipFill>
            <p:spPr>
              <a:xfrm rot="2700000" flipH="1">
                <a:off x="27684670" y="14880554"/>
                <a:ext cx="299548" cy="304262"/>
              </a:xfrm>
              <a:prstGeom prst="rect">
                <a:avLst/>
              </a:prstGeom>
            </p:spPr>
          </p:pic>
          <p:pic>
            <p:nvPicPr>
              <p:cNvPr id="62" name="Picture 61" descr="A blue circle with a black background&#10;&#10;Description automatically generated with low confidence">
                <a:extLst>
                  <a:ext uri="{FF2B5EF4-FFF2-40B4-BE49-F238E27FC236}">
                    <a16:creationId xmlns:a16="http://schemas.microsoft.com/office/drawing/2014/main" id="{F13692C5-5795-8AF9-4B27-66724A9106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 flipV="1">
                <a:off x="27633393" y="14846586"/>
                <a:ext cx="400839" cy="403414"/>
              </a:xfrm>
              <a:prstGeom prst="rect">
                <a:avLst/>
              </a:prstGeom>
            </p:spPr>
          </p:pic>
        </p:grpSp>
        <p:cxnSp>
          <p:nvCxnSpPr>
            <p:cNvPr id="195" name="Straight Arrow Connector 194">
              <a:extLst>
                <a:ext uri="{FF2B5EF4-FFF2-40B4-BE49-F238E27FC236}">
                  <a16:creationId xmlns:a16="http://schemas.microsoft.com/office/drawing/2014/main" id="{488EB961-C51E-ECBD-0192-8971C7396F66}"/>
                </a:ext>
              </a:extLst>
            </p:cNvPr>
            <p:cNvCxnSpPr>
              <a:cxnSpLocks/>
              <a:stCxn id="56" idx="2"/>
              <a:endCxn id="191" idx="0"/>
            </p:cNvCxnSpPr>
            <p:nvPr/>
          </p:nvCxnSpPr>
          <p:spPr>
            <a:xfrm flipH="1">
              <a:off x="9441552" y="23338135"/>
              <a:ext cx="463208" cy="863931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0" name="Arc 209">
              <a:extLst>
                <a:ext uri="{FF2B5EF4-FFF2-40B4-BE49-F238E27FC236}">
                  <a16:creationId xmlns:a16="http://schemas.microsoft.com/office/drawing/2014/main" id="{F6743EC5-A235-3FD8-1604-E2117803B995}"/>
                </a:ext>
              </a:extLst>
            </p:cNvPr>
            <p:cNvSpPr/>
            <p:nvPr/>
          </p:nvSpPr>
          <p:spPr>
            <a:xfrm>
              <a:off x="7419503" y="23747509"/>
              <a:ext cx="809633" cy="881440"/>
            </a:xfrm>
            <a:prstGeom prst="arc">
              <a:avLst>
                <a:gd name="adj1" fmla="val 10731732"/>
                <a:gd name="adj2" fmla="val 21422332"/>
              </a:avLst>
            </a:prstGeom>
            <a:ln w="12700">
              <a:prstDash val="dash"/>
              <a:head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Book" panose="02000503020000020003" pitchFamily="2" charset="0"/>
                <a:ea typeface="Roboto" panose="02000000000000000000" pitchFamily="2" charset="0"/>
              </a:endParaRPr>
            </a:p>
          </p:txBody>
        </p:sp>
        <p:pic>
          <p:nvPicPr>
            <p:cNvPr id="214" name="Picture 213" descr="A blue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072C3C25-FA31-8E54-67AB-0E256F5B7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7244932" y="22758497"/>
              <a:ext cx="327027" cy="330601"/>
            </a:xfrm>
            <a:prstGeom prst="rect">
              <a:avLst/>
            </a:prstGeom>
          </p:spPr>
        </p:pic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70E3AD90-21AE-6620-EB55-258856B4301D}"/>
                </a:ext>
              </a:extLst>
            </p:cNvPr>
            <p:cNvSpPr/>
            <p:nvPr/>
          </p:nvSpPr>
          <p:spPr>
            <a:xfrm flipH="1">
              <a:off x="11221251" y="24202066"/>
              <a:ext cx="546285" cy="321204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venir Book" panose="02000503020000020003" pitchFamily="2" charset="0"/>
                  <a:ea typeface="Roboto" panose="02000000000000000000" pitchFamily="2" charset="0"/>
                </a:rPr>
                <a:t>Y*</a:t>
              </a: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541E289B-B2E5-1D5D-3713-FB6D0D8C059A}"/>
                </a:ext>
              </a:extLst>
            </p:cNvPr>
            <p:cNvSpPr/>
            <p:nvPr/>
          </p:nvSpPr>
          <p:spPr>
            <a:xfrm flipH="1">
              <a:off x="10585708" y="24202066"/>
              <a:ext cx="546285" cy="32120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venir Book" panose="02000503020000020003" pitchFamily="2" charset="0"/>
                  <a:ea typeface="Roboto" panose="02000000000000000000" pitchFamily="2" charset="0"/>
                </a:rPr>
                <a:t>X*</a:t>
              </a:r>
            </a:p>
          </p:txBody>
        </p:sp>
        <p:sp>
          <p:nvSpPr>
            <p:cNvPr id="238" name="Arc 237">
              <a:extLst>
                <a:ext uri="{FF2B5EF4-FFF2-40B4-BE49-F238E27FC236}">
                  <a16:creationId xmlns:a16="http://schemas.microsoft.com/office/drawing/2014/main" id="{739D9DD8-A07D-54A9-843A-B94342F54B59}"/>
                </a:ext>
              </a:extLst>
            </p:cNvPr>
            <p:cNvSpPr/>
            <p:nvPr/>
          </p:nvSpPr>
          <p:spPr>
            <a:xfrm rot="16200000">
              <a:off x="10953479" y="23450976"/>
              <a:ext cx="1467144" cy="1467145"/>
            </a:xfrm>
            <a:prstGeom prst="arc">
              <a:avLst>
                <a:gd name="adj1" fmla="val 16200000"/>
                <a:gd name="adj2" fmla="val 5200657"/>
              </a:avLst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Book" panose="02000503020000020003" pitchFamily="2" charset="0"/>
              </a:endParaRPr>
            </a:p>
          </p:txBody>
        </p:sp>
        <p:sp>
          <p:nvSpPr>
            <p:cNvPr id="239" name="Arc 238">
              <a:extLst>
                <a:ext uri="{FF2B5EF4-FFF2-40B4-BE49-F238E27FC236}">
                  <a16:creationId xmlns:a16="http://schemas.microsoft.com/office/drawing/2014/main" id="{EB7B3018-24B6-C637-994F-234B24E9A670}"/>
                </a:ext>
              </a:extLst>
            </p:cNvPr>
            <p:cNvSpPr/>
            <p:nvPr/>
          </p:nvSpPr>
          <p:spPr>
            <a:xfrm>
              <a:off x="11284150" y="23565195"/>
              <a:ext cx="1181031" cy="1181031"/>
            </a:xfrm>
            <a:prstGeom prst="arc">
              <a:avLst>
                <a:gd name="adj1" fmla="val 10539027"/>
                <a:gd name="adj2" fmla="val 18827706"/>
              </a:avLst>
            </a:prstGeom>
            <a:ln w="12700">
              <a:solidFill>
                <a:schemeClr val="tx1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Book" panose="02000503020000020003" pitchFamily="2" charset="0"/>
              </a:endParaRPr>
            </a:p>
          </p:txBody>
        </p:sp>
        <p:sp>
          <p:nvSpPr>
            <p:cNvPr id="240" name="Explosion: 14 Points 239">
              <a:extLst>
                <a:ext uri="{FF2B5EF4-FFF2-40B4-BE49-F238E27FC236}">
                  <a16:creationId xmlns:a16="http://schemas.microsoft.com/office/drawing/2014/main" id="{8D85E759-483D-6419-8E49-B07C56D842DC}"/>
                </a:ext>
              </a:extLst>
            </p:cNvPr>
            <p:cNvSpPr/>
            <p:nvPr/>
          </p:nvSpPr>
          <p:spPr>
            <a:xfrm>
              <a:off x="11975034" y="23451496"/>
              <a:ext cx="402346" cy="402346"/>
            </a:xfrm>
            <a:prstGeom prst="irregularSeal2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Book" panose="02000503020000020003" pitchFamily="2" charset="0"/>
              </a:endParaRPr>
            </a:p>
          </p:txBody>
        </p:sp>
        <p:sp>
          <p:nvSpPr>
            <p:cNvPr id="242" name="Explosion: 14 Points 241">
              <a:extLst>
                <a:ext uri="{FF2B5EF4-FFF2-40B4-BE49-F238E27FC236}">
                  <a16:creationId xmlns:a16="http://schemas.microsoft.com/office/drawing/2014/main" id="{1502C436-896F-AA5F-285C-43C06B08E12B}"/>
                </a:ext>
              </a:extLst>
            </p:cNvPr>
            <p:cNvSpPr/>
            <p:nvPr/>
          </p:nvSpPr>
          <p:spPr>
            <a:xfrm>
              <a:off x="9674732" y="22270470"/>
              <a:ext cx="402346" cy="402346"/>
            </a:xfrm>
            <a:prstGeom prst="irregularSeal2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Book" panose="02000503020000020003" pitchFamily="2" charset="0"/>
              </a:endParaRPr>
            </a:p>
          </p:txBody>
        </p: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04185BFB-06FA-2ACB-BEF7-12A7A795AD8E}"/>
                </a:ext>
              </a:extLst>
            </p:cNvPr>
            <p:cNvCxnSpPr>
              <a:stCxn id="242" idx="2"/>
              <a:endCxn id="56" idx="0"/>
            </p:cNvCxnSpPr>
            <p:nvPr/>
          </p:nvCxnSpPr>
          <p:spPr>
            <a:xfrm>
              <a:off x="9891030" y="22621442"/>
              <a:ext cx="13730" cy="316583"/>
            </a:xfrm>
            <a:prstGeom prst="line">
              <a:avLst/>
            </a:prstGeom>
            <a:ln>
              <a:prstDash val="dash"/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E8D27FF7-6E47-DED3-ECE1-153B33FA7586}"/>
                </a:ext>
              </a:extLst>
            </p:cNvPr>
            <p:cNvSpPr/>
            <p:nvPr/>
          </p:nvSpPr>
          <p:spPr>
            <a:xfrm flipH="1">
              <a:off x="7110751" y="24202066"/>
              <a:ext cx="546285" cy="32120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venir Book" panose="02000503020000020003" pitchFamily="2" charset="0"/>
                  <a:ea typeface="Roboto" panose="02000000000000000000" pitchFamily="2" charset="0"/>
                </a:rPr>
                <a:t>Y*</a:t>
              </a:r>
            </a:p>
          </p:txBody>
        </p:sp>
        <p:pic>
          <p:nvPicPr>
            <p:cNvPr id="269" name="Picture 268" descr="A picture containing sphere, astronomical object, planet, circle&#10;&#10;Description automatically generated">
              <a:extLst>
                <a:ext uri="{FF2B5EF4-FFF2-40B4-BE49-F238E27FC236}">
                  <a16:creationId xmlns:a16="http://schemas.microsoft.com/office/drawing/2014/main" id="{288554E9-EFB5-2DD7-433F-3DD29E3D25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221"/>
            <a:stretch/>
          </p:blipFill>
          <p:spPr>
            <a:xfrm rot="2700000" flipH="1">
              <a:off x="8502906" y="23430378"/>
              <a:ext cx="299548" cy="304262"/>
            </a:xfrm>
            <a:prstGeom prst="rect">
              <a:avLst/>
            </a:prstGeom>
          </p:spPr>
        </p:pic>
        <p:pic>
          <p:nvPicPr>
            <p:cNvPr id="270" name="Picture 269" descr="A blue circ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FF610F0C-C25A-BDF2-C164-4C1159629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8432644" y="22932234"/>
              <a:ext cx="327027" cy="330601"/>
            </a:xfrm>
            <a:prstGeom prst="rect">
              <a:avLst/>
            </a:prstGeom>
          </p:spPr>
        </p:pic>
        <p:sp>
          <p:nvSpPr>
            <p:cNvPr id="271" name="Arc 270">
              <a:extLst>
                <a:ext uri="{FF2B5EF4-FFF2-40B4-BE49-F238E27FC236}">
                  <a16:creationId xmlns:a16="http://schemas.microsoft.com/office/drawing/2014/main" id="{44AA0416-C6DA-AA36-9868-7A96B81CBF55}"/>
                </a:ext>
              </a:extLst>
            </p:cNvPr>
            <p:cNvSpPr/>
            <p:nvPr/>
          </p:nvSpPr>
          <p:spPr>
            <a:xfrm rot="10800000" flipH="1">
              <a:off x="7829685" y="23089098"/>
              <a:ext cx="572797" cy="572797"/>
            </a:xfrm>
            <a:prstGeom prst="arc">
              <a:avLst/>
            </a:prstGeom>
            <a:ln w="12700">
              <a:prstDash val="dash"/>
              <a:head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Book" panose="02000503020000020003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72" name="Explosion: 14 Points 271">
              <a:extLst>
                <a:ext uri="{FF2B5EF4-FFF2-40B4-BE49-F238E27FC236}">
                  <a16:creationId xmlns:a16="http://schemas.microsoft.com/office/drawing/2014/main" id="{DDA16E04-5F58-B4FD-247F-06F9A7F4B1AA}"/>
                </a:ext>
              </a:extLst>
            </p:cNvPr>
            <p:cNvSpPr/>
            <p:nvPr/>
          </p:nvSpPr>
          <p:spPr>
            <a:xfrm>
              <a:off x="7664692" y="23540508"/>
              <a:ext cx="402346" cy="402346"/>
            </a:xfrm>
            <a:prstGeom prst="irregularSeal2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Book" panose="02000503020000020003" pitchFamily="2" charset="0"/>
              </a:endParaRPr>
            </a:p>
          </p:txBody>
        </p:sp>
        <p:sp>
          <p:nvSpPr>
            <p:cNvPr id="273" name="Arc 272">
              <a:extLst>
                <a:ext uri="{FF2B5EF4-FFF2-40B4-BE49-F238E27FC236}">
                  <a16:creationId xmlns:a16="http://schemas.microsoft.com/office/drawing/2014/main" id="{8BED7C83-B784-B63C-2E41-AC920C6ED8A3}"/>
                </a:ext>
              </a:extLst>
            </p:cNvPr>
            <p:cNvSpPr/>
            <p:nvPr/>
          </p:nvSpPr>
          <p:spPr>
            <a:xfrm>
              <a:off x="6021044" y="23517504"/>
              <a:ext cx="1240082" cy="1240082"/>
            </a:xfrm>
            <a:prstGeom prst="arc">
              <a:avLst>
                <a:gd name="adj1" fmla="val 15710441"/>
                <a:gd name="adj2" fmla="val 0"/>
              </a:avLst>
            </a:prstGeom>
            <a:ln w="12700">
              <a:prstDash val="dash"/>
              <a:head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Book" panose="02000503020000020003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1413B2D7-40AD-752E-D17A-2F53C54BE9FB}"/>
                </a:ext>
              </a:extLst>
            </p:cNvPr>
            <p:cNvSpPr/>
            <p:nvPr/>
          </p:nvSpPr>
          <p:spPr>
            <a:xfrm flipH="1">
              <a:off x="6150475" y="23342463"/>
              <a:ext cx="546285" cy="32120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venir Book" panose="02000503020000020003" pitchFamily="2" charset="0"/>
                  <a:ea typeface="Roboto" panose="02000000000000000000" pitchFamily="2" charset="0"/>
                </a:rPr>
                <a:t>Z</a:t>
              </a:r>
            </a:p>
          </p:txBody>
        </p:sp>
        <p:sp>
          <p:nvSpPr>
            <p:cNvPr id="275" name="Arc 274">
              <a:extLst>
                <a:ext uri="{FF2B5EF4-FFF2-40B4-BE49-F238E27FC236}">
                  <a16:creationId xmlns:a16="http://schemas.microsoft.com/office/drawing/2014/main" id="{6F9F1276-7862-84F7-BE31-AE08A9705678}"/>
                </a:ext>
              </a:extLst>
            </p:cNvPr>
            <p:cNvSpPr/>
            <p:nvPr/>
          </p:nvSpPr>
          <p:spPr>
            <a:xfrm rot="10800000" flipH="1">
              <a:off x="6903878" y="22900770"/>
              <a:ext cx="572797" cy="572797"/>
            </a:xfrm>
            <a:prstGeom prst="arc">
              <a:avLst/>
            </a:prstGeom>
            <a:ln w="12700">
              <a:prstDash val="dash"/>
              <a:head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Book" panose="02000503020000020003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77" name="Explosion: 14 Points 276">
              <a:extLst>
                <a:ext uri="{FF2B5EF4-FFF2-40B4-BE49-F238E27FC236}">
                  <a16:creationId xmlns:a16="http://schemas.microsoft.com/office/drawing/2014/main" id="{89EA4A5C-2611-7575-1A55-78216F426994}"/>
                </a:ext>
              </a:extLst>
            </p:cNvPr>
            <p:cNvSpPr/>
            <p:nvPr/>
          </p:nvSpPr>
          <p:spPr>
            <a:xfrm>
              <a:off x="6883061" y="23450164"/>
              <a:ext cx="402346" cy="402346"/>
            </a:xfrm>
            <a:prstGeom prst="irregularSeal2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Book" panose="02000503020000020003" pitchFamily="2" charset="0"/>
              </a:endParaRPr>
            </a:p>
          </p:txBody>
        </p:sp>
      </p:grpSp>
      <p:pic>
        <p:nvPicPr>
          <p:cNvPr id="294" name="Picture 293" descr="A blue circl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07CC62AD-EB6E-9DE1-6E50-BDB8153CDB05}"/>
              </a:ext>
            </a:extLst>
          </p:cNvPr>
          <p:cNvPicPr preferRelativeResize="0"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96749" y="14604616"/>
            <a:ext cx="384048" cy="384048"/>
          </a:xfrm>
          <a:prstGeom prst="rect">
            <a:avLst/>
          </a:prstGeom>
        </p:spPr>
      </p:pic>
      <p:grpSp>
        <p:nvGrpSpPr>
          <p:cNvPr id="279" name="Group 278">
            <a:extLst>
              <a:ext uri="{FF2B5EF4-FFF2-40B4-BE49-F238E27FC236}">
                <a16:creationId xmlns:a16="http://schemas.microsoft.com/office/drawing/2014/main" id="{AAE26604-40FD-BAEC-AD8C-714B3EDEF911}"/>
              </a:ext>
            </a:extLst>
          </p:cNvPr>
          <p:cNvGrpSpPr/>
          <p:nvPr/>
        </p:nvGrpSpPr>
        <p:grpSpPr>
          <a:xfrm>
            <a:off x="2138983" y="13476135"/>
            <a:ext cx="4623252" cy="2499977"/>
            <a:chOff x="6223229" y="286766"/>
            <a:chExt cx="3735725" cy="2020056"/>
          </a:xfrm>
        </p:grpSpPr>
        <p:sp>
          <p:nvSpPr>
            <p:cNvPr id="280" name="TextBox 279">
              <a:extLst>
                <a:ext uri="{FF2B5EF4-FFF2-40B4-BE49-F238E27FC236}">
                  <a16:creationId xmlns:a16="http://schemas.microsoft.com/office/drawing/2014/main" id="{9968874B-503B-D59A-706A-0FC8190EAE5B}"/>
                </a:ext>
              </a:extLst>
            </p:cNvPr>
            <p:cNvSpPr txBox="1"/>
            <p:nvPr/>
          </p:nvSpPr>
          <p:spPr>
            <a:xfrm>
              <a:off x="7441856" y="1512944"/>
              <a:ext cx="498940" cy="298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Book" panose="02000503020000020003" pitchFamily="2" charset="0"/>
                  <a:ea typeface="Roboto" panose="02000000000000000000" pitchFamily="2" charset="0"/>
                </a:rPr>
                <a:t>ions</a:t>
              </a:r>
            </a:p>
          </p:txBody>
        </p:sp>
        <p:pic>
          <p:nvPicPr>
            <p:cNvPr id="281" name="Picture 280">
              <a:extLst>
                <a:ext uri="{FF2B5EF4-FFF2-40B4-BE49-F238E27FC236}">
                  <a16:creationId xmlns:a16="http://schemas.microsoft.com/office/drawing/2014/main" id="{5618EEB2-0A53-F4BA-BCA3-BF7617A8C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797" y="1511039"/>
              <a:ext cx="347343" cy="311587"/>
            </a:xfrm>
            <a:prstGeom prst="rect">
              <a:avLst/>
            </a:prstGeom>
          </p:spPr>
        </p:pic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2A6E9F21-333E-D14D-DCC2-1AD7FC7BE326}"/>
                </a:ext>
              </a:extLst>
            </p:cNvPr>
            <p:cNvSpPr txBox="1"/>
            <p:nvPr/>
          </p:nvSpPr>
          <p:spPr>
            <a:xfrm>
              <a:off x="7441855" y="638876"/>
              <a:ext cx="2517099" cy="522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venir Book" panose="02000503020000020003" pitchFamily="2" charset="0"/>
                  <a:ea typeface="Roboto" panose="02000000000000000000" pitchFamily="2" charset="0"/>
                </a:rPr>
                <a:t>vibrationally excited</a:t>
              </a:r>
            </a:p>
            <a:p>
              <a:r>
                <a:rPr lang="en-US" dirty="0">
                  <a:latin typeface="Avenir Book" panose="02000503020000020003" pitchFamily="2" charset="0"/>
                  <a:ea typeface="Roboto" panose="02000000000000000000" pitchFamily="2" charset="0"/>
                </a:rPr>
                <a:t>species X(𝑣)</a:t>
              </a:r>
            </a:p>
          </p:txBody>
        </p:sp>
        <p:pic>
          <p:nvPicPr>
            <p:cNvPr id="283" name="Picture 282" descr="A picture containing sphere, astronomy&#10;&#10;Description automatically generated">
              <a:extLst>
                <a:ext uri="{FF2B5EF4-FFF2-40B4-BE49-F238E27FC236}">
                  <a16:creationId xmlns:a16="http://schemas.microsoft.com/office/drawing/2014/main" id="{F751D246-D5E0-A587-00E7-4B74612530F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937040" y="619735"/>
              <a:ext cx="322333" cy="561505"/>
            </a:xfrm>
            <a:prstGeom prst="rect">
              <a:avLst/>
            </a:prstGeom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</p:pic>
        <p:pic>
          <p:nvPicPr>
            <p:cNvPr id="284" name="Picture 283" descr="A picture containing sphere, astronomical object, planet, circle&#10;&#10;Description automatically generated">
              <a:extLst>
                <a:ext uri="{FF2B5EF4-FFF2-40B4-BE49-F238E27FC236}">
                  <a16:creationId xmlns:a16="http://schemas.microsoft.com/office/drawing/2014/main" id="{096F7FCA-0E2B-CFCD-D985-F60A2DBD5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402574" y="744119"/>
              <a:ext cx="149349" cy="312737"/>
            </a:xfrm>
            <a:prstGeom prst="rect">
              <a:avLst/>
            </a:prstGeom>
            <a:effectLst>
              <a:glow rad="101600">
                <a:schemeClr val="tx1">
                  <a:lumMod val="95000"/>
                  <a:lumOff val="5000"/>
                  <a:alpha val="60000"/>
                </a:schemeClr>
              </a:glow>
            </a:effectLst>
          </p:spPr>
        </p:pic>
        <p:sp>
          <p:nvSpPr>
            <p:cNvPr id="285" name="TextBox 284">
              <a:extLst>
                <a:ext uri="{FF2B5EF4-FFF2-40B4-BE49-F238E27FC236}">
                  <a16:creationId xmlns:a16="http://schemas.microsoft.com/office/drawing/2014/main" id="{A2F80482-C4FF-4119-E20A-73123C800322}"/>
                </a:ext>
              </a:extLst>
            </p:cNvPr>
            <p:cNvSpPr txBox="1"/>
            <p:nvPr/>
          </p:nvSpPr>
          <p:spPr>
            <a:xfrm>
              <a:off x="7441856" y="294044"/>
              <a:ext cx="905656" cy="298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Book" panose="02000503020000020003" pitchFamily="2" charset="0"/>
                  <a:ea typeface="Roboto" panose="02000000000000000000" pitchFamily="2" charset="0"/>
                </a:rPr>
                <a:t>molecule</a:t>
              </a:r>
            </a:p>
          </p:txBody>
        </p:sp>
        <p:pic>
          <p:nvPicPr>
            <p:cNvPr id="286" name="Picture 285" descr="A picture containing sphere, astronomy&#10;&#10;Description automatically generated">
              <a:extLst>
                <a:ext uri="{FF2B5EF4-FFF2-40B4-BE49-F238E27FC236}">
                  <a16:creationId xmlns:a16="http://schemas.microsoft.com/office/drawing/2014/main" id="{A1027DFA-1EF6-A53D-71E2-8D8FA19EA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937040" y="167180"/>
              <a:ext cx="322333" cy="561505"/>
            </a:xfrm>
            <a:prstGeom prst="rect">
              <a:avLst/>
            </a:prstGeom>
          </p:spPr>
        </p:pic>
        <p:pic>
          <p:nvPicPr>
            <p:cNvPr id="287" name="Picture 286" descr="A picture containing sphere, astronomical object, planet, circle&#10;&#10;Description automatically generated">
              <a:extLst>
                <a:ext uri="{FF2B5EF4-FFF2-40B4-BE49-F238E27FC236}">
                  <a16:creationId xmlns:a16="http://schemas.microsoft.com/office/drawing/2014/main" id="{71241FF1-6653-9972-6BD3-A4B3CFE48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334678" y="234610"/>
              <a:ext cx="203745" cy="426644"/>
            </a:xfrm>
            <a:prstGeom prst="rect">
              <a:avLst/>
            </a:prstGeom>
          </p:spPr>
        </p:pic>
        <p:sp>
          <p:nvSpPr>
            <p:cNvPr id="288" name="TextBox 287">
              <a:extLst>
                <a:ext uri="{FF2B5EF4-FFF2-40B4-BE49-F238E27FC236}">
                  <a16:creationId xmlns:a16="http://schemas.microsoft.com/office/drawing/2014/main" id="{79D3D780-AFE2-9800-AB10-9A7FE9965BCB}"/>
                </a:ext>
              </a:extLst>
            </p:cNvPr>
            <p:cNvSpPr txBox="1"/>
            <p:nvPr/>
          </p:nvSpPr>
          <p:spPr>
            <a:xfrm>
              <a:off x="7441856" y="1184448"/>
              <a:ext cx="803329" cy="298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Book" panose="02000503020000020003" pitchFamily="2" charset="0"/>
                  <a:ea typeface="Roboto" panose="02000000000000000000" pitchFamily="2" charset="0"/>
                </a:rPr>
                <a:t>radicals</a:t>
              </a:r>
            </a:p>
          </p:txBody>
        </p:sp>
        <p:pic>
          <p:nvPicPr>
            <p:cNvPr id="290" name="Picture 289" descr="A picture containing sphere, astronomical object, planet, circle&#10;&#10;Description automatically generated">
              <a:extLst>
                <a:ext uri="{FF2B5EF4-FFF2-40B4-BE49-F238E27FC236}">
                  <a16:creationId xmlns:a16="http://schemas.microsoft.com/office/drawing/2014/main" id="{00B2A69B-C891-0F82-78A6-3B57788A92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3221"/>
            <a:stretch/>
          </p:blipFill>
          <p:spPr>
            <a:xfrm rot="18900000">
              <a:off x="6395670" y="1230037"/>
              <a:ext cx="214612" cy="216598"/>
            </a:xfrm>
            <a:prstGeom prst="rect">
              <a:avLst/>
            </a:prstGeom>
          </p:spPr>
        </p:pic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2918A82E-8200-EAE4-E549-00482D0920F7}"/>
                </a:ext>
              </a:extLst>
            </p:cNvPr>
            <p:cNvSpPr txBox="1"/>
            <p:nvPr/>
          </p:nvSpPr>
          <p:spPr>
            <a:xfrm>
              <a:off x="7441856" y="1851466"/>
              <a:ext cx="821463" cy="2984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venir Book" panose="02000503020000020003" pitchFamily="2" charset="0"/>
                  <a:ea typeface="Roboto" panose="02000000000000000000" pitchFamily="2" charset="0"/>
                </a:rPr>
                <a:t>electron</a:t>
              </a:r>
            </a:p>
          </p:txBody>
        </p:sp>
        <p:pic>
          <p:nvPicPr>
            <p:cNvPr id="292" name="Picture 291">
              <a:extLst>
                <a:ext uri="{FF2B5EF4-FFF2-40B4-BE49-F238E27FC236}">
                  <a16:creationId xmlns:a16="http://schemas.microsoft.com/office/drawing/2014/main" id="{D355D02C-BC6B-673D-3DFC-12BC56671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4879" y="1747174"/>
              <a:ext cx="462918" cy="559648"/>
            </a:xfrm>
            <a:prstGeom prst="rect">
              <a:avLst/>
            </a:prstGeom>
          </p:spPr>
        </p:pic>
      </p:grpSp>
      <p:sp>
        <p:nvSpPr>
          <p:cNvPr id="293" name="Google Shape;158;p15">
            <a:extLst>
              <a:ext uri="{FF2B5EF4-FFF2-40B4-BE49-F238E27FC236}">
                <a16:creationId xmlns:a16="http://schemas.microsoft.com/office/drawing/2014/main" id="{22405D98-E9B0-BB4A-2D3D-9B4C43E8A0C6}"/>
              </a:ext>
            </a:extLst>
          </p:cNvPr>
          <p:cNvSpPr txBox="1"/>
          <p:nvPr/>
        </p:nvSpPr>
        <p:spPr>
          <a:xfrm>
            <a:off x="815617" y="18568786"/>
            <a:ext cx="13428949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  <a:ea typeface="Roboto" panose="02000000000000000000" pitchFamily="2" charset="0"/>
                <a:cs typeface="Roboto"/>
                <a:sym typeface="Roboto"/>
              </a:rPr>
              <a:t>Complex interactions affect elucidation of the mechanism for LTP-assisted NH</a:t>
            </a:r>
            <a:r>
              <a:rPr lang="en-US" sz="2400" baseline="-25000" dirty="0">
                <a:solidFill>
                  <a:schemeClr val="tx1"/>
                </a:solidFill>
                <a:latin typeface="Avenir Book" panose="02000503020000020003" pitchFamily="2" charset="0"/>
                <a:ea typeface="Roboto" panose="02000000000000000000" pitchFamily="2" charset="0"/>
                <a:cs typeface="Roboto"/>
                <a:sym typeface="Roboto"/>
              </a:rPr>
              <a:t>3(g)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  <a:ea typeface="Roboto" panose="02000000000000000000" pitchFamily="2" charset="0"/>
                <a:cs typeface="Roboto"/>
                <a:sym typeface="Roboto"/>
              </a:rPr>
              <a:t> synthesis</a:t>
            </a:r>
            <a:r>
              <a:rPr lang="en-US" sz="2400" baseline="30000" dirty="0">
                <a:solidFill>
                  <a:schemeClr val="tx1"/>
                </a:solidFill>
                <a:latin typeface="Avenir Book" panose="02000503020000020003" pitchFamily="2" charset="0"/>
                <a:ea typeface="Roboto" panose="02000000000000000000" pitchFamily="2" charset="0"/>
                <a:cs typeface="Roboto"/>
                <a:sym typeface="Roboto"/>
              </a:rPr>
              <a:t>[1]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  <a:ea typeface="Roboto" panose="02000000000000000000" pitchFamily="2" charset="0"/>
                <a:cs typeface="Roboto"/>
                <a:sym typeface="Roboto"/>
              </a:rPr>
              <a:t>Understanding interactions in LTP system allows for optimization of reaction conditions, catalyst type, and energy/environmental considerations</a:t>
            </a:r>
          </a:p>
        </p:txBody>
      </p: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864FF4BA-6C58-222B-D1EC-3826DC5716F8}"/>
              </a:ext>
            </a:extLst>
          </p:cNvPr>
          <p:cNvGrpSpPr/>
          <p:nvPr/>
        </p:nvGrpSpPr>
        <p:grpSpPr>
          <a:xfrm>
            <a:off x="800504" y="21165969"/>
            <a:ext cx="3934065" cy="4809747"/>
            <a:chOff x="571379" y="1745920"/>
            <a:chExt cx="2863762" cy="3539630"/>
          </a:xfrm>
        </p:grpSpPr>
        <p:pic>
          <p:nvPicPr>
            <p:cNvPr id="300" name="Picture 299" descr="Fig. 4">
              <a:extLst>
                <a:ext uri="{FF2B5EF4-FFF2-40B4-BE49-F238E27FC236}">
                  <a16:creationId xmlns:a16="http://schemas.microsoft.com/office/drawing/2014/main" id="{9A649010-C22C-95BA-A4A7-8CEE1542A0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40054" y="1745920"/>
              <a:ext cx="2795087" cy="3539630"/>
            </a:xfrm>
            <a:custGeom>
              <a:avLst/>
              <a:gdLst>
                <a:gd name="connsiteX0" fmla="*/ 0 w 3683578"/>
                <a:gd name="connsiteY0" fmla="*/ 0 h 4664794"/>
                <a:gd name="connsiteX1" fmla="*/ 552329 w 3683578"/>
                <a:gd name="connsiteY1" fmla="*/ 0 h 4664794"/>
                <a:gd name="connsiteX2" fmla="*/ 552329 w 3683578"/>
                <a:gd name="connsiteY2" fmla="*/ 218417 h 4664794"/>
                <a:gd name="connsiteX3" fmla="*/ 881211 w 3683578"/>
                <a:gd name="connsiteY3" fmla="*/ 218417 h 4664794"/>
                <a:gd name="connsiteX4" fmla="*/ 881211 w 3683578"/>
                <a:gd name="connsiteY4" fmla="*/ 0 h 4664794"/>
                <a:gd name="connsiteX5" fmla="*/ 3683578 w 3683578"/>
                <a:gd name="connsiteY5" fmla="*/ 0 h 4664794"/>
                <a:gd name="connsiteX6" fmla="*/ 3683578 w 3683578"/>
                <a:gd name="connsiteY6" fmla="*/ 4664794 h 4664794"/>
                <a:gd name="connsiteX7" fmla="*/ 0 w 3683578"/>
                <a:gd name="connsiteY7" fmla="*/ 4664794 h 4664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83578" h="4664794">
                  <a:moveTo>
                    <a:pt x="0" y="0"/>
                  </a:moveTo>
                  <a:lnTo>
                    <a:pt x="552329" y="0"/>
                  </a:lnTo>
                  <a:lnTo>
                    <a:pt x="552329" y="218417"/>
                  </a:lnTo>
                  <a:lnTo>
                    <a:pt x="881211" y="218417"/>
                  </a:lnTo>
                  <a:lnTo>
                    <a:pt x="881211" y="0"/>
                  </a:lnTo>
                  <a:lnTo>
                    <a:pt x="3683578" y="0"/>
                  </a:lnTo>
                  <a:lnTo>
                    <a:pt x="3683578" y="4664794"/>
                  </a:lnTo>
                  <a:lnTo>
                    <a:pt x="0" y="4664794"/>
                  </a:ln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1" name="Picture 2" descr="Fig. 4">
              <a:extLst>
                <a:ext uri="{FF2B5EF4-FFF2-40B4-BE49-F238E27FC236}">
                  <a16:creationId xmlns:a16="http://schemas.microsoft.com/office/drawing/2014/main" id="{EEC23644-2FBB-BEC5-8BF5-AA7408BCAF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1627"/>
            <a:stretch/>
          </p:blipFill>
          <p:spPr bwMode="auto">
            <a:xfrm>
              <a:off x="571379" y="2895804"/>
              <a:ext cx="216878" cy="982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6" name="Google Shape;158;p15">
            <a:extLst>
              <a:ext uri="{FF2B5EF4-FFF2-40B4-BE49-F238E27FC236}">
                <a16:creationId xmlns:a16="http://schemas.microsoft.com/office/drawing/2014/main" id="{3AC95A5E-AB2E-26B6-5378-85F87BCA481C}"/>
              </a:ext>
            </a:extLst>
          </p:cNvPr>
          <p:cNvSpPr txBox="1"/>
          <p:nvPr/>
        </p:nvSpPr>
        <p:spPr>
          <a:xfrm>
            <a:off x="14618267" y="7219575"/>
            <a:ext cx="13896597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  <a:ea typeface="Roboto" panose="02000000000000000000" pitchFamily="2" charset="0"/>
                <a:cs typeface="Roboto"/>
                <a:sym typeface="Roboto"/>
              </a:rPr>
              <a:t>We study plasma species generated in RF reactor interactions in a packed bed reactor (PBR)</a:t>
            </a:r>
          </a:p>
          <a:p>
            <a:pPr marL="34290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  <a:ea typeface="Roboto" panose="02000000000000000000" pitchFamily="2" charset="0"/>
                <a:cs typeface="Roboto"/>
                <a:sym typeface="Roboto"/>
              </a:rPr>
              <a:t>We compare 5 microkinetic models increasing complexity to elucidate how different species affect the rate of NH</a:t>
            </a:r>
            <a:r>
              <a:rPr lang="en-US" sz="2400" baseline="-25000" dirty="0">
                <a:solidFill>
                  <a:schemeClr val="tx1"/>
                </a:solidFill>
                <a:latin typeface="Avenir Book" panose="02000503020000020003" pitchFamily="2" charset="0"/>
                <a:ea typeface="Roboto" panose="02000000000000000000" pitchFamily="2" charset="0"/>
                <a:cs typeface="Roboto"/>
                <a:sym typeface="Roboto"/>
              </a:rPr>
              <a:t>3</a:t>
            </a:r>
            <a:r>
              <a:rPr lang="en-US" sz="2400" dirty="0">
                <a:solidFill>
                  <a:schemeClr val="tx1"/>
                </a:solidFill>
                <a:latin typeface="Avenir Book" panose="02000503020000020003" pitchFamily="2" charset="0"/>
                <a:ea typeface="Roboto" panose="02000000000000000000" pitchFamily="2" charset="0"/>
                <a:cs typeface="Roboto"/>
                <a:sym typeface="Roboto"/>
              </a:rPr>
              <a:t> formation and examine which model rationalizes our experiments on Fe and Ni catalysts</a:t>
            </a:r>
          </a:p>
        </p:txBody>
      </p:sp>
      <p:sp>
        <p:nvSpPr>
          <p:cNvPr id="409" name="Google Shape;158;p15">
            <a:extLst>
              <a:ext uri="{FF2B5EF4-FFF2-40B4-BE49-F238E27FC236}">
                <a16:creationId xmlns:a16="http://schemas.microsoft.com/office/drawing/2014/main" id="{7E362769-26A5-5C90-EA28-33C3DED6CE15}"/>
              </a:ext>
            </a:extLst>
          </p:cNvPr>
          <p:cNvSpPr txBox="1"/>
          <p:nvPr/>
        </p:nvSpPr>
        <p:spPr>
          <a:xfrm>
            <a:off x="14618267" y="14962796"/>
            <a:ext cx="13896597" cy="923299"/>
          </a:xfrm>
          <a:prstGeom prst="rect">
            <a:avLst/>
          </a:prstGeom>
          <a:solidFill>
            <a:srgbClr val="DDE7F3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US"/>
            </a:defPPr>
            <a:lvl1pPr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>
                <a:latin typeface="Avenir Book" panose="02000503020000020003" pitchFamily="2" charset="0"/>
                <a:sym typeface="Roboto"/>
              </a:rPr>
              <a:t>Model parameters are computed via density functional theory (DFT) and mean-field microkinetic models are constructed to compare to experiments results.</a:t>
            </a:r>
          </a:p>
        </p:txBody>
      </p:sp>
      <p:sp>
        <p:nvSpPr>
          <p:cNvPr id="414" name="TextBox 413">
            <a:extLst>
              <a:ext uri="{FF2B5EF4-FFF2-40B4-BE49-F238E27FC236}">
                <a16:creationId xmlns:a16="http://schemas.microsoft.com/office/drawing/2014/main" id="{FD169C35-FCE4-3658-5CB6-3B13FF25AE44}"/>
              </a:ext>
            </a:extLst>
          </p:cNvPr>
          <p:cNvSpPr txBox="1"/>
          <p:nvPr/>
        </p:nvSpPr>
        <p:spPr>
          <a:xfrm>
            <a:off x="15289047" y="19165044"/>
            <a:ext cx="1566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venir Book" panose="02000503020000020003" pitchFamily="2" charset="0"/>
                <a:ea typeface="Roboto" panose="02000000000000000000" pitchFamily="2" charset="0"/>
              </a:rPr>
              <a:t>Reactions</a:t>
            </a: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B196D5D5-5153-4607-680F-72D90178CA83}"/>
              </a:ext>
            </a:extLst>
          </p:cNvPr>
          <p:cNvSpPr txBox="1"/>
          <p:nvPr/>
        </p:nvSpPr>
        <p:spPr>
          <a:xfrm>
            <a:off x="24878094" y="22353899"/>
            <a:ext cx="3472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Avenir Book" panose="02000503020000020003" pitchFamily="2" charset="0"/>
                <a:ea typeface="Roboto" panose="02000000000000000000" pitchFamily="2" charset="0"/>
              </a:rPr>
              <a:t>Transient flow behavior in a PBR</a:t>
            </a:r>
          </a:p>
        </p:txBody>
      </p: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059C98EF-D982-41DF-4EAB-384C6610F0C0}"/>
              </a:ext>
            </a:extLst>
          </p:cNvPr>
          <p:cNvGrpSpPr/>
          <p:nvPr/>
        </p:nvGrpSpPr>
        <p:grpSpPr>
          <a:xfrm>
            <a:off x="14535529" y="16438924"/>
            <a:ext cx="4455360" cy="2133282"/>
            <a:chOff x="-108893" y="1020453"/>
            <a:chExt cx="3945254" cy="1889036"/>
          </a:xfrm>
        </p:grpSpPr>
        <p:pic>
          <p:nvPicPr>
            <p:cNvPr id="420" name="Picture 419" descr="PDF] Applications of density functional theory for modeling  metal-semiconductor contacts, reaction pathways, and calculating oxidation  states | Semantic Scholar">
              <a:extLst>
                <a:ext uri="{FF2B5EF4-FFF2-40B4-BE49-F238E27FC236}">
                  <a16:creationId xmlns:a16="http://schemas.microsoft.com/office/drawing/2014/main" id="{AA0A2E8A-130D-79EB-B050-57B942AA55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04"/>
            <a:stretch/>
          </p:blipFill>
          <p:spPr bwMode="auto">
            <a:xfrm>
              <a:off x="503151" y="1947279"/>
              <a:ext cx="954734" cy="962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1" name="TextBox 420">
              <a:extLst>
                <a:ext uri="{FF2B5EF4-FFF2-40B4-BE49-F238E27FC236}">
                  <a16:creationId xmlns:a16="http://schemas.microsoft.com/office/drawing/2014/main" id="{9577057F-AD87-307B-549B-008F26C045EC}"/>
                </a:ext>
              </a:extLst>
            </p:cNvPr>
            <p:cNvSpPr txBox="1"/>
            <p:nvPr/>
          </p:nvSpPr>
          <p:spPr>
            <a:xfrm>
              <a:off x="1559076" y="1067254"/>
              <a:ext cx="2277285" cy="7358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venir Book" panose="02000503020000020003" pitchFamily="2" charset="0"/>
                  <a:ea typeface="Roboto" panose="02000000000000000000" pitchFamily="2" charset="0"/>
                </a:rPr>
                <a:t>Electronic energy</a:t>
              </a:r>
            </a:p>
            <a:p>
              <a:r>
                <a:rPr lang="en-US" sz="2400" dirty="0">
                  <a:latin typeface="Avenir Book" panose="02000503020000020003" pitchFamily="2" charset="0"/>
                  <a:ea typeface="Roboto" panose="02000000000000000000" pitchFamily="2" charset="0"/>
                </a:rPr>
                <a:t>Free Energy</a:t>
              </a:r>
            </a:p>
          </p:txBody>
        </p:sp>
        <p:pic>
          <p:nvPicPr>
            <p:cNvPr id="422" name="Picture 421">
              <a:extLst>
                <a:ext uri="{FF2B5EF4-FFF2-40B4-BE49-F238E27FC236}">
                  <a16:creationId xmlns:a16="http://schemas.microsoft.com/office/drawing/2014/main" id="{DA2C7A48-C063-4A9D-5308-587A4FFFA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930" y="1996624"/>
              <a:ext cx="962274" cy="890663"/>
            </a:xfrm>
            <a:prstGeom prst="rect">
              <a:avLst/>
            </a:prstGeom>
          </p:spPr>
        </p:pic>
        <p:sp>
          <p:nvSpPr>
            <p:cNvPr id="423" name="Arrow: Down 422">
              <a:extLst>
                <a:ext uri="{FF2B5EF4-FFF2-40B4-BE49-F238E27FC236}">
                  <a16:creationId xmlns:a16="http://schemas.microsoft.com/office/drawing/2014/main" id="{DF8CBAFF-A228-1CA9-E96F-E6D4F9B08703}"/>
                </a:ext>
              </a:extLst>
            </p:cNvPr>
            <p:cNvSpPr/>
            <p:nvPr/>
          </p:nvSpPr>
          <p:spPr>
            <a:xfrm rot="16200000">
              <a:off x="1559679" y="2230328"/>
              <a:ext cx="72909" cy="276496"/>
            </a:xfrm>
            <a:prstGeom prst="downArrow">
              <a:avLst>
                <a:gd name="adj1" fmla="val 50000"/>
                <a:gd name="adj2" fmla="val 101564"/>
              </a:avLst>
            </a:prstGeom>
            <a:gradFill>
              <a:gsLst>
                <a:gs pos="41000">
                  <a:srgbClr val="7A406E"/>
                </a:gs>
                <a:gs pos="0">
                  <a:srgbClr val="C00000"/>
                </a:gs>
                <a:gs pos="100000">
                  <a:schemeClr val="accent1"/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venir Book" panose="02000503020000020003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24" name="Arrow: Down 423">
              <a:extLst>
                <a:ext uri="{FF2B5EF4-FFF2-40B4-BE49-F238E27FC236}">
                  <a16:creationId xmlns:a16="http://schemas.microsoft.com/office/drawing/2014/main" id="{F2E22114-CA1D-CC4B-7292-53ADDBAE094F}"/>
                </a:ext>
              </a:extLst>
            </p:cNvPr>
            <p:cNvSpPr/>
            <p:nvPr/>
          </p:nvSpPr>
          <p:spPr>
            <a:xfrm rot="10800000">
              <a:off x="2186611" y="1747134"/>
              <a:ext cx="72909" cy="225055"/>
            </a:xfrm>
            <a:prstGeom prst="downArrow">
              <a:avLst>
                <a:gd name="adj1" fmla="val 50000"/>
                <a:gd name="adj2" fmla="val 101564"/>
              </a:avLst>
            </a:prstGeom>
            <a:gradFill>
              <a:gsLst>
                <a:gs pos="41000">
                  <a:srgbClr val="7A406E"/>
                </a:gs>
                <a:gs pos="0">
                  <a:srgbClr val="C00000"/>
                </a:gs>
                <a:gs pos="100000">
                  <a:schemeClr val="accent1"/>
                </a:gs>
              </a:gsLst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latin typeface="Avenir Book" panose="02000503020000020003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425" name="TextBox 424">
              <a:extLst>
                <a:ext uri="{FF2B5EF4-FFF2-40B4-BE49-F238E27FC236}">
                  <a16:creationId xmlns:a16="http://schemas.microsoft.com/office/drawing/2014/main" id="{B78179A3-614A-103E-6499-A12B7CA2761D}"/>
                </a:ext>
              </a:extLst>
            </p:cNvPr>
            <p:cNvSpPr txBox="1"/>
            <p:nvPr/>
          </p:nvSpPr>
          <p:spPr>
            <a:xfrm>
              <a:off x="-108893" y="1020453"/>
              <a:ext cx="1548928" cy="7358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Avenir Book" panose="02000503020000020003" pitchFamily="2" charset="0"/>
                  <a:ea typeface="Roboto" panose="02000000000000000000" pitchFamily="2" charset="0"/>
                </a:rPr>
                <a:t>Many-body</a:t>
              </a:r>
            </a:p>
            <a:p>
              <a:pPr algn="ctr"/>
              <a:r>
                <a:rPr lang="en-US" sz="2400" dirty="0">
                  <a:latin typeface="Avenir Book" panose="02000503020000020003" pitchFamily="2" charset="0"/>
                  <a:ea typeface="Roboto" panose="02000000000000000000" pitchFamily="2" charset="0"/>
                </a:rPr>
                <a:t>problem</a:t>
              </a:r>
            </a:p>
          </p:txBody>
        </p:sp>
      </p:grpSp>
      <p:grpSp>
        <p:nvGrpSpPr>
          <p:cNvPr id="426" name="Group 425">
            <a:extLst>
              <a:ext uri="{FF2B5EF4-FFF2-40B4-BE49-F238E27FC236}">
                <a16:creationId xmlns:a16="http://schemas.microsoft.com/office/drawing/2014/main" id="{1607BACF-95A2-ABC8-12EA-02C2AC68A86A}"/>
              </a:ext>
            </a:extLst>
          </p:cNvPr>
          <p:cNvGrpSpPr/>
          <p:nvPr/>
        </p:nvGrpSpPr>
        <p:grpSpPr>
          <a:xfrm>
            <a:off x="19492453" y="16879533"/>
            <a:ext cx="3282885" cy="1518954"/>
            <a:chOff x="7717710" y="2554967"/>
            <a:chExt cx="2197598" cy="1093108"/>
          </a:xfrm>
        </p:grpSpPr>
        <p:pic>
          <p:nvPicPr>
            <p:cNvPr id="427" name="Picture 6">
              <a:extLst>
                <a:ext uri="{FF2B5EF4-FFF2-40B4-BE49-F238E27FC236}">
                  <a16:creationId xmlns:a16="http://schemas.microsoft.com/office/drawing/2014/main" id="{CD67CEA4-1E78-2ADB-A8A7-463372D41A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5356"/>
            <a:stretch/>
          </p:blipFill>
          <p:spPr bwMode="auto">
            <a:xfrm>
              <a:off x="9049843" y="2652571"/>
              <a:ext cx="865465" cy="897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8" name="Rectangle: Rounded Corners 427">
              <a:extLst>
                <a:ext uri="{FF2B5EF4-FFF2-40B4-BE49-F238E27FC236}">
                  <a16:creationId xmlns:a16="http://schemas.microsoft.com/office/drawing/2014/main" id="{6480F4DE-2BBC-6EEB-C823-88CADF8B1A78}"/>
                </a:ext>
              </a:extLst>
            </p:cNvPr>
            <p:cNvSpPr/>
            <p:nvPr/>
          </p:nvSpPr>
          <p:spPr>
            <a:xfrm>
              <a:off x="7717710" y="2687265"/>
              <a:ext cx="1180205" cy="828516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Avenir Book" panose="02000503020000020003" pitchFamily="2" charset="0"/>
                  <a:ea typeface="Roboto" panose="02000000000000000000" pitchFamily="2" charset="0"/>
                </a:rPr>
                <a:t>Experiment</a:t>
              </a:r>
            </a:p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Avenir Book" panose="02000503020000020003" pitchFamily="2" charset="0"/>
                  <a:ea typeface="Roboto" panose="02000000000000000000" pitchFamily="2" charset="0"/>
                </a:rPr>
                <a:t>Reaction</a:t>
              </a:r>
            </a:p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Avenir Book" panose="02000503020000020003" pitchFamily="2" charset="0"/>
                  <a:ea typeface="Roboto" panose="02000000000000000000" pitchFamily="2" charset="0"/>
                </a:rPr>
                <a:t>Conditions</a:t>
              </a:r>
            </a:p>
            <a:p>
              <a:pPr algn="ctr"/>
              <a:r>
                <a:rPr lang="en-US" sz="1800" b="1" dirty="0">
                  <a:solidFill>
                    <a:schemeClr val="bg1"/>
                  </a:solidFill>
                  <a:latin typeface="Avenir Book" panose="02000503020000020003" pitchFamily="2" charset="0"/>
                  <a:ea typeface="Roboto" panose="02000000000000000000" pitchFamily="2" charset="0"/>
                </a:rPr>
                <a:t>(T,P)</a:t>
              </a:r>
            </a:p>
          </p:txBody>
        </p:sp>
        <p:cxnSp>
          <p:nvCxnSpPr>
            <p:cNvPr id="429" name="Straight Connector 428">
              <a:extLst>
                <a:ext uri="{FF2B5EF4-FFF2-40B4-BE49-F238E27FC236}">
                  <a16:creationId xmlns:a16="http://schemas.microsoft.com/office/drawing/2014/main" id="{FD189084-3C7F-79CB-0294-058F4211D051}"/>
                </a:ext>
              </a:extLst>
            </p:cNvPr>
            <p:cNvCxnSpPr/>
            <p:nvPr/>
          </p:nvCxnSpPr>
          <p:spPr>
            <a:xfrm>
              <a:off x="8997231" y="2554967"/>
              <a:ext cx="0" cy="1093108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0" name="Picture 429">
            <a:extLst>
              <a:ext uri="{FF2B5EF4-FFF2-40B4-BE49-F238E27FC236}">
                <a16:creationId xmlns:a16="http://schemas.microsoft.com/office/drawing/2014/main" id="{EDFD0D36-B3B4-790F-A215-CDA77E0805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/>
          <a:stretch/>
        </p:blipFill>
        <p:spPr bwMode="auto">
          <a:xfrm>
            <a:off x="24549464" y="16879532"/>
            <a:ext cx="2970635" cy="158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1" name="TextBox 430">
            <a:extLst>
              <a:ext uri="{FF2B5EF4-FFF2-40B4-BE49-F238E27FC236}">
                <a16:creationId xmlns:a16="http://schemas.microsoft.com/office/drawing/2014/main" id="{741B950A-EE68-255F-6F62-A135E0FD5C85}"/>
              </a:ext>
            </a:extLst>
          </p:cNvPr>
          <p:cNvSpPr txBox="1"/>
          <p:nvPr/>
        </p:nvSpPr>
        <p:spPr>
          <a:xfrm>
            <a:off x="18646993" y="16002199"/>
            <a:ext cx="4862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venir Book" panose="02000503020000020003" pitchFamily="2" charset="0"/>
                <a:ea typeface="Roboto" panose="02000000000000000000" pitchFamily="2" charset="0"/>
              </a:rPr>
              <a:t>Microkinetic modelling</a:t>
            </a:r>
            <a:endParaRPr lang="en-US" sz="2400" b="1" baseline="30000" dirty="0">
              <a:latin typeface="Avenir Book" panose="02000503020000020003" pitchFamily="2" charset="0"/>
              <a:ea typeface="Roboto" panose="02000000000000000000" pitchFamily="2" charset="0"/>
            </a:endParaRP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C7387F6D-23AE-88A6-8A95-DAC175F49287}"/>
              </a:ext>
            </a:extLst>
          </p:cNvPr>
          <p:cNvSpPr txBox="1"/>
          <p:nvPr/>
        </p:nvSpPr>
        <p:spPr>
          <a:xfrm>
            <a:off x="22930054" y="16002199"/>
            <a:ext cx="5770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venir Book" panose="02000503020000020003" pitchFamily="2" charset="0"/>
                <a:ea typeface="Roboto" panose="02000000000000000000" pitchFamily="2" charset="0"/>
              </a:rPr>
              <a:t>Model Comparison with Experiment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7CE548FF-3E39-7ACF-BE49-933D68B98EC4}"/>
              </a:ext>
            </a:extLst>
          </p:cNvPr>
          <p:cNvSpPr txBox="1"/>
          <p:nvPr/>
        </p:nvSpPr>
        <p:spPr>
          <a:xfrm>
            <a:off x="14618267" y="16002199"/>
            <a:ext cx="40396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venir Book" panose="02000503020000020003" pitchFamily="2" charset="0"/>
                <a:ea typeface="Roboto" panose="02000000000000000000" pitchFamily="2" charset="0"/>
              </a:rPr>
              <a:t>DFT</a:t>
            </a:r>
            <a:endParaRPr lang="en-US" sz="2400" b="1" baseline="30000" dirty="0">
              <a:latin typeface="Avenir Book" panose="02000503020000020003" pitchFamily="2" charset="0"/>
              <a:ea typeface="Roboto" panose="02000000000000000000" pitchFamily="2" charset="0"/>
            </a:endParaRPr>
          </a:p>
        </p:txBody>
      </p:sp>
      <p:sp>
        <p:nvSpPr>
          <p:cNvPr id="438" name="Google Shape;158;p15">
            <a:extLst>
              <a:ext uri="{FF2B5EF4-FFF2-40B4-BE49-F238E27FC236}">
                <a16:creationId xmlns:a16="http://schemas.microsoft.com/office/drawing/2014/main" id="{2C40C9B6-828E-93B2-1AED-F1F74C9319EB}"/>
              </a:ext>
            </a:extLst>
          </p:cNvPr>
          <p:cNvSpPr txBox="1"/>
          <p:nvPr/>
        </p:nvSpPr>
        <p:spPr>
          <a:xfrm>
            <a:off x="872361" y="30636005"/>
            <a:ext cx="13372205" cy="923299"/>
          </a:xfrm>
          <a:prstGeom prst="rect">
            <a:avLst/>
          </a:prstGeom>
          <a:solidFill>
            <a:srgbClr val="DDE7F3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US"/>
            </a:defPPr>
            <a:lvl1pPr lv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dirty="0">
                <a:latin typeface="Avenir Book" panose="02000503020000020003" pitchFamily="2" charset="0"/>
                <a:cs typeface="Avenir Book" panose="020B0503020203020204" pitchFamily="34" charset="-78"/>
              </a:rPr>
              <a:t>Goal: Elucidate how various LTP-generated species yield </a:t>
            </a:r>
          </a:p>
          <a:p>
            <a:r>
              <a:rPr lang="en-US" dirty="0">
                <a:latin typeface="Avenir Book" panose="02000503020000020003" pitchFamily="2" charset="0"/>
                <a:cs typeface="Avenir Book" panose="020B0503020203020204" pitchFamily="34" charset="-78"/>
              </a:rPr>
              <a:t>similar NH</a:t>
            </a:r>
            <a:r>
              <a:rPr lang="en-US" baseline="-25000" dirty="0">
                <a:latin typeface="Avenir Book" panose="02000503020000020003" pitchFamily="2" charset="0"/>
                <a:cs typeface="Avenir Book" panose="020B0503020203020204" pitchFamily="34" charset="-78"/>
              </a:rPr>
              <a:t>3</a:t>
            </a:r>
            <a:r>
              <a:rPr lang="en-US" dirty="0">
                <a:latin typeface="Avenir Book" panose="02000503020000020003" pitchFamily="2" charset="0"/>
                <a:cs typeface="Avenir Book" panose="020B0503020203020204" pitchFamily="34" charset="-78"/>
              </a:rPr>
              <a:t> rates across different metal catalyst</a:t>
            </a:r>
          </a:p>
        </p:txBody>
      </p:sp>
      <p:sp>
        <p:nvSpPr>
          <p:cNvPr id="476" name="TextBox 475">
            <a:extLst>
              <a:ext uri="{FF2B5EF4-FFF2-40B4-BE49-F238E27FC236}">
                <a16:creationId xmlns:a16="http://schemas.microsoft.com/office/drawing/2014/main" id="{31A9A872-8031-C4C6-24D2-6D012F757F1C}"/>
              </a:ext>
            </a:extLst>
          </p:cNvPr>
          <p:cNvSpPr txBox="1"/>
          <p:nvPr/>
        </p:nvSpPr>
        <p:spPr>
          <a:xfrm>
            <a:off x="15198901" y="30957849"/>
            <a:ext cx="1306653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Avenir Book" panose="02000503020000020003" pitchFamily="2" charset="0"/>
                <a:ea typeface="Roboto" panose="02000000000000000000" pitchFamily="2" charset="0"/>
              </a:rPr>
              <a:t>Figure 5.</a:t>
            </a:r>
            <a:r>
              <a:rPr lang="en-US" sz="1800" dirty="0">
                <a:latin typeface="Avenir Book" panose="02000503020000020003" pitchFamily="2" charset="0"/>
                <a:ea typeface="Roboto" panose="02000000000000000000" pitchFamily="2" charset="0"/>
              </a:rPr>
              <a:t> </a:t>
            </a:r>
            <a:r>
              <a:rPr lang="en-US" dirty="0">
                <a:latin typeface="Avenir Book" panose="02000503020000020003" pitchFamily="2" charset="0"/>
                <a:ea typeface="Roboto" panose="02000000000000000000" pitchFamily="2" charset="0"/>
              </a:rPr>
              <a:t>Reaction rate kinetics involving LTP generated species interaction with surface metal catalyst </a:t>
            </a:r>
            <a:r>
              <a:rPr lang="en-US" sz="1800" dirty="0">
                <a:latin typeface="Avenir Book" panose="02000503020000020003" pitchFamily="2" charset="0"/>
                <a:ea typeface="Roboto" panose="02000000000000000000" pitchFamily="2" charset="0"/>
              </a:rPr>
              <a:t>on Fe (110) at 517 K and 1 bar. Blue bars represents the forward rate constants, while the gray bars represents th</a:t>
            </a:r>
            <a:r>
              <a:rPr lang="en-US" dirty="0">
                <a:latin typeface="Avenir Book" panose="02000503020000020003" pitchFamily="2" charset="0"/>
                <a:ea typeface="Roboto" panose="02000000000000000000" pitchFamily="2" charset="0"/>
              </a:rPr>
              <a:t>e reverse reaction rates.</a:t>
            </a:r>
            <a:endParaRPr lang="en-US" sz="1800" dirty="0">
              <a:latin typeface="Avenir Book" panose="02000503020000020003" pitchFamily="2" charset="0"/>
              <a:ea typeface="Roboto" panose="02000000000000000000" pitchFamily="2" charset="0"/>
            </a:endParaRPr>
          </a:p>
        </p:txBody>
      </p:sp>
      <p:sp>
        <p:nvSpPr>
          <p:cNvPr id="481" name="Rectangle 480">
            <a:extLst>
              <a:ext uri="{FF2B5EF4-FFF2-40B4-BE49-F238E27FC236}">
                <a16:creationId xmlns:a16="http://schemas.microsoft.com/office/drawing/2014/main" id="{EF655E7F-79EC-8D0E-0282-6D008D0C1D97}"/>
              </a:ext>
            </a:extLst>
          </p:cNvPr>
          <p:cNvSpPr/>
          <p:nvPr/>
        </p:nvSpPr>
        <p:spPr>
          <a:xfrm>
            <a:off x="28773678" y="6129318"/>
            <a:ext cx="14164614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BBD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74C"/>
                </a:solidFill>
                <a:latin typeface="Avenir Book" panose="02000503020000020003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Reaction Mechanism Elucidation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Google Shape;158;p15">
                <a:extLst>
                  <a:ext uri="{FF2B5EF4-FFF2-40B4-BE49-F238E27FC236}">
                    <a16:creationId xmlns:a16="http://schemas.microsoft.com/office/drawing/2014/main" id="{19DA0EFB-7A0D-3310-94D1-7241499142FF}"/>
                  </a:ext>
                </a:extLst>
              </p:cNvPr>
              <p:cNvSpPr txBox="1"/>
              <p:nvPr/>
            </p:nvSpPr>
            <p:spPr>
              <a:xfrm>
                <a:off x="29180375" y="10683462"/>
                <a:ext cx="6121400" cy="21236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/>
                <a:r>
                  <a:rPr lang="en-US" b="1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Figure 6.</a:t>
                </a:r>
                <a:r>
                  <a:rPr lang="en-US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 NH</a:t>
                </a:r>
                <a:r>
                  <a:rPr lang="en-US" baseline="-25000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3(g)</a:t>
                </a:r>
                <a:r>
                  <a:rPr lang="en-US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 densities at the outlet of the PBR reactor on Fe(110) and Ni (111) metal surface. Operating conditions: 1 atm, 517 K, 1 SLM total flow rate. Feed gas composition: 0.5% N</a:t>
                </a:r>
                <a:r>
                  <a:rPr lang="en-US" baseline="-25000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2(g)</a:t>
                </a:r>
                <a:r>
                  <a:rPr lang="en-US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, 2.5% H</a:t>
                </a:r>
                <a:r>
                  <a:rPr lang="en-US" baseline="-25000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2(g)</a:t>
                </a:r>
                <a:r>
                  <a:rPr lang="en-US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, 97 % </a:t>
                </a:r>
                <a:r>
                  <a:rPr lang="en-US" dirty="0" err="1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Ar</a:t>
                </a:r>
                <a:r>
                  <a:rPr lang="en-US" baseline="-25000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(g)</a:t>
                </a:r>
                <a:r>
                  <a:rPr lang="en-US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. LTP species are generated in the upstream RF plasma reactor before entering the PBR. N• densities = 1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/>
                        <a:sym typeface="Roboto"/>
                      </a:rPr>
                      <m:t>×</m:t>
                    </m:r>
                  </m:oMath>
                </a14:m>
                <a:r>
                  <a:rPr lang="en-US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10</a:t>
                </a:r>
                <a:r>
                  <a:rPr lang="en-US" baseline="30000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14</a:t>
                </a:r>
                <a:r>
                  <a:rPr lang="en-US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 cm</a:t>
                </a:r>
                <a:r>
                  <a:rPr lang="en-US" baseline="30000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−3</a:t>
                </a:r>
                <a:r>
                  <a:rPr lang="en-US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, H• densities = 1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Roboto"/>
                        <a:sym typeface="Roboto"/>
                      </a:rPr>
                      <m:t>×</m:t>
                    </m:r>
                  </m:oMath>
                </a14:m>
                <a:r>
                  <a:rPr lang="en-US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10</a:t>
                </a:r>
                <a:r>
                  <a:rPr lang="en-US" baseline="30000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16</a:t>
                </a:r>
                <a:r>
                  <a:rPr lang="en-US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 cm</a:t>
                </a:r>
                <a:r>
                  <a:rPr lang="en-US" baseline="30000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−3</a:t>
                </a:r>
                <a:r>
                  <a:rPr lang="en-US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. </a:t>
                </a:r>
                <a:endParaRPr lang="en-US" dirty="0">
                  <a:solidFill>
                    <a:schemeClr val="tx1"/>
                  </a:solidFill>
                  <a:latin typeface="Avenir Book" panose="02000503020000020003" pitchFamily="2" charset="0"/>
                  <a:ea typeface="Roboto" panose="02000000000000000000" pitchFamily="2" charset="0"/>
                  <a:cs typeface="Roboto"/>
                  <a:sym typeface="Roboto"/>
                </a:endParaRPr>
              </a:p>
            </p:txBody>
          </p:sp>
        </mc:Choice>
        <mc:Fallback xmlns="">
          <p:sp>
            <p:nvSpPr>
              <p:cNvPr id="2" name="Google Shape;158;p15">
                <a:extLst>
                  <a:ext uri="{FF2B5EF4-FFF2-40B4-BE49-F238E27FC236}">
                    <a16:creationId xmlns:a16="http://schemas.microsoft.com/office/drawing/2014/main" id="{19DA0EFB-7A0D-3310-94D1-724149914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0375" y="10683462"/>
                <a:ext cx="6121400" cy="2123628"/>
              </a:xfrm>
              <a:prstGeom prst="rect">
                <a:avLst/>
              </a:prstGeom>
              <a:blipFill>
                <a:blip r:embed="rId22"/>
                <a:stretch>
                  <a:fillRect l="-828" r="-1656" b="-11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Google Shape;158;p15">
                <a:extLst>
                  <a:ext uri="{FF2B5EF4-FFF2-40B4-BE49-F238E27FC236}">
                    <a16:creationId xmlns:a16="http://schemas.microsoft.com/office/drawing/2014/main" id="{19773F5E-0EC5-9542-E768-B4CF69C962A3}"/>
                  </a:ext>
                </a:extLst>
              </p:cNvPr>
              <p:cNvSpPr txBox="1"/>
              <p:nvPr/>
            </p:nvSpPr>
            <p:spPr>
              <a:xfrm>
                <a:off x="872362" y="27599585"/>
                <a:ext cx="13486332" cy="2769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Initial computational results show orders of magnitude differences in NH</a:t>
                </a:r>
                <a:r>
                  <a:rPr lang="en-US" sz="2400" baseline="-25000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3(g)</a:t>
                </a:r>
                <a:r>
                  <a:rPr lang="en-US" sz="2400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 production when only N</a:t>
                </a:r>
                <a:r>
                  <a:rPr lang="en-US" sz="2400" baseline="-25000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2(g),</a:t>
                </a:r>
                <a14:m>
                  <m:oMath xmlns:m="http://schemas.openxmlformats.org/officeDocument/2006/math">
                    <m:r>
                      <a:rPr lang="en-US" sz="2400" i="1" baseline="-25000" dirty="0">
                        <a:latin typeface="Cambria Math" panose="02040503050406030204" pitchFamily="18" charset="0"/>
                        <a:ea typeface="Roboto" panose="02000000000000000000" pitchFamily="2" charset="0"/>
                        <a:cs typeface="Roboto"/>
                        <a:sym typeface="Roboto"/>
                      </a:rPr>
                      <m:t>𝜈</m:t>
                    </m:r>
                  </m:oMath>
                </a14:m>
                <a:r>
                  <a:rPr lang="en-US" sz="2400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 are consider only. High vibrational levels with lower dissociation barriers lead to higher reaction rate for NH</a:t>
                </a:r>
                <a:r>
                  <a:rPr lang="en-US" sz="2400" baseline="-25000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3(g)</a:t>
                </a:r>
                <a:endParaRPr lang="en-US" sz="2400" dirty="0">
                  <a:latin typeface="Avenir Book" panose="02000503020000020003" pitchFamily="2" charset="0"/>
                  <a:ea typeface="Roboto" panose="02000000000000000000" pitchFamily="2" charset="0"/>
                  <a:cs typeface="Roboto"/>
                  <a:sym typeface="Roboto"/>
                </a:endParaRPr>
              </a:p>
              <a:p>
                <a:pPr marL="342900" lvl="0" indent="-342900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The identity of most active metal for NH</a:t>
                </a:r>
                <a:r>
                  <a:rPr lang="en-US" sz="2400" baseline="-25000" dirty="0">
                    <a:solidFill>
                      <a:schemeClr val="tx1"/>
                    </a:solidFill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3(g)</a:t>
                </a:r>
                <a:r>
                  <a:rPr lang="en-US" sz="2400" dirty="0">
                    <a:solidFill>
                      <a:schemeClr val="tx1"/>
                    </a:solidFill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 synthesis changes from prior computational analysis</a:t>
                </a:r>
              </a:p>
              <a:p>
                <a:pPr marL="342900" lvl="0" indent="-342900" rtl="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Experimental results show similar orders of magnitude of </a:t>
                </a:r>
                <a:r>
                  <a:rPr lang="en-US" sz="2400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NH</a:t>
                </a:r>
                <a:r>
                  <a:rPr lang="en-US" sz="2400" baseline="-25000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3(g)</a:t>
                </a:r>
                <a:r>
                  <a:rPr lang="en-US" sz="2400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 production across metals</a:t>
                </a:r>
              </a:p>
              <a:p>
                <a:pPr marL="342900" lvl="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Rate constant analysis reveals that highly vibrationally excited N</a:t>
                </a:r>
                <a:r>
                  <a:rPr lang="en-US" sz="2400" baseline="-25000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2(g),</a:t>
                </a:r>
                <a14:m>
                  <m:oMath xmlns:m="http://schemas.openxmlformats.org/officeDocument/2006/math">
                    <m:r>
                      <a:rPr lang="en-US" sz="2400" i="1" baseline="-25000" dirty="0">
                        <a:latin typeface="Cambria Math" panose="02040503050406030204" pitchFamily="18" charset="0"/>
                        <a:ea typeface="Roboto" panose="02000000000000000000" pitchFamily="2" charset="0"/>
                        <a:cs typeface="Roboto"/>
                        <a:sym typeface="Roboto"/>
                      </a:rPr>
                      <m:t>𝜈</m:t>
                    </m:r>
                  </m:oMath>
                </a14:m>
                <a:r>
                  <a:rPr lang="en-US" sz="2400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 may not be active during the reaction due to surface quenching reactions </a:t>
                </a:r>
                <a:endParaRPr lang="en-US" sz="2400" dirty="0">
                  <a:latin typeface="Avenir Book" panose="02000503020000020003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Google Shape;158;p15">
                <a:extLst>
                  <a:ext uri="{FF2B5EF4-FFF2-40B4-BE49-F238E27FC236}">
                    <a16:creationId xmlns:a16="http://schemas.microsoft.com/office/drawing/2014/main" id="{19773F5E-0EC5-9542-E768-B4CF69C96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362" y="27599585"/>
                <a:ext cx="13486332" cy="2769959"/>
              </a:xfrm>
              <a:prstGeom prst="rect">
                <a:avLst/>
              </a:prstGeom>
              <a:blipFill>
                <a:blip r:embed="rId23"/>
                <a:stretch>
                  <a:fillRect l="-659" r="-564" b="-27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537AC6B-26D9-474D-2CC2-4F37A2A16C3F}"/>
                  </a:ext>
                </a:extLst>
              </p:cNvPr>
              <p:cNvSpPr txBox="1"/>
              <p:nvPr/>
            </p:nvSpPr>
            <p:spPr>
              <a:xfrm>
                <a:off x="1170344" y="25913084"/>
                <a:ext cx="3719944" cy="939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Avenir Book" panose="02000503020000020003" pitchFamily="2" charset="0"/>
                    <a:ea typeface="Roboto" panose="02000000000000000000" pitchFamily="2" charset="0"/>
                  </a:rPr>
                  <a:t>Figure 2.</a:t>
                </a:r>
                <a:r>
                  <a:rPr lang="en-US" dirty="0">
                    <a:latin typeface="Avenir Book" panose="02000503020000020003" pitchFamily="2" charset="0"/>
                    <a:ea typeface="Roboto" panose="02000000000000000000" pitchFamily="2" charset="0"/>
                  </a:rPr>
                  <a:t> Comparison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Roboto" panose="02000000000000000000" pitchFamily="2" charset="0"/>
                            <a:sym typeface="Roboto"/>
                          </a:rPr>
                        </m:ctrlPr>
                      </m:sSubSupPr>
                      <m:e>
                        <m:r>
                          <m:rPr>
                            <m:nor/>
                          </m:rPr>
                          <a:rPr lang="en-US">
                            <a:latin typeface="Avenir Book" panose="02000503020000020003" pitchFamily="2" charset="0"/>
                            <a:ea typeface="Roboto" panose="02000000000000000000" pitchFamily="2" charset="0"/>
                            <a:cs typeface="Arial" panose="020B0604020202020204" pitchFamily="34" charset="0"/>
                            <a:sym typeface="Roboto"/>
                          </a:rPr>
                          <m:t>N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Roboto" panose="02000000000000000000" pitchFamily="2" charset="0"/>
                            <a:sym typeface="Roboto"/>
                          </a:rPr>
                          <m:t>2,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Roboto" panose="02000000000000000000" pitchFamily="2" charset="0"/>
                            <a:sym typeface="Roboto"/>
                          </a:rPr>
                          <m:t>𝑣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Roboto" panose="02000000000000000000" pitchFamily="2" charset="0"/>
                            <a:sym typeface="Roboto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>
                    <a:latin typeface="Avenir Book" panose="02000503020000020003" pitchFamily="2" charset="0"/>
                    <a:ea typeface="Roboto" panose="02000000000000000000" pitchFamily="2" charset="0"/>
                  </a:rPr>
                  <a:t> distribution-weighted (plasma-on) and thermal (plasma-off) NH</a:t>
                </a:r>
                <a:r>
                  <a:rPr lang="en-US" baseline="-25000" dirty="0">
                    <a:latin typeface="Avenir Book" panose="02000503020000020003" pitchFamily="2" charset="0"/>
                    <a:ea typeface="Roboto" panose="02000000000000000000" pitchFamily="2" charset="0"/>
                  </a:rPr>
                  <a:t>3(g)</a:t>
                </a:r>
                <a:r>
                  <a:rPr lang="en-US" dirty="0">
                    <a:latin typeface="Avenir Book" panose="02000503020000020003" pitchFamily="2" charset="0"/>
                    <a:ea typeface="Roboto" panose="02000000000000000000" pitchFamily="2" charset="0"/>
                  </a:rPr>
                  <a:t>.</a:t>
                </a:r>
                <a:r>
                  <a:rPr lang="en-US" baseline="30000" dirty="0">
                    <a:latin typeface="Avenir Book" panose="02000503020000020003" pitchFamily="2" charset="0"/>
                    <a:ea typeface="Roboto" panose="02000000000000000000" pitchFamily="2" charset="0"/>
                  </a:rPr>
                  <a:t>[3]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537AC6B-26D9-474D-2CC2-4F37A2A16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0344" y="25913084"/>
                <a:ext cx="3719944" cy="939873"/>
              </a:xfrm>
              <a:prstGeom prst="rect">
                <a:avLst/>
              </a:prstGeom>
              <a:blipFill>
                <a:blip r:embed="rId24"/>
                <a:stretch>
                  <a:fillRect l="-1365" t="-1333" r="-683" b="-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4" name="TextBox 453">
                <a:extLst>
                  <a:ext uri="{FF2B5EF4-FFF2-40B4-BE49-F238E27FC236}">
                    <a16:creationId xmlns:a16="http://schemas.microsoft.com/office/drawing/2014/main" id="{9F981162-4D4E-2D55-5BE9-2C02D6AC1F23}"/>
                  </a:ext>
                </a:extLst>
              </p:cNvPr>
              <p:cNvSpPr txBox="1"/>
              <p:nvPr/>
            </p:nvSpPr>
            <p:spPr>
              <a:xfrm>
                <a:off x="15289047" y="19677583"/>
                <a:ext cx="4129428" cy="16784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DengXian" panose="020B0503020204020204" pitchFamily="2" charset="-122"/>
                              <a:cs typeface="Gautami" panose="020B05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DengXian" panose="020B0503020204020204" pitchFamily="2" charset="-122"/>
                              <a:cs typeface="Gautami" panose="020B0502040204020203" pitchFamily="34" charset="0"/>
                            </a:rPr>
                            <m:t>N</m:t>
                          </m:r>
                        </m:e>
                        <m:sub>
                          <m: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DengXian" panose="020B0503020204020204" pitchFamily="2" charset="-122"/>
                              <a:cs typeface="Gautami" panose="020B0502040204020203" pitchFamily="34" charset="0"/>
                            </a:rPr>
                            <m:t>2</m:t>
                          </m:r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DengXian" panose="020B0503020204020204" pitchFamily="2" charset="-122"/>
                              <a:cs typeface="Gautami" panose="020B0502040204020203" pitchFamily="34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autami" panose="020B0502040204020203" pitchFamily="34" charset="0"/>
                            </a:rPr>
                            <m:t>ν</m:t>
                          </m:r>
                        </m:sub>
                      </m:sSub>
                      <m:r>
                        <a:rPr lang="en-US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DengXian" panose="020B0503020204020204" pitchFamily="2" charset="-122"/>
                          <a:cs typeface="Gautami" panose="020B0502040204020203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DengXian" panose="020B0503020204020204" pitchFamily="2" charset="-122"/>
                          <a:cs typeface="Gautami" panose="020B0502040204020203" pitchFamily="34" charset="0"/>
                        </a:rPr>
                        <m:t>∗ </m:t>
                      </m:r>
                      <m:r>
                        <a:rPr lang="en-US" sz="2400" b="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DengXian" panose="020B0503020204020204" pitchFamily="2" charset="-122"/>
                          <a:cs typeface="Gautami" panose="020B0502040204020203" pitchFamily="34" charset="0"/>
                        </a:rPr>
                        <m:t>⇌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DengXian" panose="020B0503020204020204" pitchFamily="2" charset="-122"/>
                              <a:cs typeface="Gautami" panose="020B0502040204020203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DengXian" panose="020B0503020204020204" pitchFamily="2" charset="-122"/>
                              <a:cs typeface="Gautami" panose="020B0502040204020203" pitchFamily="34" charset="0"/>
                            </a:rPr>
                            <m:t>N</m:t>
                          </m:r>
                        </m:e>
                        <m:sub>
                          <m:r>
                            <a:rPr lang="en-US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DengXian" panose="020B0503020204020204" pitchFamily="2" charset="-122"/>
                              <a:cs typeface="Gautami" panose="020B0502040204020203" pitchFamily="34" charset="0"/>
                            </a:rPr>
                            <m:t>2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DengXian" panose="020B0503020204020204" pitchFamily="2" charset="-122"/>
                              <a:cs typeface="Gautami" panose="020B0502040204020203" pitchFamily="34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l-GR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autami" panose="020B0502040204020203" pitchFamily="34" charset="0"/>
                            </a:rPr>
                            <m:t>ν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Avenir Book" panose="02000503020000020003" pitchFamily="2" charset="0"/>
                              <a:ea typeface="DengXian" panose="020B0503020204020204" pitchFamily="2" charset="-122"/>
                              <a:cs typeface="Gautami" panose="020B0502040204020203" pitchFamily="34" charset="0"/>
                            </a:rPr>
                            <m:t>∗</m:t>
                          </m:r>
                        </m:sup>
                      </m:sSubSup>
                      <m:r>
                        <a:rPr lang="en-US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DengXian" panose="020B0503020204020204" pitchFamily="2" charset="-122"/>
                          <a:cs typeface="Gautami" panose="020B0502040204020203" pitchFamily="34" charset="0"/>
                        </a:rPr>
                        <m:t> </m:t>
                      </m:r>
                    </m:oMath>
                  </m:oMathPara>
                </a14:m>
                <a:endParaRPr lang="en-US" sz="300" dirty="0">
                  <a:solidFill>
                    <a:schemeClr val="tx1"/>
                  </a:solidFill>
                  <a:latin typeface="Avenir Book" panose="02000503020000020003" pitchFamily="2" charset="0"/>
                  <a:ea typeface="DengXian" panose="020B0503020204020204" pitchFamily="2" charset="-122"/>
                  <a:cs typeface="Gautami" panose="020B05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DengXian" panose="020B0503020204020204" pitchFamily="2" charset="-122"/>
                              <a:cs typeface="Gautami" panose="020B0502040204020203" pitchFamily="34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DengXian" panose="020B0503020204020204" pitchFamily="2" charset="-122"/>
                              <a:cs typeface="Gautami" panose="020B0502040204020203" pitchFamily="34" charset="0"/>
                            </a:rPr>
                            <m:t>N</m:t>
                          </m:r>
                        </m:e>
                        <m:sub>
                          <m:r>
                            <a:rPr lang="en-US" sz="2400" b="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DengXian" panose="020B0503020204020204" pitchFamily="2" charset="-122"/>
                              <a:cs typeface="Gautami" panose="020B0502040204020203" pitchFamily="34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DengXian" panose="020B0503020204020204" pitchFamily="2" charset="-122"/>
                                  <a:cs typeface="Gautami" panose="020B0502040204020203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DengXian" panose="020B0503020204020204" pitchFamily="2" charset="-122"/>
                                  <a:cs typeface="Gautami" panose="020B0502040204020203" pitchFamily="34" charset="0"/>
                                </a:rPr>
                                <m:t>v</m:t>
                              </m:r>
                            </m:e>
                          </m:d>
                        </m:sub>
                        <m:sup>
                          <m:r>
                            <m:rPr>
                              <m:nor/>
                            </m:rPr>
                            <a:rPr lang="en-US" sz="2400">
                              <a:solidFill>
                                <a:srgbClr val="7030A0"/>
                              </a:solidFill>
                              <a:latin typeface="Avenir Book" panose="02000503020000020003" pitchFamily="2" charset="0"/>
                              <a:ea typeface="DengXian" panose="020B0503020204020204" pitchFamily="2" charset="-122"/>
                              <a:cs typeface="Gautami" panose="020B0502040204020203" pitchFamily="34" charset="0"/>
                            </a:rPr>
                            <m:t>∗</m:t>
                          </m:r>
                        </m:sup>
                      </m:sSubSup>
                      <m:r>
                        <a:rPr lang="en-US" sz="2400" b="0" i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DengXian" panose="020B0503020204020204" pitchFamily="2" charset="-122"/>
                          <a:cs typeface="Gautami" panose="020B0502040204020203" pitchFamily="34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7030A0"/>
                          </a:solidFill>
                          <a:latin typeface="Avenir Book" panose="02000503020000020003" pitchFamily="2" charset="0"/>
                          <a:ea typeface="DengXian" panose="020B0503020204020204" pitchFamily="2" charset="-122"/>
                          <a:cs typeface="Gautami" panose="020B0502040204020203" pitchFamily="34" charset="0"/>
                        </a:rPr>
                        <m:t>∗ </m:t>
                      </m:r>
                      <m:r>
                        <a:rPr lang="en-US" sz="2400" b="0" i="0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DengXian" panose="020B0503020204020204" pitchFamily="2" charset="-122"/>
                          <a:cs typeface="Gautami" panose="020B0502040204020203" pitchFamily="34" charset="0"/>
                        </a:rPr>
                        <m:t>⇌ 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DengXian" panose="020B0503020204020204" pitchFamily="2" charset="-122"/>
                              <a:cs typeface="Gautami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400" i="0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DengXian" panose="020B0503020204020204" pitchFamily="2" charset="-122"/>
                              <a:cs typeface="Gautami" panose="020B0502040204020203" pitchFamily="34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400" i="0" dirty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DengXian" panose="020B0503020204020204" pitchFamily="2" charset="-122"/>
                              <a:cs typeface="Gautami" panose="020B0502040204020203" pitchFamily="34" charset="0"/>
                            </a:rPr>
                            <m:t>N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rgbClr val="7030A0"/>
                              </a:solidFill>
                              <a:latin typeface="Avenir Book" panose="02000503020000020003" pitchFamily="2" charset="0"/>
                              <a:ea typeface="DengXian" panose="020B0503020204020204" pitchFamily="2" charset="-122"/>
                              <a:cs typeface="Gautami" panose="020B0502040204020203" pitchFamily="34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DengXian" panose="020B0503020204020204" pitchFamily="2" charset="-122"/>
                          <a:cs typeface="Gautami" panose="020B0502040204020203" pitchFamily="34" charset="0"/>
                        </a:rPr>
                        <m:t> </m:t>
                      </m:r>
                    </m:oMath>
                  </m:oMathPara>
                </a14:m>
                <a:endParaRPr lang="en-US" sz="1050" dirty="0">
                  <a:solidFill>
                    <a:schemeClr val="tx1"/>
                  </a:solidFill>
                  <a:latin typeface="Avenir Book" panose="02000503020000020003" pitchFamily="2" charset="0"/>
                  <a:ea typeface="DengXian" panose="020B0503020204020204" pitchFamily="2" charset="-122"/>
                  <a:cs typeface="Gautami" panose="020B05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DengXian" panose="020B0503020204020204" pitchFamily="2" charset="-122"/>
                              <a:cs typeface="Gautami" panose="020B0502040204020203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DengXian" panose="020B0503020204020204" pitchFamily="2" charset="-122"/>
                              <a:cs typeface="Gautami" panose="020B0502040204020203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DengXian" panose="020B0503020204020204" pitchFamily="2" charset="-122"/>
                              <a:cs typeface="Gautami" panose="020B0502040204020203" pitchFamily="34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400" smtClean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DengXian" panose="020B0503020204020204" pitchFamily="2" charset="-122"/>
                          <a:cs typeface="Gautami" panose="020B0502040204020203" pitchFamily="34" charset="0"/>
                        </a:rPr>
                        <m:t> </m:t>
                      </m:r>
                      <m: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DengXian" panose="020B0503020204020204" pitchFamily="2" charset="-122"/>
                          <a:cs typeface="Gautami" panose="020B0502040204020203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DengXian" panose="020B0503020204020204" pitchFamily="2" charset="-122"/>
                              <a:cs typeface="Gautami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40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DengXian" panose="020B0503020204020204" pitchFamily="2" charset="-122"/>
                              <a:cs typeface="Gautami" panose="020B0502040204020203" pitchFamily="34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Avenir Book" panose="02000503020000020003" pitchFamily="2" charset="0"/>
                              <a:ea typeface="DengXian" panose="020B0503020204020204" pitchFamily="2" charset="-122"/>
                              <a:cs typeface="Gautami" panose="020B0502040204020203" pitchFamily="34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DengXian" panose="020B0503020204020204" pitchFamily="2" charset="-122"/>
                          <a:cs typeface="Gautami" panose="020B0502040204020203" pitchFamily="34" charset="0"/>
                        </a:rPr>
                        <m:t>⇌</m:t>
                      </m:r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DengXian" panose="020B0503020204020204" pitchFamily="2" charset="-122"/>
                          <a:cs typeface="Gautami" panose="020B0502040204020203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DengXian" panose="020B0503020204020204" pitchFamily="2" charset="-122"/>
                              <a:cs typeface="Gautami" panose="020B0502040204020203" pitchFamily="34" charset="0"/>
                            </a:rPr>
                          </m:ctrlPr>
                        </m:sSupPr>
                        <m:e>
                          <m:r>
                            <a:rPr lang="en-US" sz="240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DengXian" panose="020B0503020204020204" pitchFamily="2" charset="-122"/>
                              <a:cs typeface="Gautami" panose="020B0502040204020203" pitchFamily="34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240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DengXian" panose="020B0503020204020204" pitchFamily="2" charset="-122"/>
                              <a:cs typeface="Gautami" panose="020B0502040204020203" pitchFamily="34" charset="0"/>
                            </a:rPr>
                            <m:t>H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Avenir Book" panose="02000503020000020003" pitchFamily="2" charset="0"/>
                              <a:ea typeface="DengXian" panose="020B0503020204020204" pitchFamily="2" charset="-122"/>
                              <a:cs typeface="Gautami" panose="020B0502040204020203" pitchFamily="34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venir Book" panose="02000503020000020003" pitchFamily="2" charset="0"/>
                  <a:ea typeface="DengXian" panose="020B0503020204020204" pitchFamily="2" charset="-122"/>
                  <a:cs typeface="Gautami" panose="020B0502040204020203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DengXian" panose="020B0503020204020204" pitchFamily="2" charset="-122"/>
                              <a:cs typeface="Gautami" panose="020B0502040204020203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DengXian" panose="020B0503020204020204" pitchFamily="2" charset="-122"/>
                              <a:cs typeface="Gautami" panose="020B0502040204020203" pitchFamily="34" charset="0"/>
                            </a:rPr>
                            <m:t>N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Avenir Book" panose="02000503020000020003" pitchFamily="2" charset="0"/>
                              <a:ea typeface="DengXian" panose="020B0503020204020204" pitchFamily="2" charset="-122"/>
                              <a:cs typeface="Gautami" panose="020B0502040204020203" pitchFamily="34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DengXian" panose="020B0503020204020204" pitchFamily="2" charset="-122"/>
                          <a:cs typeface="Gautami" panose="020B0502040204020203" pitchFamily="34" charset="0"/>
                        </a:rPr>
                        <m:t> </m:t>
                      </m:r>
                      <m: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DengXian" panose="020B0503020204020204" pitchFamily="2" charset="-122"/>
                          <a:cs typeface="Gautami" panose="020B0502040204020203" pitchFamily="34" charset="0"/>
                        </a:rPr>
                        <m:t>+ 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DengXian" panose="020B0503020204020204" pitchFamily="2" charset="-122"/>
                              <a:cs typeface="Gautami" panose="020B0502040204020203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DengXian" panose="020B0503020204020204" pitchFamily="2" charset="-122"/>
                              <a:cs typeface="Gautami" panose="020B0502040204020203" pitchFamily="34" charset="0"/>
                            </a:rPr>
                            <m:t>H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Avenir Book" panose="02000503020000020003" pitchFamily="2" charset="0"/>
                              <a:ea typeface="DengXian" panose="020B0503020204020204" pitchFamily="2" charset="-122"/>
                              <a:cs typeface="Gautami" panose="020B0502040204020203" pitchFamily="34" charset="0"/>
                            </a:rPr>
                            <m:t>∗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2400" dirty="0" smtClean="0">
                          <a:solidFill>
                            <a:schemeClr val="tx1"/>
                          </a:solidFill>
                          <a:latin typeface="Avenir Book" panose="02000503020000020003" pitchFamily="2" charset="0"/>
                          <a:ea typeface="DengXian" panose="020B0503020204020204" pitchFamily="2" charset="-122"/>
                          <a:cs typeface="Gautami" panose="020B0502040204020203" pitchFamily="34" charset="0"/>
                        </a:rPr>
                        <m:t> </m:t>
                      </m:r>
                      <m:r>
                        <a:rPr lang="en-US" sz="2400" b="0" i="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DengXian" panose="020B0503020204020204" pitchFamily="2" charset="-122"/>
                          <a:cs typeface="Gautami" panose="020B0502040204020203" pitchFamily="34" charset="0"/>
                        </a:rPr>
                        <m:t>⇌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DengXian" panose="020B0503020204020204" pitchFamily="2" charset="-122"/>
                              <a:cs typeface="Gautami" panose="020B0502040204020203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i="0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DengXian" panose="020B0503020204020204" pitchFamily="2" charset="-122"/>
                              <a:cs typeface="Gautami" panose="020B0502040204020203" pitchFamily="34" charset="0"/>
                            </a:rPr>
                            <m:t>NH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Avenir Book" panose="02000503020000020003" pitchFamily="2" charset="0"/>
                              <a:ea typeface="DengXian" panose="020B0503020204020204" pitchFamily="2" charset="-122"/>
                              <a:cs typeface="Gautami" panose="020B0502040204020203" pitchFamily="34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Avenir Book" panose="02000503020000020003" pitchFamily="2" charset="0"/>
                  <a:ea typeface="DengXian" panose="020B0503020204020204" pitchFamily="2" charset="-122"/>
                  <a:cs typeface="Gautami" panose="020B0502040204020203" pitchFamily="34" charset="0"/>
                </a:endParaRPr>
              </a:p>
            </p:txBody>
          </p:sp>
        </mc:Choice>
        <mc:Fallback xmlns="">
          <p:sp>
            <p:nvSpPr>
              <p:cNvPr id="454" name="TextBox 453">
                <a:extLst>
                  <a:ext uri="{FF2B5EF4-FFF2-40B4-BE49-F238E27FC236}">
                    <a16:creationId xmlns:a16="http://schemas.microsoft.com/office/drawing/2014/main" id="{9F981162-4D4E-2D55-5BE9-2C02D6AC1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9047" y="19677583"/>
                <a:ext cx="4129428" cy="1678473"/>
              </a:xfrm>
              <a:prstGeom prst="rect">
                <a:avLst/>
              </a:prstGeom>
              <a:blipFill>
                <a:blip r:embed="rId25"/>
                <a:stretch>
                  <a:fillRect l="-307" t="-2256" b="-6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B0F7BC49-9E1E-71D6-F1C2-5B2434A391E1}"/>
              </a:ext>
            </a:extLst>
          </p:cNvPr>
          <p:cNvSpPr txBox="1"/>
          <p:nvPr/>
        </p:nvSpPr>
        <p:spPr>
          <a:xfrm>
            <a:off x="15289047" y="21601755"/>
            <a:ext cx="3374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venir Book" panose="02000503020000020003" pitchFamily="2" charset="0"/>
              </a:rPr>
              <a:t>From thermodynamics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1C67F4-7D4B-7325-C068-9F1F24D399D7}"/>
              </a:ext>
            </a:extLst>
          </p:cNvPr>
          <p:cNvSpPr txBox="1"/>
          <p:nvPr/>
        </p:nvSpPr>
        <p:spPr>
          <a:xfrm>
            <a:off x="19131045" y="19165044"/>
            <a:ext cx="3524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Avenir Book" panose="02000503020000020003" pitchFamily="2" charset="0"/>
              </a:rPr>
              <a:t>Forward rate constants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8822C15-FF66-5151-25B8-47811DAF4277}"/>
              </a:ext>
            </a:extLst>
          </p:cNvPr>
          <p:cNvSpPr txBox="1"/>
          <p:nvPr/>
        </p:nvSpPr>
        <p:spPr>
          <a:xfrm>
            <a:off x="24832112" y="19165044"/>
            <a:ext cx="3721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2400" b="1">
                <a:latin typeface="Avenir Book" panose="02000503020000020003" pitchFamily="2" charset="0"/>
              </a:defRPr>
            </a:lvl1pPr>
          </a:lstStyle>
          <a:p>
            <a:r>
              <a:rPr lang="en-US" dirty="0"/>
              <a:t>Backward rate constants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EBA132F-597B-39FF-7FC6-FEB367981FFC}"/>
              </a:ext>
            </a:extLst>
          </p:cNvPr>
          <p:cNvPicPr>
            <a:picLocks noChangeAspect="1"/>
          </p:cNvPicPr>
          <p:nvPr/>
        </p:nvPicPr>
        <p:blipFill>
          <a:blip r:embed="rId26"/>
          <a:srcRect/>
          <a:stretch/>
        </p:blipFill>
        <p:spPr>
          <a:xfrm>
            <a:off x="24949845" y="19881401"/>
            <a:ext cx="2651818" cy="44003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04A7243-91ED-761C-6E90-FE108BA56636}"/>
              </a:ext>
            </a:extLst>
          </p:cNvPr>
          <p:cNvPicPr>
            <a:picLocks noChangeAspect="1"/>
          </p:cNvPicPr>
          <p:nvPr/>
        </p:nvPicPr>
        <p:blipFill>
          <a:blip r:embed="rId27"/>
          <a:srcRect/>
          <a:stretch/>
        </p:blipFill>
        <p:spPr>
          <a:xfrm>
            <a:off x="19205811" y="20288245"/>
            <a:ext cx="2932486" cy="7026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5DB1E62-6432-0C10-F4E0-68DEB80C180C}"/>
                  </a:ext>
                </a:extLst>
              </p:cNvPr>
              <p:cNvSpPr txBox="1"/>
              <p:nvPr/>
            </p:nvSpPr>
            <p:spPr>
              <a:xfrm>
                <a:off x="19131045" y="21116962"/>
                <a:ext cx="35648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>
                    <a:solidFill>
                      <a:srgbClr val="002060"/>
                    </a:solidFill>
                    <a:latin typeface="Avenir Book" panose="02000503020000020003" pitchFamily="2" charset="0"/>
                  </a:rPr>
                  <a:t>… for N</a:t>
                </a:r>
                <a:r>
                  <a:rPr lang="en-US" sz="2400" i="1" baseline="-25000" dirty="0">
                    <a:solidFill>
                      <a:srgbClr val="002060"/>
                    </a:solidFill>
                    <a:latin typeface="Avenir Book" panose="02000503020000020003" pitchFamily="2" charset="0"/>
                  </a:rPr>
                  <a:t>2(g), </a:t>
                </a:r>
                <a14:m>
                  <m:oMath xmlns:m="http://schemas.openxmlformats.org/officeDocument/2006/math">
                    <m:r>
                      <a:rPr lang="en-US" sz="2400" i="1" baseline="-2500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400" i="1" dirty="0">
                    <a:solidFill>
                      <a:srgbClr val="002060"/>
                    </a:solidFill>
                    <a:latin typeface="Avenir Book" panose="02000503020000020003" pitchFamily="2" charset="0"/>
                  </a:rPr>
                  <a:t> dissociation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5DB1E62-6432-0C10-F4E0-68DEB80C18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1045" y="21116962"/>
                <a:ext cx="3564822" cy="461665"/>
              </a:xfrm>
              <a:prstGeom prst="rect">
                <a:avLst/>
              </a:prstGeom>
              <a:blipFill>
                <a:blip r:embed="rId28"/>
                <a:stretch>
                  <a:fillRect l="-2482" t="-10526" r="-1418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80517B57-F98F-2398-6E9E-85AFE2012991}"/>
              </a:ext>
            </a:extLst>
          </p:cNvPr>
          <p:cNvSpPr txBox="1"/>
          <p:nvPr/>
        </p:nvSpPr>
        <p:spPr>
          <a:xfrm>
            <a:off x="19131045" y="19791460"/>
            <a:ext cx="5017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2060"/>
                </a:solidFill>
                <a:latin typeface="Avenir Book" panose="02000503020000020003" pitchFamily="2" charset="0"/>
              </a:rPr>
              <a:t>Langmuir Hinshelwood reactions</a:t>
            </a:r>
            <a:endParaRPr lang="en-US" sz="2400" i="1" baseline="-25000" dirty="0">
              <a:solidFill>
                <a:srgbClr val="002060"/>
              </a:solidFill>
              <a:latin typeface="Avenir Book" panose="02000503020000020003" pitchFamily="2" charset="0"/>
            </a:endParaRPr>
          </a:p>
        </p:txBody>
      </p:sp>
      <p:sp>
        <p:nvSpPr>
          <p:cNvPr id="453" name="TextBox 452">
            <a:extLst>
              <a:ext uri="{FF2B5EF4-FFF2-40B4-BE49-F238E27FC236}">
                <a16:creationId xmlns:a16="http://schemas.microsoft.com/office/drawing/2014/main" id="{6B0FA20A-FB22-AE3A-3DF7-4C808DA17716}"/>
              </a:ext>
            </a:extLst>
          </p:cNvPr>
          <p:cNvSpPr txBox="1"/>
          <p:nvPr/>
        </p:nvSpPr>
        <p:spPr>
          <a:xfrm>
            <a:off x="19131045" y="22782425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342900" indent="-342900">
              <a:buFont typeface="Arial" panose="020B0604020202020204" pitchFamily="34" charset="0"/>
              <a:buChar char="•"/>
              <a:defRPr sz="2400" i="1">
                <a:solidFill>
                  <a:schemeClr val="tx2">
                    <a:lumMod val="90000"/>
                    <a:lumOff val="10000"/>
                  </a:schemeClr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Eley-</a:t>
            </a:r>
            <a:r>
              <a:rPr lang="en-US" dirty="0" err="1">
                <a:solidFill>
                  <a:srgbClr val="002060"/>
                </a:solidFill>
              </a:rPr>
              <a:t>Rideal</a:t>
            </a:r>
            <a:r>
              <a:rPr lang="en-US" dirty="0">
                <a:solidFill>
                  <a:srgbClr val="002060"/>
                </a:solidFill>
              </a:rPr>
              <a:t> Reactions</a:t>
            </a:r>
          </a:p>
        </p:txBody>
      </p:sp>
      <p:sp>
        <p:nvSpPr>
          <p:cNvPr id="457" name="TextBox 456">
            <a:extLst>
              <a:ext uri="{FF2B5EF4-FFF2-40B4-BE49-F238E27FC236}">
                <a16:creationId xmlns:a16="http://schemas.microsoft.com/office/drawing/2014/main" id="{FDAF57E5-0919-FDB5-3DEC-1A73B139D2FA}"/>
              </a:ext>
            </a:extLst>
          </p:cNvPr>
          <p:cNvSpPr txBox="1"/>
          <p:nvPr/>
        </p:nvSpPr>
        <p:spPr>
          <a:xfrm>
            <a:off x="15289047" y="22007778"/>
            <a:ext cx="4094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  <a:latin typeface="Avenir Book" panose="02000503020000020003" pitchFamily="2" charset="0"/>
              </a:rPr>
              <a:t>Equilibrium rate constant are obtained  from each chemical reaction</a:t>
            </a:r>
            <a:endParaRPr lang="en-US" sz="2400" i="1" baseline="-25000" dirty="0">
              <a:solidFill>
                <a:srgbClr val="002060"/>
              </a:solidFill>
              <a:latin typeface="Avenir Book" panose="02000503020000020003" pitchFamily="2" charset="0"/>
            </a:endParaRPr>
          </a:p>
        </p:txBody>
      </p:sp>
      <p:sp>
        <p:nvSpPr>
          <p:cNvPr id="461" name="TextBox 460">
            <a:extLst>
              <a:ext uri="{FF2B5EF4-FFF2-40B4-BE49-F238E27FC236}">
                <a16:creationId xmlns:a16="http://schemas.microsoft.com/office/drawing/2014/main" id="{A5D45F09-23FB-C3A6-BA8A-FB91E6F98A37}"/>
              </a:ext>
            </a:extLst>
          </p:cNvPr>
          <p:cNvSpPr txBox="1"/>
          <p:nvPr/>
        </p:nvSpPr>
        <p:spPr>
          <a:xfrm>
            <a:off x="24878094" y="20621352"/>
            <a:ext cx="3822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Avenir Book" panose="02000503020000020003" pitchFamily="2" charset="0"/>
                <a:ea typeface="Roboto" panose="02000000000000000000" pitchFamily="2" charset="0"/>
              </a:rPr>
              <a:t>Reaction Rate</a:t>
            </a:r>
          </a:p>
        </p:txBody>
      </p:sp>
      <p:pic>
        <p:nvPicPr>
          <p:cNvPr id="474" name="Picture 473">
            <a:extLst>
              <a:ext uri="{FF2B5EF4-FFF2-40B4-BE49-F238E27FC236}">
                <a16:creationId xmlns:a16="http://schemas.microsoft.com/office/drawing/2014/main" id="{09472682-ED83-EAE6-8010-65AD8EE48C20}"/>
              </a:ext>
            </a:extLst>
          </p:cNvPr>
          <p:cNvPicPr>
            <a:picLocks noChangeAspect="1"/>
          </p:cNvPicPr>
          <p:nvPr/>
        </p:nvPicPr>
        <p:blipFill>
          <a:blip r:embed="rId29"/>
          <a:srcRect/>
          <a:stretch/>
        </p:blipFill>
        <p:spPr>
          <a:xfrm>
            <a:off x="24552403" y="21232864"/>
            <a:ext cx="4177800" cy="774914"/>
          </a:xfrm>
          <a:prstGeom prst="rect">
            <a:avLst/>
          </a:prstGeom>
        </p:spPr>
      </p:pic>
      <p:sp>
        <p:nvSpPr>
          <p:cNvPr id="475" name="Oval 474">
            <a:extLst>
              <a:ext uri="{FF2B5EF4-FFF2-40B4-BE49-F238E27FC236}">
                <a16:creationId xmlns:a16="http://schemas.microsoft.com/office/drawing/2014/main" id="{7AB99317-AE5C-4B79-6E37-A8DEA2994443}"/>
              </a:ext>
            </a:extLst>
          </p:cNvPr>
          <p:cNvSpPr/>
          <p:nvPr/>
        </p:nvSpPr>
        <p:spPr>
          <a:xfrm>
            <a:off x="14758026" y="19203520"/>
            <a:ext cx="384713" cy="384713"/>
          </a:xfrm>
          <a:prstGeom prst="ellipse">
            <a:avLst/>
          </a:prstGeom>
          <a:solidFill>
            <a:srgbClr val="DDE7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482" name="Oval 481">
            <a:extLst>
              <a:ext uri="{FF2B5EF4-FFF2-40B4-BE49-F238E27FC236}">
                <a16:creationId xmlns:a16="http://schemas.microsoft.com/office/drawing/2014/main" id="{DE362390-FC6C-7A44-0554-9143A9D9F401}"/>
              </a:ext>
            </a:extLst>
          </p:cNvPr>
          <p:cNvSpPr/>
          <p:nvPr/>
        </p:nvSpPr>
        <p:spPr>
          <a:xfrm>
            <a:off x="14758026" y="21630754"/>
            <a:ext cx="384713" cy="384713"/>
          </a:xfrm>
          <a:prstGeom prst="ellipse">
            <a:avLst/>
          </a:prstGeom>
          <a:solidFill>
            <a:srgbClr val="DDE7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484" name="Oval 483">
            <a:extLst>
              <a:ext uri="{FF2B5EF4-FFF2-40B4-BE49-F238E27FC236}">
                <a16:creationId xmlns:a16="http://schemas.microsoft.com/office/drawing/2014/main" id="{DCA1745F-86B5-44DB-4B72-539E4B468909}"/>
              </a:ext>
            </a:extLst>
          </p:cNvPr>
          <p:cNvSpPr/>
          <p:nvPr/>
        </p:nvSpPr>
        <p:spPr>
          <a:xfrm>
            <a:off x="18657934" y="19203520"/>
            <a:ext cx="384713" cy="384713"/>
          </a:xfrm>
          <a:prstGeom prst="ellipse">
            <a:avLst/>
          </a:prstGeom>
          <a:solidFill>
            <a:srgbClr val="DDE7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485" name="Oval 484">
            <a:extLst>
              <a:ext uri="{FF2B5EF4-FFF2-40B4-BE49-F238E27FC236}">
                <a16:creationId xmlns:a16="http://schemas.microsoft.com/office/drawing/2014/main" id="{58B228A7-18A1-22C7-94DF-6EB51AB22EB0}"/>
              </a:ext>
            </a:extLst>
          </p:cNvPr>
          <p:cNvSpPr/>
          <p:nvPr/>
        </p:nvSpPr>
        <p:spPr>
          <a:xfrm>
            <a:off x="24297729" y="19203520"/>
            <a:ext cx="384713" cy="384713"/>
          </a:xfrm>
          <a:prstGeom prst="ellipse">
            <a:avLst/>
          </a:prstGeom>
          <a:solidFill>
            <a:srgbClr val="DDE7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486" name="Oval 485">
            <a:extLst>
              <a:ext uri="{FF2B5EF4-FFF2-40B4-BE49-F238E27FC236}">
                <a16:creationId xmlns:a16="http://schemas.microsoft.com/office/drawing/2014/main" id="{7B735AAF-E26F-0C01-7590-CEA415F6FB05}"/>
              </a:ext>
            </a:extLst>
          </p:cNvPr>
          <p:cNvSpPr/>
          <p:nvPr/>
        </p:nvSpPr>
        <p:spPr>
          <a:xfrm>
            <a:off x="24297729" y="20648608"/>
            <a:ext cx="384713" cy="384713"/>
          </a:xfrm>
          <a:prstGeom prst="ellipse">
            <a:avLst/>
          </a:prstGeom>
          <a:solidFill>
            <a:srgbClr val="DDE7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87" name="Oval 486">
            <a:extLst>
              <a:ext uri="{FF2B5EF4-FFF2-40B4-BE49-F238E27FC236}">
                <a16:creationId xmlns:a16="http://schemas.microsoft.com/office/drawing/2014/main" id="{2BAEBA87-F3AE-1119-0B37-E57B6B030A5D}"/>
              </a:ext>
            </a:extLst>
          </p:cNvPr>
          <p:cNvSpPr/>
          <p:nvPr/>
        </p:nvSpPr>
        <p:spPr>
          <a:xfrm>
            <a:off x="24297729" y="22355223"/>
            <a:ext cx="384713" cy="384713"/>
          </a:xfrm>
          <a:prstGeom prst="ellipse">
            <a:avLst/>
          </a:prstGeom>
          <a:solidFill>
            <a:srgbClr val="DDE7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493" name="TextBox 492">
            <a:extLst>
              <a:ext uri="{FF2B5EF4-FFF2-40B4-BE49-F238E27FC236}">
                <a16:creationId xmlns:a16="http://schemas.microsoft.com/office/drawing/2014/main" id="{3C6C8297-662B-16A9-0F0B-E57D2CC17BF6}"/>
              </a:ext>
            </a:extLst>
          </p:cNvPr>
          <p:cNvSpPr txBox="1"/>
          <p:nvPr/>
        </p:nvSpPr>
        <p:spPr>
          <a:xfrm>
            <a:off x="14758026" y="8873237"/>
            <a:ext cx="1948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venir Book" panose="02000503020000020003" pitchFamily="2" charset="0"/>
                <a:ea typeface="Roboto" panose="02000000000000000000" pitchFamily="2" charset="0"/>
              </a:rPr>
              <a:t>(a) </a:t>
            </a:r>
            <a:r>
              <a:rPr lang="en-US" sz="2400" dirty="0">
                <a:latin typeface="Avenir Book" panose="02000503020000020003" pitchFamily="2" charset="0"/>
                <a:ea typeface="Roboto" panose="02000000000000000000" pitchFamily="2" charset="0"/>
              </a:rPr>
              <a:t>Thermal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4" name="TextBox 493">
                <a:extLst>
                  <a:ext uri="{FF2B5EF4-FFF2-40B4-BE49-F238E27FC236}">
                    <a16:creationId xmlns:a16="http://schemas.microsoft.com/office/drawing/2014/main" id="{BB58C669-B7DC-6BEC-98FF-6ED98E69E2C4}"/>
                  </a:ext>
                </a:extLst>
              </p:cNvPr>
              <p:cNvSpPr txBox="1"/>
              <p:nvPr/>
            </p:nvSpPr>
            <p:spPr>
              <a:xfrm>
                <a:off x="17416978" y="8873237"/>
                <a:ext cx="19485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(b)</a:t>
                </a:r>
                <a:r>
                  <a:rPr lang="en-US" sz="2400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 N</a:t>
                </a:r>
                <a:r>
                  <a:rPr lang="en-US" sz="2400" baseline="-25000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2(g),</a:t>
                </a:r>
                <a14:m>
                  <m:oMath xmlns:m="http://schemas.openxmlformats.org/officeDocument/2006/math">
                    <m:r>
                      <a:rPr lang="en-US" sz="2400" i="1" baseline="-25000" dirty="0" smtClean="0">
                        <a:latin typeface="Cambria Math" panose="02040503050406030204" pitchFamily="18" charset="0"/>
                        <a:ea typeface="Roboto" panose="02000000000000000000" pitchFamily="2" charset="0"/>
                        <a:cs typeface="Roboto"/>
                        <a:sym typeface="Roboto"/>
                      </a:rPr>
                      <m:t>𝜈</m:t>
                    </m:r>
                  </m:oMath>
                </a14:m>
                <a:endParaRPr lang="en-US" sz="2400" b="1" dirty="0">
                  <a:latin typeface="Avenir Book" panose="02000503020000020003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494" name="TextBox 493">
                <a:extLst>
                  <a:ext uri="{FF2B5EF4-FFF2-40B4-BE49-F238E27FC236}">
                    <a16:creationId xmlns:a16="http://schemas.microsoft.com/office/drawing/2014/main" id="{BB58C669-B7DC-6BEC-98FF-6ED98E69E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6978" y="8873237"/>
                <a:ext cx="1948508" cy="461665"/>
              </a:xfrm>
              <a:prstGeom prst="rect">
                <a:avLst/>
              </a:prstGeom>
              <a:blipFill>
                <a:blip r:embed="rId30"/>
                <a:stretch>
                  <a:fillRect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1" name="TextBox 500">
                <a:extLst>
                  <a:ext uri="{FF2B5EF4-FFF2-40B4-BE49-F238E27FC236}">
                    <a16:creationId xmlns:a16="http://schemas.microsoft.com/office/drawing/2014/main" id="{D84EF5EA-C360-7335-BCFA-3AECC74F10F0}"/>
                  </a:ext>
                </a:extLst>
              </p:cNvPr>
              <p:cNvSpPr txBox="1"/>
              <p:nvPr/>
            </p:nvSpPr>
            <p:spPr>
              <a:xfrm>
                <a:off x="19872081" y="8873237"/>
                <a:ext cx="253960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(c)</a:t>
                </a:r>
                <a:r>
                  <a:rPr lang="en-US" sz="2400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 N</a:t>
                </a:r>
                <a:r>
                  <a:rPr lang="en-US" sz="2400" baseline="-25000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2(g),</a:t>
                </a:r>
                <a14:m>
                  <m:oMath xmlns:m="http://schemas.openxmlformats.org/officeDocument/2006/math">
                    <m:r>
                      <a:rPr lang="en-US" sz="2400" i="1" baseline="-25000" dirty="0">
                        <a:latin typeface="Cambria Math" panose="02040503050406030204" pitchFamily="18" charset="0"/>
                        <a:ea typeface="Roboto" panose="02000000000000000000" pitchFamily="2" charset="0"/>
                        <a:cs typeface="Roboto"/>
                        <a:sym typeface="Roboto"/>
                      </a:rPr>
                      <m:t>𝜈</m:t>
                    </m:r>
                  </m:oMath>
                </a14:m>
                <a:r>
                  <a:rPr lang="en-US" sz="2400" dirty="0">
                    <a:latin typeface="Avenir Book" panose="02000503020000020003" pitchFamily="2" charset="0"/>
                    <a:ea typeface="Roboto" panose="02000000000000000000" pitchFamily="2" charset="0"/>
                  </a:rPr>
                  <a:t>+ N</a:t>
                </a:r>
                <a:r>
                  <a:rPr lang="en-US" sz="2400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• </a:t>
                </a:r>
                <a:endParaRPr lang="en-US" sz="2400" dirty="0">
                  <a:latin typeface="Avenir Book" panose="02000503020000020003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501" name="TextBox 500">
                <a:extLst>
                  <a:ext uri="{FF2B5EF4-FFF2-40B4-BE49-F238E27FC236}">
                    <a16:creationId xmlns:a16="http://schemas.microsoft.com/office/drawing/2014/main" id="{D84EF5EA-C360-7335-BCFA-3AECC74F1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2081" y="8873237"/>
                <a:ext cx="2539605" cy="461665"/>
              </a:xfrm>
              <a:prstGeom prst="rect">
                <a:avLst/>
              </a:prstGeom>
              <a:blipFill>
                <a:blip r:embed="rId31"/>
                <a:stretch>
                  <a:fillRect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2" name="TextBox 501">
                <a:extLst>
                  <a:ext uri="{FF2B5EF4-FFF2-40B4-BE49-F238E27FC236}">
                    <a16:creationId xmlns:a16="http://schemas.microsoft.com/office/drawing/2014/main" id="{1D1CB48B-875E-4D88-3198-385A3BA58031}"/>
                  </a:ext>
                </a:extLst>
              </p:cNvPr>
              <p:cNvSpPr txBox="1"/>
              <p:nvPr/>
            </p:nvSpPr>
            <p:spPr>
              <a:xfrm>
                <a:off x="22904548" y="8873237"/>
                <a:ext cx="2278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(d) </a:t>
                </a:r>
                <a:r>
                  <a:rPr lang="en-US" sz="2400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H</a:t>
                </a:r>
                <a:r>
                  <a:rPr lang="en-US" sz="2400" baseline="-25000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2(g)</a:t>
                </a:r>
                <a14:m>
                  <m:oMath xmlns:m="http://schemas.openxmlformats.org/officeDocument/2006/math">
                    <m:r>
                      <a:rPr lang="en-US" sz="2400" i="1" baseline="-25000" smtClean="0">
                        <a:latin typeface="Cambria Math" panose="02040503050406030204" pitchFamily="18" charset="0"/>
                        <a:ea typeface="Roboto" panose="02000000000000000000" pitchFamily="2" charset="0"/>
                        <a:cs typeface="Roboto"/>
                        <a:sym typeface="Roboto"/>
                      </a:rPr>
                      <m:t> </m:t>
                    </m:r>
                  </m:oMath>
                </a14:m>
                <a:r>
                  <a:rPr lang="en-US" sz="2400" dirty="0">
                    <a:latin typeface="Avenir Book" panose="02000503020000020003" pitchFamily="2" charset="0"/>
                    <a:ea typeface="Roboto" panose="02000000000000000000" pitchFamily="2" charset="0"/>
                  </a:rPr>
                  <a:t>+ H</a:t>
                </a:r>
                <a:r>
                  <a:rPr lang="en-US" sz="2400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• </a:t>
                </a:r>
                <a:endParaRPr lang="en-US" sz="2400" dirty="0">
                  <a:latin typeface="Avenir Book" panose="02000503020000020003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502" name="TextBox 501">
                <a:extLst>
                  <a:ext uri="{FF2B5EF4-FFF2-40B4-BE49-F238E27FC236}">
                    <a16:creationId xmlns:a16="http://schemas.microsoft.com/office/drawing/2014/main" id="{1D1CB48B-875E-4D88-3198-385A3BA58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4548" y="8873237"/>
                <a:ext cx="2278700" cy="461665"/>
              </a:xfrm>
              <a:prstGeom prst="rect">
                <a:avLst/>
              </a:prstGeom>
              <a:blipFill>
                <a:blip r:embed="rId32"/>
                <a:stretch>
                  <a:fillRect t="-10811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3" name="TextBox 502">
                <a:extLst>
                  <a:ext uri="{FF2B5EF4-FFF2-40B4-BE49-F238E27FC236}">
                    <a16:creationId xmlns:a16="http://schemas.microsoft.com/office/drawing/2014/main" id="{1093C823-6015-93FC-8DF1-52B29D0488AA}"/>
                  </a:ext>
                </a:extLst>
              </p:cNvPr>
              <p:cNvSpPr txBox="1"/>
              <p:nvPr/>
            </p:nvSpPr>
            <p:spPr>
              <a:xfrm>
                <a:off x="25743375" y="8873237"/>
                <a:ext cx="25220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(e) </a:t>
                </a:r>
                <a:r>
                  <a:rPr lang="en-US" sz="2400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N</a:t>
                </a:r>
                <a:r>
                  <a:rPr lang="en-US" sz="2400" baseline="-25000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2(g),</a:t>
                </a:r>
                <a14:m>
                  <m:oMath xmlns:m="http://schemas.openxmlformats.org/officeDocument/2006/math">
                    <m:r>
                      <a:rPr lang="en-US" sz="2400" i="1" baseline="-25000" dirty="0">
                        <a:latin typeface="Cambria Math" panose="02040503050406030204" pitchFamily="18" charset="0"/>
                        <a:ea typeface="Roboto" panose="02000000000000000000" pitchFamily="2" charset="0"/>
                        <a:cs typeface="Roboto"/>
                        <a:sym typeface="Roboto"/>
                      </a:rPr>
                      <m:t>𝜈</m:t>
                    </m:r>
                  </m:oMath>
                </a14:m>
                <a:r>
                  <a:rPr lang="en-US" sz="2400" b="1" dirty="0">
                    <a:latin typeface="Avenir Book" panose="02000503020000020003" pitchFamily="2" charset="0"/>
                    <a:ea typeface="Roboto" panose="02000000000000000000" pitchFamily="2" charset="0"/>
                  </a:rPr>
                  <a:t>+</a:t>
                </a:r>
                <a:r>
                  <a:rPr lang="en-US" sz="2400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H</a:t>
                </a:r>
                <a:r>
                  <a:rPr lang="en-US" sz="2400" baseline="-25000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2(g)</a:t>
                </a:r>
                <a14:m>
                  <m:oMath xmlns:m="http://schemas.openxmlformats.org/officeDocument/2006/math">
                    <m:r>
                      <a:rPr lang="en-US" sz="2400" i="1" baseline="-25000">
                        <a:latin typeface="Cambria Math" panose="02040503050406030204" pitchFamily="18" charset="0"/>
                        <a:ea typeface="Roboto" panose="02000000000000000000" pitchFamily="2" charset="0"/>
                        <a:cs typeface="Roboto"/>
                        <a:sym typeface="Roboto"/>
                      </a:rPr>
                      <m:t> </m:t>
                    </m:r>
                  </m:oMath>
                </a14:m>
                <a:r>
                  <a:rPr lang="en-US" sz="2400" dirty="0">
                    <a:latin typeface="Avenir Book" panose="02000503020000020003" pitchFamily="2" charset="0"/>
                    <a:ea typeface="Roboto" panose="02000000000000000000" pitchFamily="2" charset="0"/>
                  </a:rPr>
                  <a:t>+ N</a:t>
                </a:r>
                <a:r>
                  <a:rPr lang="en-US" sz="2400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•</a:t>
                </a:r>
                <a:r>
                  <a:rPr lang="en-US" sz="2400" dirty="0">
                    <a:latin typeface="Avenir Book" panose="02000503020000020003" pitchFamily="2" charset="0"/>
                    <a:ea typeface="Roboto" panose="02000000000000000000" pitchFamily="2" charset="0"/>
                  </a:rPr>
                  <a:t> + H</a:t>
                </a:r>
                <a:r>
                  <a:rPr lang="en-US" sz="2400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• </a:t>
                </a:r>
                <a:endParaRPr lang="en-US" sz="2400" dirty="0">
                  <a:latin typeface="Avenir Book" panose="02000503020000020003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503" name="TextBox 502">
                <a:extLst>
                  <a:ext uri="{FF2B5EF4-FFF2-40B4-BE49-F238E27FC236}">
                    <a16:creationId xmlns:a16="http://schemas.microsoft.com/office/drawing/2014/main" id="{1093C823-6015-93FC-8DF1-52B29D048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3375" y="8873237"/>
                <a:ext cx="2522060" cy="830997"/>
              </a:xfrm>
              <a:prstGeom prst="rect">
                <a:avLst/>
              </a:prstGeom>
              <a:blipFill>
                <a:blip r:embed="rId33"/>
                <a:stretch>
                  <a:fillRect l="-1005" t="-5970" r="-4523" b="-16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4" name="Group 503">
            <a:extLst>
              <a:ext uri="{FF2B5EF4-FFF2-40B4-BE49-F238E27FC236}">
                <a16:creationId xmlns:a16="http://schemas.microsoft.com/office/drawing/2014/main" id="{0A47061D-C240-3AC0-E32D-EC2916410412}"/>
              </a:ext>
            </a:extLst>
          </p:cNvPr>
          <p:cNvGrpSpPr/>
          <p:nvPr/>
        </p:nvGrpSpPr>
        <p:grpSpPr>
          <a:xfrm>
            <a:off x="14570035" y="9925591"/>
            <a:ext cx="13651513" cy="4462947"/>
            <a:chOff x="53837" y="1879254"/>
            <a:chExt cx="12746657" cy="4167132"/>
          </a:xfrm>
        </p:grpSpPr>
        <p:grpSp>
          <p:nvGrpSpPr>
            <p:cNvPr id="506" name="Group 505">
              <a:extLst>
                <a:ext uri="{FF2B5EF4-FFF2-40B4-BE49-F238E27FC236}">
                  <a16:creationId xmlns:a16="http://schemas.microsoft.com/office/drawing/2014/main" id="{E61BA326-ED27-F4C7-1474-9A74FB57140C}"/>
                </a:ext>
              </a:extLst>
            </p:cNvPr>
            <p:cNvGrpSpPr/>
            <p:nvPr/>
          </p:nvGrpSpPr>
          <p:grpSpPr>
            <a:xfrm>
              <a:off x="53837" y="1879623"/>
              <a:ext cx="1728395" cy="4166763"/>
              <a:chOff x="53837" y="1879623"/>
              <a:chExt cx="1728395" cy="4166763"/>
            </a:xfrm>
          </p:grpSpPr>
          <p:cxnSp>
            <p:nvCxnSpPr>
              <p:cNvPr id="185" name="Connector: Elbow 215">
                <a:extLst>
                  <a:ext uri="{FF2B5EF4-FFF2-40B4-BE49-F238E27FC236}">
                    <a16:creationId xmlns:a16="http://schemas.microsoft.com/office/drawing/2014/main" id="{0883E080-6AD6-D63C-F8F2-579905097397}"/>
                  </a:ext>
                </a:extLst>
              </p:cNvPr>
              <p:cNvCxnSpPr>
                <a:cxnSpLocks/>
                <a:endCxn id="188" idx="1"/>
              </p:cNvCxnSpPr>
              <p:nvPr/>
            </p:nvCxnSpPr>
            <p:spPr>
              <a:xfrm flipV="1">
                <a:off x="419635" y="2070894"/>
                <a:ext cx="738105" cy="110555"/>
              </a:xfrm>
              <a:prstGeom prst="bentConnector4">
                <a:avLst>
                  <a:gd name="adj1" fmla="val -827"/>
                  <a:gd name="adj2" fmla="val 416554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DC62AFBB-67B8-9593-116A-E1F36172668F}"/>
                  </a:ext>
                </a:extLst>
              </p:cNvPr>
              <p:cNvSpPr txBox="1"/>
              <p:nvPr/>
            </p:nvSpPr>
            <p:spPr>
              <a:xfrm>
                <a:off x="155745" y="2258580"/>
                <a:ext cx="57259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N</a:t>
                </a:r>
                <a:r>
                  <a:rPr lang="en-US" sz="1600" baseline="-25000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2(g)</a:t>
                </a:r>
                <a:endParaRPr lang="en-US" sz="1600" dirty="0">
                  <a:latin typeface="Avenir Book" panose="02000503020000020003" pitchFamily="2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1600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H</a:t>
                </a:r>
                <a:r>
                  <a:rPr lang="en-US" sz="1600" baseline="-25000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2(g)</a:t>
                </a:r>
              </a:p>
              <a:p>
                <a:pPr algn="ctr"/>
                <a:r>
                  <a:rPr lang="en-US" sz="1600" dirty="0" err="1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Ar</a:t>
                </a:r>
                <a:r>
                  <a:rPr lang="en-US" sz="1600" baseline="-25000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(g)</a:t>
                </a:r>
              </a:p>
            </p:txBody>
          </p:sp>
          <p:pic>
            <p:nvPicPr>
              <p:cNvPr id="188" name="Picture 187" descr="A picture containing sphere, astronomy&#10;&#10;Description automatically generated">
                <a:extLst>
                  <a:ext uri="{FF2B5EF4-FFF2-40B4-BE49-F238E27FC236}">
                    <a16:creationId xmlns:a16="http://schemas.microsoft.com/office/drawing/2014/main" id="{981AE6B2-6CE1-26A1-0B66-AC843C2B62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029724" y="1975905"/>
                <a:ext cx="256032" cy="446009"/>
              </a:xfrm>
              <a:prstGeom prst="rect">
                <a:avLst/>
              </a:prstGeom>
            </p:spPr>
          </p:pic>
          <p:pic>
            <p:nvPicPr>
              <p:cNvPr id="189" name="Picture 188" descr="A picture containing sphere, astronomy&#10;&#10;Description automatically generated">
                <a:extLst>
                  <a:ext uri="{FF2B5EF4-FFF2-40B4-BE49-F238E27FC236}">
                    <a16:creationId xmlns:a16="http://schemas.microsoft.com/office/drawing/2014/main" id="{1B4AAE80-E26C-45AD-6231-6BD94E15CC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100000">
                <a:off x="1217486" y="2654034"/>
                <a:ext cx="256032" cy="446009"/>
              </a:xfrm>
              <a:prstGeom prst="rect">
                <a:avLst/>
              </a:prstGeom>
            </p:spPr>
          </p:pic>
          <p:pic>
            <p:nvPicPr>
              <p:cNvPr id="190" name="Picture 189" descr="A picture containing sphere, astronomical object, planet, circle&#10;&#10;Description automatically generated">
                <a:extLst>
                  <a:ext uri="{FF2B5EF4-FFF2-40B4-BE49-F238E27FC236}">
                    <a16:creationId xmlns:a16="http://schemas.microsoft.com/office/drawing/2014/main" id="{B22FDC7E-D727-4294-5418-37AF4CF069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400000">
                <a:off x="1001041" y="3042326"/>
                <a:ext cx="144692" cy="302986"/>
              </a:xfrm>
              <a:prstGeom prst="rect">
                <a:avLst/>
              </a:prstGeom>
            </p:spPr>
          </p:pic>
          <p:pic>
            <p:nvPicPr>
              <p:cNvPr id="192" name="Picture 191" descr="A picture containing sphere, astronomical object, planet, circle&#10;&#10;Description automatically generated">
                <a:extLst>
                  <a:ext uri="{FF2B5EF4-FFF2-40B4-BE49-F238E27FC236}">
                    <a16:creationId xmlns:a16="http://schemas.microsoft.com/office/drawing/2014/main" id="{E6E739B6-3D57-1DD3-FBF1-8D28AA3586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205681" y="2343209"/>
                <a:ext cx="144692" cy="302986"/>
              </a:xfrm>
              <a:prstGeom prst="rect">
                <a:avLst/>
              </a:prstGeom>
            </p:spPr>
          </p:pic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09FD71B2-356F-59F3-6AE2-0AFA1D05CE7F}"/>
                  </a:ext>
                </a:extLst>
              </p:cNvPr>
              <p:cNvGrpSpPr/>
              <p:nvPr/>
            </p:nvGrpSpPr>
            <p:grpSpPr>
              <a:xfrm>
                <a:off x="669647" y="1879623"/>
                <a:ext cx="1112585" cy="4166763"/>
                <a:chOff x="874511" y="1879623"/>
                <a:chExt cx="1112585" cy="4166763"/>
              </a:xfrm>
            </p:grpSpPr>
            <p:cxnSp>
              <p:nvCxnSpPr>
                <p:cNvPr id="199" name="Straight Arrow Connector 198">
                  <a:extLst>
                    <a:ext uri="{FF2B5EF4-FFF2-40B4-BE49-F238E27FC236}">
                      <a16:creationId xmlns:a16="http://schemas.microsoft.com/office/drawing/2014/main" id="{F1708114-FDE6-DB05-E259-40D05F25DF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417390" y="3550761"/>
                  <a:ext cx="0" cy="86578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id="{8038C956-09F8-BBB1-261F-9EE51A831A88}"/>
                    </a:ext>
                  </a:extLst>
                </p:cNvPr>
                <p:cNvSpPr/>
                <p:nvPr/>
              </p:nvSpPr>
              <p:spPr>
                <a:xfrm rot="16200000">
                  <a:off x="860553" y="4702733"/>
                  <a:ext cx="1113674" cy="756966"/>
                </a:xfrm>
                <a:prstGeom prst="rect">
                  <a:avLst/>
                </a:prstGeom>
                <a:pattFill prst="weave">
                  <a:fgClr>
                    <a:srgbClr val="FFC000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  <a:latin typeface="Avenir Book" panose="02000503020000020003" pitchFamily="2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Catalyst</a:t>
                  </a:r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id="{50EBD0FA-631C-47B5-1889-38A5CC6DE244}"/>
                    </a:ext>
                  </a:extLst>
                </p:cNvPr>
                <p:cNvSpPr/>
                <p:nvPr/>
              </p:nvSpPr>
              <p:spPr>
                <a:xfrm>
                  <a:off x="927536" y="1879623"/>
                  <a:ext cx="111373" cy="3860918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00FADC3F-61CB-CD84-04B9-1E09398C2706}"/>
                    </a:ext>
                  </a:extLst>
                </p:cNvPr>
                <p:cNvSpPr/>
                <p:nvPr/>
              </p:nvSpPr>
              <p:spPr>
                <a:xfrm>
                  <a:off x="1795877" y="1886928"/>
                  <a:ext cx="111373" cy="3860918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6147D3BB-DC09-52A7-55FC-A04FC6F705FC}"/>
                    </a:ext>
                  </a:extLst>
                </p:cNvPr>
                <p:cNvSpPr/>
                <p:nvPr/>
              </p:nvSpPr>
              <p:spPr>
                <a:xfrm>
                  <a:off x="874511" y="5638051"/>
                  <a:ext cx="1112585" cy="408335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latin typeface="Avenir Book" panose="02000503020000020003" pitchFamily="2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MBMS</a:t>
                  </a:r>
                </a:p>
              </p:txBody>
            </p:sp>
          </p:grp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2E79246A-7DF6-A3CB-0E66-5373DAAE50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9635" y="4524379"/>
                <a:ext cx="0" cy="1113672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0B0E6160-EEB0-E1D2-DBCE-1002C27D83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0579" y="4524379"/>
                <a:ext cx="13811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705C8832-ADE2-D711-309C-30D17B7E6D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0579" y="5647580"/>
                <a:ext cx="138112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41FC0148-19F0-8514-B9CD-FB8F3B1101BB}"/>
                  </a:ext>
                </a:extLst>
              </p:cNvPr>
              <p:cNvSpPr txBox="1"/>
              <p:nvPr/>
            </p:nvSpPr>
            <p:spPr>
              <a:xfrm rot="16200000">
                <a:off x="-318335" y="4896550"/>
                <a:ext cx="11136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10 mm</a:t>
                </a:r>
              </a:p>
            </p:txBody>
          </p:sp>
        </p:grpSp>
        <p:grpSp>
          <p:nvGrpSpPr>
            <p:cNvPr id="507" name="Group 506">
              <a:extLst>
                <a:ext uri="{FF2B5EF4-FFF2-40B4-BE49-F238E27FC236}">
                  <a16:creationId xmlns:a16="http://schemas.microsoft.com/office/drawing/2014/main" id="{B4E1C067-4A5D-90C9-FC36-68B7B3C9AEB9}"/>
                </a:ext>
              </a:extLst>
            </p:cNvPr>
            <p:cNvGrpSpPr/>
            <p:nvPr/>
          </p:nvGrpSpPr>
          <p:grpSpPr>
            <a:xfrm>
              <a:off x="2260270" y="1879254"/>
              <a:ext cx="2306509" cy="4167132"/>
              <a:chOff x="2260270" y="1879254"/>
              <a:chExt cx="2306509" cy="4167132"/>
            </a:xfrm>
          </p:grpSpPr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49BD6B97-285D-F4A4-55D1-0553E1DD41B1}"/>
                  </a:ext>
                </a:extLst>
              </p:cNvPr>
              <p:cNvGrpSpPr/>
              <p:nvPr/>
            </p:nvGrpSpPr>
            <p:grpSpPr>
              <a:xfrm>
                <a:off x="2421463" y="1879254"/>
                <a:ext cx="2145316" cy="4167132"/>
                <a:chOff x="4297497" y="1879254"/>
                <a:chExt cx="2145316" cy="4167132"/>
              </a:xfrm>
            </p:grpSpPr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9C2D8D7A-E8F2-DB34-C4D3-3991E39BB7A1}"/>
                    </a:ext>
                  </a:extLst>
                </p:cNvPr>
                <p:cNvSpPr/>
                <p:nvPr/>
              </p:nvSpPr>
              <p:spPr>
                <a:xfrm>
                  <a:off x="5232560" y="1886928"/>
                  <a:ext cx="768464" cy="375112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1" name="Rectangle 150">
                  <a:extLst>
                    <a:ext uri="{FF2B5EF4-FFF2-40B4-BE49-F238E27FC236}">
                      <a16:creationId xmlns:a16="http://schemas.microsoft.com/office/drawing/2014/main" id="{4F1F15D0-2126-E469-9F74-0C820561865C}"/>
                    </a:ext>
                  </a:extLst>
                </p:cNvPr>
                <p:cNvSpPr/>
                <p:nvPr/>
              </p:nvSpPr>
              <p:spPr>
                <a:xfrm>
                  <a:off x="5262056" y="1879254"/>
                  <a:ext cx="768464" cy="1775848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chemeClr val="bg1"/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2" name="Rectangle 151">
                  <a:extLst>
                    <a:ext uri="{FF2B5EF4-FFF2-40B4-BE49-F238E27FC236}">
                      <a16:creationId xmlns:a16="http://schemas.microsoft.com/office/drawing/2014/main" id="{DDE6B314-64D7-DEAC-19FA-87831A716065}"/>
                    </a:ext>
                  </a:extLst>
                </p:cNvPr>
                <p:cNvSpPr/>
                <p:nvPr/>
              </p:nvSpPr>
              <p:spPr>
                <a:xfrm>
                  <a:off x="4990320" y="1879254"/>
                  <a:ext cx="144999" cy="1238321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3" name="Rectangle 152">
                  <a:extLst>
                    <a:ext uri="{FF2B5EF4-FFF2-40B4-BE49-F238E27FC236}">
                      <a16:creationId xmlns:a16="http://schemas.microsoft.com/office/drawing/2014/main" id="{80AE9463-0A83-9D4A-9BE4-861F9B214AFF}"/>
                    </a:ext>
                  </a:extLst>
                </p:cNvPr>
                <p:cNvSpPr/>
                <p:nvPr/>
              </p:nvSpPr>
              <p:spPr>
                <a:xfrm>
                  <a:off x="6117328" y="1879254"/>
                  <a:ext cx="144999" cy="1238321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54" name="Picture 153" descr="A picture containing sphere, astronomical object, planet, circle&#10;&#10;Description automatically generated">
                  <a:extLst>
                    <a:ext uri="{FF2B5EF4-FFF2-40B4-BE49-F238E27FC236}">
                      <a16:creationId xmlns:a16="http://schemas.microsoft.com/office/drawing/2014/main" id="{B551E247-1D0B-7CAD-5DBA-1EB5F8FF095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6200000">
                  <a:off x="4871051" y="3832161"/>
                  <a:ext cx="144692" cy="302986"/>
                </a:xfrm>
                <a:prstGeom prst="rect">
                  <a:avLst/>
                </a:prstGeom>
              </p:spPr>
            </p:pic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id="{9E603C11-FD2F-071E-A573-E3C269CEFE20}"/>
                    </a:ext>
                  </a:extLst>
                </p:cNvPr>
                <p:cNvSpPr/>
                <p:nvPr/>
              </p:nvSpPr>
              <p:spPr>
                <a:xfrm rot="16200000">
                  <a:off x="5068690" y="4702733"/>
                  <a:ext cx="1113674" cy="756966"/>
                </a:xfrm>
                <a:prstGeom prst="rect">
                  <a:avLst/>
                </a:prstGeom>
                <a:pattFill prst="weave">
                  <a:fgClr>
                    <a:srgbClr val="FFC000"/>
                  </a:fgClr>
                  <a:bgClr>
                    <a:schemeClr val="bg1"/>
                  </a:bgClr>
                </a:patt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  <a:latin typeface="Avenir Book" panose="02000503020000020003" pitchFamily="2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Catalyst</a:t>
                  </a:r>
                </a:p>
              </p:txBody>
            </p:sp>
            <p:sp>
              <p:nvSpPr>
                <p:cNvPr id="156" name="Freeform: Shape 236">
                  <a:extLst>
                    <a:ext uri="{FF2B5EF4-FFF2-40B4-BE49-F238E27FC236}">
                      <a16:creationId xmlns:a16="http://schemas.microsoft.com/office/drawing/2014/main" id="{91C73526-45C3-D2AE-504E-18C197E37324}"/>
                    </a:ext>
                  </a:extLst>
                </p:cNvPr>
                <p:cNvSpPr/>
                <p:nvPr/>
              </p:nvSpPr>
              <p:spPr>
                <a:xfrm>
                  <a:off x="4710440" y="1879623"/>
                  <a:ext cx="536987" cy="1993453"/>
                </a:xfrm>
                <a:custGeom>
                  <a:avLst/>
                  <a:gdLst>
                    <a:gd name="connsiteX0" fmla="*/ 425233 w 536987"/>
                    <a:gd name="connsiteY0" fmla="*/ 0 h 1993453"/>
                    <a:gd name="connsiteX1" fmla="*/ 536606 w 536987"/>
                    <a:gd name="connsiteY1" fmla="*/ 0 h 1993453"/>
                    <a:gd name="connsiteX2" fmla="*/ 536606 w 536987"/>
                    <a:gd name="connsiteY2" fmla="*/ 1882080 h 1993453"/>
                    <a:gd name="connsiteX3" fmla="*/ 536987 w 536987"/>
                    <a:gd name="connsiteY3" fmla="*/ 1882080 h 1993453"/>
                    <a:gd name="connsiteX4" fmla="*/ 536987 w 536987"/>
                    <a:gd name="connsiteY4" fmla="*/ 1993453 h 1993453"/>
                    <a:gd name="connsiteX5" fmla="*/ 536606 w 536987"/>
                    <a:gd name="connsiteY5" fmla="*/ 1993453 h 1993453"/>
                    <a:gd name="connsiteX6" fmla="*/ 536606 w 536987"/>
                    <a:gd name="connsiteY6" fmla="*/ 1993453 h 1993453"/>
                    <a:gd name="connsiteX7" fmla="*/ 425233 w 536987"/>
                    <a:gd name="connsiteY7" fmla="*/ 1993453 h 1993453"/>
                    <a:gd name="connsiteX8" fmla="*/ 425233 w 536987"/>
                    <a:gd name="connsiteY8" fmla="*/ 1993453 h 1993453"/>
                    <a:gd name="connsiteX9" fmla="*/ 0 w 536987"/>
                    <a:gd name="connsiteY9" fmla="*/ 1993453 h 1993453"/>
                    <a:gd name="connsiteX10" fmla="*/ 0 w 536987"/>
                    <a:gd name="connsiteY10" fmla="*/ 1882080 h 1993453"/>
                    <a:gd name="connsiteX11" fmla="*/ 425233 w 536987"/>
                    <a:gd name="connsiteY11" fmla="*/ 1882080 h 1993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36987" h="1993453">
                      <a:moveTo>
                        <a:pt x="425233" y="0"/>
                      </a:moveTo>
                      <a:lnTo>
                        <a:pt x="536606" y="0"/>
                      </a:lnTo>
                      <a:lnTo>
                        <a:pt x="536606" y="1882080"/>
                      </a:lnTo>
                      <a:lnTo>
                        <a:pt x="536987" y="1882080"/>
                      </a:lnTo>
                      <a:lnTo>
                        <a:pt x="536987" y="1993453"/>
                      </a:lnTo>
                      <a:lnTo>
                        <a:pt x="536606" y="1993453"/>
                      </a:lnTo>
                      <a:lnTo>
                        <a:pt x="536606" y="1993453"/>
                      </a:lnTo>
                      <a:lnTo>
                        <a:pt x="425233" y="1993453"/>
                      </a:lnTo>
                      <a:lnTo>
                        <a:pt x="425233" y="1993453"/>
                      </a:lnTo>
                      <a:lnTo>
                        <a:pt x="0" y="1993453"/>
                      </a:lnTo>
                      <a:lnTo>
                        <a:pt x="0" y="1882080"/>
                      </a:lnTo>
                      <a:lnTo>
                        <a:pt x="425233" y="1882080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9D70421F-9000-A4B6-A1B7-7B7ACB2129C0}"/>
                    </a:ext>
                  </a:extLst>
                </p:cNvPr>
                <p:cNvSpPr/>
                <p:nvPr/>
              </p:nvSpPr>
              <p:spPr>
                <a:xfrm>
                  <a:off x="6004014" y="1879257"/>
                  <a:ext cx="111373" cy="3860918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8" name="Freeform: Shape 238">
                  <a:extLst>
                    <a:ext uri="{FF2B5EF4-FFF2-40B4-BE49-F238E27FC236}">
                      <a16:creationId xmlns:a16="http://schemas.microsoft.com/office/drawing/2014/main" id="{B9D57600-1014-2A89-838E-62EE6DC8D9E5}"/>
                    </a:ext>
                  </a:extLst>
                </p:cNvPr>
                <p:cNvSpPr/>
                <p:nvPr/>
              </p:nvSpPr>
              <p:spPr>
                <a:xfrm>
                  <a:off x="4710440" y="4122504"/>
                  <a:ext cx="536987" cy="1618036"/>
                </a:xfrm>
                <a:custGeom>
                  <a:avLst/>
                  <a:gdLst>
                    <a:gd name="connsiteX0" fmla="*/ 425233 w 536987"/>
                    <a:gd name="connsiteY0" fmla="*/ 0 h 1618036"/>
                    <a:gd name="connsiteX1" fmla="*/ 536606 w 536987"/>
                    <a:gd name="connsiteY1" fmla="*/ 0 h 1618036"/>
                    <a:gd name="connsiteX2" fmla="*/ 536606 w 536987"/>
                    <a:gd name="connsiteY2" fmla="*/ 1 h 1618036"/>
                    <a:gd name="connsiteX3" fmla="*/ 536987 w 536987"/>
                    <a:gd name="connsiteY3" fmla="*/ 1 h 1618036"/>
                    <a:gd name="connsiteX4" fmla="*/ 536987 w 536987"/>
                    <a:gd name="connsiteY4" fmla="*/ 111374 h 1618036"/>
                    <a:gd name="connsiteX5" fmla="*/ 536606 w 536987"/>
                    <a:gd name="connsiteY5" fmla="*/ 111374 h 1618036"/>
                    <a:gd name="connsiteX6" fmla="*/ 536606 w 536987"/>
                    <a:gd name="connsiteY6" fmla="*/ 1618036 h 1618036"/>
                    <a:gd name="connsiteX7" fmla="*/ 425233 w 536987"/>
                    <a:gd name="connsiteY7" fmla="*/ 1618036 h 1618036"/>
                    <a:gd name="connsiteX8" fmla="*/ 425233 w 536987"/>
                    <a:gd name="connsiteY8" fmla="*/ 111374 h 1618036"/>
                    <a:gd name="connsiteX9" fmla="*/ 0 w 536987"/>
                    <a:gd name="connsiteY9" fmla="*/ 111374 h 1618036"/>
                    <a:gd name="connsiteX10" fmla="*/ 0 w 536987"/>
                    <a:gd name="connsiteY10" fmla="*/ 1 h 1618036"/>
                    <a:gd name="connsiteX11" fmla="*/ 425233 w 536987"/>
                    <a:gd name="connsiteY11" fmla="*/ 1 h 1618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36987" h="1618036">
                      <a:moveTo>
                        <a:pt x="425233" y="0"/>
                      </a:moveTo>
                      <a:lnTo>
                        <a:pt x="536606" y="0"/>
                      </a:lnTo>
                      <a:lnTo>
                        <a:pt x="536606" y="1"/>
                      </a:lnTo>
                      <a:lnTo>
                        <a:pt x="536987" y="1"/>
                      </a:lnTo>
                      <a:lnTo>
                        <a:pt x="536987" y="111374"/>
                      </a:lnTo>
                      <a:lnTo>
                        <a:pt x="536606" y="111374"/>
                      </a:lnTo>
                      <a:lnTo>
                        <a:pt x="536606" y="1618036"/>
                      </a:lnTo>
                      <a:lnTo>
                        <a:pt x="425233" y="1618036"/>
                      </a:lnTo>
                      <a:lnTo>
                        <a:pt x="425233" y="111374"/>
                      </a:lnTo>
                      <a:lnTo>
                        <a:pt x="0" y="111374"/>
                      </a:lnTo>
                      <a:lnTo>
                        <a:pt x="0" y="1"/>
                      </a:lnTo>
                      <a:lnTo>
                        <a:pt x="425233" y="1"/>
                      </a:ln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59" name="Straight Arrow Connector 158">
                  <a:extLst>
                    <a:ext uri="{FF2B5EF4-FFF2-40B4-BE49-F238E27FC236}">
                      <a16:creationId xmlns:a16="http://schemas.microsoft.com/office/drawing/2014/main" id="{BB2E3DA8-EE15-47CD-3211-D47F133EFBC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625527" y="3575779"/>
                  <a:ext cx="0" cy="86578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Connector: Elbow 240">
                  <a:extLst>
                    <a:ext uri="{FF2B5EF4-FFF2-40B4-BE49-F238E27FC236}">
                      <a16:creationId xmlns:a16="http://schemas.microsoft.com/office/drawing/2014/main" id="{5453EDAD-48B9-1FA8-27A1-E83EE13DDA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 flipH="1">
                  <a:off x="4384756" y="3701582"/>
                  <a:ext cx="394274" cy="298118"/>
                </a:xfrm>
                <a:prstGeom prst="bentConnector3">
                  <a:avLst>
                    <a:gd name="adj1" fmla="val 99610"/>
                  </a:avLst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Connector: Elbow 241">
                  <a:extLst>
                    <a:ext uri="{FF2B5EF4-FFF2-40B4-BE49-F238E27FC236}">
                      <a16:creationId xmlns:a16="http://schemas.microsoft.com/office/drawing/2014/main" id="{4CE44B69-50F0-D1B2-11CE-0A07C111F4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556013" y="1892965"/>
                  <a:ext cx="1089775" cy="292201"/>
                </a:xfrm>
                <a:prstGeom prst="bentConnector4">
                  <a:avLst>
                    <a:gd name="adj1" fmla="val -756"/>
                    <a:gd name="adj2" fmla="val 156427"/>
                  </a:avLst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5649E03A-EC0C-B077-A0B9-DF95E128A066}"/>
                    </a:ext>
                  </a:extLst>
                </p:cNvPr>
                <p:cNvSpPr/>
                <p:nvPr/>
              </p:nvSpPr>
              <p:spPr>
                <a:xfrm>
                  <a:off x="5069426" y="5638051"/>
                  <a:ext cx="1112585" cy="408335"/>
                </a:xfrm>
                <a:prstGeom prst="rect">
                  <a:avLst/>
                </a:prstGeom>
                <a:solidFill>
                  <a:schemeClr val="tx1"/>
                </a:solidFill>
                <a:ln w="63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latin typeface="Avenir Book" panose="02000503020000020003" pitchFamily="2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MBMS</a:t>
                  </a:r>
                </a:p>
              </p:txBody>
            </p:sp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ED327C29-95AF-F6B9-B596-4733352C7198}"/>
                    </a:ext>
                  </a:extLst>
                </p:cNvPr>
                <p:cNvSpPr txBox="1"/>
                <p:nvPr/>
              </p:nvSpPr>
              <p:spPr>
                <a:xfrm>
                  <a:off x="4297497" y="2240340"/>
                  <a:ext cx="572593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600" dirty="0">
                      <a:latin typeface="Avenir Book" panose="02000503020000020003" pitchFamily="2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N</a:t>
                  </a:r>
                  <a:r>
                    <a:rPr lang="en-US" sz="1600" baseline="-25000" dirty="0">
                      <a:latin typeface="Avenir Book" panose="02000503020000020003" pitchFamily="2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2(g)</a:t>
                  </a:r>
                </a:p>
                <a:p>
                  <a:pPr algn="ctr"/>
                  <a:r>
                    <a:rPr lang="en-US" sz="1600" dirty="0" err="1">
                      <a:latin typeface="Avenir Book" panose="02000503020000020003" pitchFamily="2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Ar</a:t>
                  </a:r>
                  <a:r>
                    <a:rPr lang="en-US" sz="1600" baseline="-25000" dirty="0">
                      <a:latin typeface="Avenir Book" panose="02000503020000020003" pitchFamily="2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(g)</a:t>
                  </a:r>
                </a:p>
              </p:txBody>
            </p:sp>
            <p:sp>
              <p:nvSpPr>
                <p:cNvPr id="164" name="Oval 163">
                  <a:extLst>
                    <a:ext uri="{FF2B5EF4-FFF2-40B4-BE49-F238E27FC236}">
                      <a16:creationId xmlns:a16="http://schemas.microsoft.com/office/drawing/2014/main" id="{298E3A63-AC3E-6C13-60A4-7C0CFC8A9995}"/>
                    </a:ext>
                  </a:extLst>
                </p:cNvPr>
                <p:cNvSpPr/>
                <p:nvPr/>
              </p:nvSpPr>
              <p:spPr>
                <a:xfrm>
                  <a:off x="4807197" y="2588193"/>
                  <a:ext cx="171764" cy="171764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5DC1FED7-59A8-1C1F-EA83-9F83FF2D41B3}"/>
                    </a:ext>
                  </a:extLst>
                </p:cNvPr>
                <p:cNvSpPr/>
                <p:nvPr/>
              </p:nvSpPr>
              <p:spPr>
                <a:xfrm>
                  <a:off x="4807197" y="2413505"/>
                  <a:ext cx="171764" cy="171764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49A9E195-9895-EE9C-D788-2A0421BFEDC5}"/>
                    </a:ext>
                  </a:extLst>
                </p:cNvPr>
                <p:cNvSpPr/>
                <p:nvPr/>
              </p:nvSpPr>
              <p:spPr>
                <a:xfrm>
                  <a:off x="4807197" y="2245740"/>
                  <a:ext cx="171764" cy="171764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08BDEB71-3346-1F0B-F47C-4C2086553E25}"/>
                    </a:ext>
                  </a:extLst>
                </p:cNvPr>
                <p:cNvSpPr/>
                <p:nvPr/>
              </p:nvSpPr>
              <p:spPr>
                <a:xfrm>
                  <a:off x="4807197" y="2063496"/>
                  <a:ext cx="171764" cy="171764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8" name="Oval 167">
                  <a:extLst>
                    <a:ext uri="{FF2B5EF4-FFF2-40B4-BE49-F238E27FC236}">
                      <a16:creationId xmlns:a16="http://schemas.microsoft.com/office/drawing/2014/main" id="{A24BB063-B79E-B302-5CF3-78E81A976CB3}"/>
                    </a:ext>
                  </a:extLst>
                </p:cNvPr>
                <p:cNvSpPr/>
                <p:nvPr/>
              </p:nvSpPr>
              <p:spPr>
                <a:xfrm>
                  <a:off x="4807197" y="1888448"/>
                  <a:ext cx="171764" cy="171764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F317DDB4-9236-8ADD-2518-DCDB00D79CFE}"/>
                    </a:ext>
                  </a:extLst>
                </p:cNvPr>
                <p:cNvSpPr/>
                <p:nvPr/>
              </p:nvSpPr>
              <p:spPr>
                <a:xfrm>
                  <a:off x="4807197" y="2765523"/>
                  <a:ext cx="171764" cy="171764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0" name="Oval 169">
                  <a:extLst>
                    <a:ext uri="{FF2B5EF4-FFF2-40B4-BE49-F238E27FC236}">
                      <a16:creationId xmlns:a16="http://schemas.microsoft.com/office/drawing/2014/main" id="{1DF5271C-B2AA-7F5C-BC20-EA2CC198DEC3}"/>
                    </a:ext>
                  </a:extLst>
                </p:cNvPr>
                <p:cNvSpPr/>
                <p:nvPr/>
              </p:nvSpPr>
              <p:spPr>
                <a:xfrm>
                  <a:off x="4807197" y="2942853"/>
                  <a:ext cx="171764" cy="171764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50502AFC-9A9B-BB2A-2D65-34CB3339F986}"/>
                    </a:ext>
                  </a:extLst>
                </p:cNvPr>
                <p:cNvSpPr/>
                <p:nvPr/>
              </p:nvSpPr>
              <p:spPr>
                <a:xfrm>
                  <a:off x="6271049" y="2588193"/>
                  <a:ext cx="171764" cy="171764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BBC6259A-887F-B7C6-F423-1AF69CED8E24}"/>
                    </a:ext>
                  </a:extLst>
                </p:cNvPr>
                <p:cNvSpPr/>
                <p:nvPr/>
              </p:nvSpPr>
              <p:spPr>
                <a:xfrm>
                  <a:off x="6271049" y="2413505"/>
                  <a:ext cx="171764" cy="171764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3" name="Oval 172">
                  <a:extLst>
                    <a:ext uri="{FF2B5EF4-FFF2-40B4-BE49-F238E27FC236}">
                      <a16:creationId xmlns:a16="http://schemas.microsoft.com/office/drawing/2014/main" id="{192B002C-1244-4B6B-C3F2-F558138578AD}"/>
                    </a:ext>
                  </a:extLst>
                </p:cNvPr>
                <p:cNvSpPr/>
                <p:nvPr/>
              </p:nvSpPr>
              <p:spPr>
                <a:xfrm>
                  <a:off x="6271049" y="2245740"/>
                  <a:ext cx="171764" cy="171764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4" name="Oval 173">
                  <a:extLst>
                    <a:ext uri="{FF2B5EF4-FFF2-40B4-BE49-F238E27FC236}">
                      <a16:creationId xmlns:a16="http://schemas.microsoft.com/office/drawing/2014/main" id="{75D8CB1C-E18E-704C-94B5-E8B59E0A88A0}"/>
                    </a:ext>
                  </a:extLst>
                </p:cNvPr>
                <p:cNvSpPr/>
                <p:nvPr/>
              </p:nvSpPr>
              <p:spPr>
                <a:xfrm>
                  <a:off x="6271049" y="2063496"/>
                  <a:ext cx="171764" cy="171764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5" name="Oval 174">
                  <a:extLst>
                    <a:ext uri="{FF2B5EF4-FFF2-40B4-BE49-F238E27FC236}">
                      <a16:creationId xmlns:a16="http://schemas.microsoft.com/office/drawing/2014/main" id="{C1AF4961-C1AF-171D-19A2-3D3AB316CE99}"/>
                    </a:ext>
                  </a:extLst>
                </p:cNvPr>
                <p:cNvSpPr/>
                <p:nvPr/>
              </p:nvSpPr>
              <p:spPr>
                <a:xfrm>
                  <a:off x="6271049" y="1888448"/>
                  <a:ext cx="171764" cy="171764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2057C4F4-40B4-EB0C-4ED0-E19099BEC111}"/>
                    </a:ext>
                  </a:extLst>
                </p:cNvPr>
                <p:cNvSpPr/>
                <p:nvPr/>
              </p:nvSpPr>
              <p:spPr>
                <a:xfrm>
                  <a:off x="6271049" y="2765523"/>
                  <a:ext cx="171764" cy="171764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7" name="Oval 176">
                  <a:extLst>
                    <a:ext uri="{FF2B5EF4-FFF2-40B4-BE49-F238E27FC236}">
                      <a16:creationId xmlns:a16="http://schemas.microsoft.com/office/drawing/2014/main" id="{3986C41B-36F6-5C44-D31D-B0C358FDE70E}"/>
                    </a:ext>
                  </a:extLst>
                </p:cNvPr>
                <p:cNvSpPr/>
                <p:nvPr/>
              </p:nvSpPr>
              <p:spPr>
                <a:xfrm>
                  <a:off x="6271049" y="2942853"/>
                  <a:ext cx="171764" cy="171764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78" name="Straight Connector 177">
                  <a:extLst>
                    <a:ext uri="{FF2B5EF4-FFF2-40B4-BE49-F238E27FC236}">
                      <a16:creationId xmlns:a16="http://schemas.microsoft.com/office/drawing/2014/main" id="{884EA8DA-42B4-38CF-854E-8ADB8F61F7F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57188" y="3035376"/>
                  <a:ext cx="34624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AE53BC6D-B8F4-E604-F359-F8C0915C0A95}"/>
                    </a:ext>
                  </a:extLst>
                </p:cNvPr>
                <p:cNvGrpSpPr/>
                <p:nvPr/>
              </p:nvGrpSpPr>
              <p:grpSpPr>
                <a:xfrm>
                  <a:off x="4359556" y="2931333"/>
                  <a:ext cx="97632" cy="208086"/>
                  <a:chOff x="6415268" y="3676105"/>
                  <a:chExt cx="97632" cy="208086"/>
                </a:xfrm>
              </p:grpSpPr>
              <p:cxnSp>
                <p:nvCxnSpPr>
                  <p:cNvPr id="182" name="Straight Connector 181">
                    <a:extLst>
                      <a:ext uri="{FF2B5EF4-FFF2-40B4-BE49-F238E27FC236}">
                        <a16:creationId xmlns:a16="http://schemas.microsoft.com/office/drawing/2014/main" id="{7A4F4511-F635-075E-6951-15568DF160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2900" y="3676105"/>
                    <a:ext cx="0" cy="20808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3" name="Straight Connector 182">
                    <a:extLst>
                      <a:ext uri="{FF2B5EF4-FFF2-40B4-BE49-F238E27FC236}">
                        <a16:creationId xmlns:a16="http://schemas.microsoft.com/office/drawing/2014/main" id="{19D401E7-D1AB-2D78-2603-AB6DD2AB87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464084" y="3707334"/>
                    <a:ext cx="0" cy="14562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4" name="Straight Connector 183">
                    <a:extLst>
                      <a:ext uri="{FF2B5EF4-FFF2-40B4-BE49-F238E27FC236}">
                        <a16:creationId xmlns:a16="http://schemas.microsoft.com/office/drawing/2014/main" id="{9E4525F6-6073-F716-5E23-8EB39A7D19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415268" y="3751387"/>
                    <a:ext cx="0" cy="5752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1" name="TextBox 180">
                      <a:extLst>
                        <a:ext uri="{FF2B5EF4-FFF2-40B4-BE49-F238E27FC236}">
                          <a16:creationId xmlns:a16="http://schemas.microsoft.com/office/drawing/2014/main" id="{390D27A2-0716-7738-E15C-849ECD0B4E2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333211" y="3220718"/>
                      <a:ext cx="73129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1600" dirty="0">
                          <a:latin typeface="Avenir Book" panose="02000503020000020003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n-US" sz="1600" baseline="-25000" dirty="0">
                          <a:latin typeface="Avenir Book" panose="02000503020000020003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2(g), </a:t>
                      </a:r>
                      <a14:m>
                        <m:oMath xmlns:m="http://schemas.openxmlformats.org/officeDocument/2006/math">
                          <m:r>
                            <a:rPr lang="en-US" sz="1600" i="1" baseline="-2500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oMath>
                      </a14:m>
                      <a:endParaRPr lang="en-US" sz="1600" baseline="-25000" dirty="0">
                        <a:latin typeface="Avenir Book" panose="02000503020000020003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81" name="TextBox 180">
                      <a:extLst>
                        <a:ext uri="{FF2B5EF4-FFF2-40B4-BE49-F238E27FC236}">
                          <a16:creationId xmlns:a16="http://schemas.microsoft.com/office/drawing/2014/main" id="{390D27A2-0716-7738-E15C-849ECD0B4E2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33211" y="3220718"/>
                      <a:ext cx="731290" cy="338554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pic>
            <p:nvPicPr>
              <p:cNvPr id="146" name="Picture 145" descr="A picture containing sphere, astronomy&#10;&#10;Description automatically generated">
                <a:extLst>
                  <a:ext uri="{FF2B5EF4-FFF2-40B4-BE49-F238E27FC236}">
                    <a16:creationId xmlns:a16="http://schemas.microsoft.com/office/drawing/2014/main" id="{6CE3A168-3513-44DB-5021-1A9CD880D8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8100000">
                <a:off x="3800611" y="2281172"/>
                <a:ext cx="256032" cy="446009"/>
              </a:xfrm>
              <a:prstGeom prst="rect">
                <a:avLst/>
              </a:prstGeom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147" name="Picture 146" descr="A picture containing sphere, astronomy&#10;&#10;Description automatically generated">
                <a:extLst>
                  <a:ext uri="{FF2B5EF4-FFF2-40B4-BE49-F238E27FC236}">
                    <a16:creationId xmlns:a16="http://schemas.microsoft.com/office/drawing/2014/main" id="{3F84AD2E-AC0A-283F-2C85-26BC7F705C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635863" y="1853883"/>
                <a:ext cx="256032" cy="446009"/>
              </a:xfrm>
              <a:prstGeom prst="rect">
                <a:avLst/>
              </a:prstGeom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148" name="Picture 147" descr="A picture containing sphere, astronomy&#10;&#10;Description automatically generated">
                <a:extLst>
                  <a:ext uri="{FF2B5EF4-FFF2-40B4-BE49-F238E27FC236}">
                    <a16:creationId xmlns:a16="http://schemas.microsoft.com/office/drawing/2014/main" id="{F4423BD1-8E1F-1200-AB44-5EB7D475F2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600000">
                <a:off x="3548625" y="2869743"/>
                <a:ext cx="256032" cy="446009"/>
              </a:xfrm>
              <a:prstGeom prst="rect">
                <a:avLst/>
              </a:prstGeom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</p:pic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CDBB8714-3D11-9543-2B8F-D3CC8DCAA147}"/>
                  </a:ext>
                </a:extLst>
              </p:cNvPr>
              <p:cNvSpPr txBox="1"/>
              <p:nvPr/>
            </p:nvSpPr>
            <p:spPr>
              <a:xfrm>
                <a:off x="2260270" y="3300665"/>
                <a:ext cx="5822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H</a:t>
                </a:r>
                <a:r>
                  <a:rPr lang="en-US" sz="1600" baseline="-25000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2(g)</a:t>
                </a:r>
              </a:p>
            </p:txBody>
          </p:sp>
        </p:grpSp>
        <p:grpSp>
          <p:nvGrpSpPr>
            <p:cNvPr id="508" name="Group 507">
              <a:extLst>
                <a:ext uri="{FF2B5EF4-FFF2-40B4-BE49-F238E27FC236}">
                  <a16:creationId xmlns:a16="http://schemas.microsoft.com/office/drawing/2014/main" id="{9BC17C82-36CE-DABE-7510-F64A9CC7A55E}"/>
                </a:ext>
              </a:extLst>
            </p:cNvPr>
            <p:cNvGrpSpPr/>
            <p:nvPr/>
          </p:nvGrpSpPr>
          <p:grpSpPr>
            <a:xfrm>
              <a:off x="5044817" y="1879254"/>
              <a:ext cx="2177464" cy="4167132"/>
              <a:chOff x="5044817" y="1879254"/>
              <a:chExt cx="2177464" cy="4167132"/>
            </a:xfrm>
          </p:grpSpPr>
          <p:sp>
            <p:nvSpPr>
              <p:cNvPr id="1063" name="Rectangle 1062">
                <a:extLst>
                  <a:ext uri="{FF2B5EF4-FFF2-40B4-BE49-F238E27FC236}">
                    <a16:creationId xmlns:a16="http://schemas.microsoft.com/office/drawing/2014/main" id="{6E2CC33B-8207-F0A3-A9BF-CBE00315AB03}"/>
                  </a:ext>
                </a:extLst>
              </p:cNvPr>
              <p:cNvSpPr/>
              <p:nvPr/>
            </p:nvSpPr>
            <p:spPr>
              <a:xfrm>
                <a:off x="6012028" y="1886928"/>
                <a:ext cx="768464" cy="37263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Book" panose="02000503020000020003" pitchFamily="2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4" name="Rectangle 1063">
                <a:extLst>
                  <a:ext uri="{FF2B5EF4-FFF2-40B4-BE49-F238E27FC236}">
                    <a16:creationId xmlns:a16="http://schemas.microsoft.com/office/drawing/2014/main" id="{44DF7966-FE54-C09C-D37E-AD7AB0028A42}"/>
                  </a:ext>
                </a:extLst>
              </p:cNvPr>
              <p:cNvSpPr/>
              <p:nvPr/>
            </p:nvSpPr>
            <p:spPr>
              <a:xfrm>
                <a:off x="6012028" y="1879254"/>
                <a:ext cx="768464" cy="1775848"/>
              </a:xfrm>
              <a:prstGeom prst="rect">
                <a:avLst/>
              </a:prstGeom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Book" panose="02000503020000020003" pitchFamily="2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065" name="Picture 1064" descr="A picture containing sphere, astronomical object, planet, circle&#10;&#10;Description automatically generated">
                <a:extLst>
                  <a:ext uri="{FF2B5EF4-FFF2-40B4-BE49-F238E27FC236}">
                    <a16:creationId xmlns:a16="http://schemas.microsoft.com/office/drawing/2014/main" id="{B9D07CBE-2AD0-05E9-C07E-3FD5E5CF6D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5650519" y="3832161"/>
                <a:ext cx="144692" cy="302986"/>
              </a:xfrm>
              <a:prstGeom prst="rect">
                <a:avLst/>
              </a:prstGeom>
            </p:spPr>
          </p:pic>
          <p:sp>
            <p:nvSpPr>
              <p:cNvPr id="1066" name="Rectangle 1065">
                <a:extLst>
                  <a:ext uri="{FF2B5EF4-FFF2-40B4-BE49-F238E27FC236}">
                    <a16:creationId xmlns:a16="http://schemas.microsoft.com/office/drawing/2014/main" id="{3EFEA4FB-2524-9B61-FC6E-203543B5C8EB}"/>
                  </a:ext>
                </a:extLst>
              </p:cNvPr>
              <p:cNvSpPr/>
              <p:nvPr/>
            </p:nvSpPr>
            <p:spPr>
              <a:xfrm rot="16200000">
                <a:off x="5848158" y="4702733"/>
                <a:ext cx="1113674" cy="756966"/>
              </a:xfrm>
              <a:prstGeom prst="rect">
                <a:avLst/>
              </a:prstGeom>
              <a:pattFill prst="weave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Catalyst</a:t>
                </a:r>
              </a:p>
            </p:txBody>
          </p:sp>
          <p:sp>
            <p:nvSpPr>
              <p:cNvPr id="1067" name="Freeform: Shape 103">
                <a:extLst>
                  <a:ext uri="{FF2B5EF4-FFF2-40B4-BE49-F238E27FC236}">
                    <a16:creationId xmlns:a16="http://schemas.microsoft.com/office/drawing/2014/main" id="{FBBC0299-624D-61ED-6A5A-8978850FE801}"/>
                  </a:ext>
                </a:extLst>
              </p:cNvPr>
              <p:cNvSpPr/>
              <p:nvPr/>
            </p:nvSpPr>
            <p:spPr>
              <a:xfrm>
                <a:off x="5489908" y="1879623"/>
                <a:ext cx="536987" cy="1993453"/>
              </a:xfrm>
              <a:custGeom>
                <a:avLst/>
                <a:gdLst>
                  <a:gd name="connsiteX0" fmla="*/ 425233 w 536987"/>
                  <a:gd name="connsiteY0" fmla="*/ 0 h 1993453"/>
                  <a:gd name="connsiteX1" fmla="*/ 536606 w 536987"/>
                  <a:gd name="connsiteY1" fmla="*/ 0 h 1993453"/>
                  <a:gd name="connsiteX2" fmla="*/ 536606 w 536987"/>
                  <a:gd name="connsiteY2" fmla="*/ 1882080 h 1993453"/>
                  <a:gd name="connsiteX3" fmla="*/ 536987 w 536987"/>
                  <a:gd name="connsiteY3" fmla="*/ 1882080 h 1993453"/>
                  <a:gd name="connsiteX4" fmla="*/ 536987 w 536987"/>
                  <a:gd name="connsiteY4" fmla="*/ 1993453 h 1993453"/>
                  <a:gd name="connsiteX5" fmla="*/ 536606 w 536987"/>
                  <a:gd name="connsiteY5" fmla="*/ 1993453 h 1993453"/>
                  <a:gd name="connsiteX6" fmla="*/ 536606 w 536987"/>
                  <a:gd name="connsiteY6" fmla="*/ 1993453 h 1993453"/>
                  <a:gd name="connsiteX7" fmla="*/ 425233 w 536987"/>
                  <a:gd name="connsiteY7" fmla="*/ 1993453 h 1993453"/>
                  <a:gd name="connsiteX8" fmla="*/ 425233 w 536987"/>
                  <a:gd name="connsiteY8" fmla="*/ 1993453 h 1993453"/>
                  <a:gd name="connsiteX9" fmla="*/ 0 w 536987"/>
                  <a:gd name="connsiteY9" fmla="*/ 1993453 h 1993453"/>
                  <a:gd name="connsiteX10" fmla="*/ 0 w 536987"/>
                  <a:gd name="connsiteY10" fmla="*/ 1882080 h 1993453"/>
                  <a:gd name="connsiteX11" fmla="*/ 425233 w 536987"/>
                  <a:gd name="connsiteY11" fmla="*/ 1882080 h 1993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6987" h="1993453">
                    <a:moveTo>
                      <a:pt x="425233" y="0"/>
                    </a:moveTo>
                    <a:lnTo>
                      <a:pt x="536606" y="0"/>
                    </a:lnTo>
                    <a:lnTo>
                      <a:pt x="536606" y="1882080"/>
                    </a:lnTo>
                    <a:lnTo>
                      <a:pt x="536987" y="1882080"/>
                    </a:lnTo>
                    <a:lnTo>
                      <a:pt x="536987" y="1993453"/>
                    </a:lnTo>
                    <a:lnTo>
                      <a:pt x="536606" y="1993453"/>
                    </a:lnTo>
                    <a:lnTo>
                      <a:pt x="536606" y="1993453"/>
                    </a:lnTo>
                    <a:lnTo>
                      <a:pt x="425233" y="1993453"/>
                    </a:lnTo>
                    <a:lnTo>
                      <a:pt x="425233" y="1993453"/>
                    </a:lnTo>
                    <a:lnTo>
                      <a:pt x="0" y="1993453"/>
                    </a:lnTo>
                    <a:lnTo>
                      <a:pt x="0" y="1882080"/>
                    </a:lnTo>
                    <a:lnTo>
                      <a:pt x="425233" y="188208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Avenir Book" panose="02000503020000020003" pitchFamily="2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8" name="Rectangle 1067">
                <a:extLst>
                  <a:ext uri="{FF2B5EF4-FFF2-40B4-BE49-F238E27FC236}">
                    <a16:creationId xmlns:a16="http://schemas.microsoft.com/office/drawing/2014/main" id="{C110B849-ADFC-6735-171A-8D33A25FF619}"/>
                  </a:ext>
                </a:extLst>
              </p:cNvPr>
              <p:cNvSpPr/>
              <p:nvPr/>
            </p:nvSpPr>
            <p:spPr>
              <a:xfrm>
                <a:off x="6783482" y="1879257"/>
                <a:ext cx="111373" cy="386091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Book" panose="02000503020000020003" pitchFamily="2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9" name="Freeform: Shape 105">
                <a:extLst>
                  <a:ext uri="{FF2B5EF4-FFF2-40B4-BE49-F238E27FC236}">
                    <a16:creationId xmlns:a16="http://schemas.microsoft.com/office/drawing/2014/main" id="{09A7A8A6-3F07-BE80-E6B6-5B5B2747DEF7}"/>
                  </a:ext>
                </a:extLst>
              </p:cNvPr>
              <p:cNvSpPr/>
              <p:nvPr/>
            </p:nvSpPr>
            <p:spPr>
              <a:xfrm>
                <a:off x="5489908" y="4122504"/>
                <a:ext cx="536987" cy="1618036"/>
              </a:xfrm>
              <a:custGeom>
                <a:avLst/>
                <a:gdLst>
                  <a:gd name="connsiteX0" fmla="*/ 425233 w 536987"/>
                  <a:gd name="connsiteY0" fmla="*/ 0 h 1618036"/>
                  <a:gd name="connsiteX1" fmla="*/ 536606 w 536987"/>
                  <a:gd name="connsiteY1" fmla="*/ 0 h 1618036"/>
                  <a:gd name="connsiteX2" fmla="*/ 536606 w 536987"/>
                  <a:gd name="connsiteY2" fmla="*/ 1 h 1618036"/>
                  <a:gd name="connsiteX3" fmla="*/ 536987 w 536987"/>
                  <a:gd name="connsiteY3" fmla="*/ 1 h 1618036"/>
                  <a:gd name="connsiteX4" fmla="*/ 536987 w 536987"/>
                  <a:gd name="connsiteY4" fmla="*/ 111374 h 1618036"/>
                  <a:gd name="connsiteX5" fmla="*/ 536606 w 536987"/>
                  <a:gd name="connsiteY5" fmla="*/ 111374 h 1618036"/>
                  <a:gd name="connsiteX6" fmla="*/ 536606 w 536987"/>
                  <a:gd name="connsiteY6" fmla="*/ 1618036 h 1618036"/>
                  <a:gd name="connsiteX7" fmla="*/ 425233 w 536987"/>
                  <a:gd name="connsiteY7" fmla="*/ 1618036 h 1618036"/>
                  <a:gd name="connsiteX8" fmla="*/ 425233 w 536987"/>
                  <a:gd name="connsiteY8" fmla="*/ 111374 h 1618036"/>
                  <a:gd name="connsiteX9" fmla="*/ 0 w 536987"/>
                  <a:gd name="connsiteY9" fmla="*/ 111374 h 1618036"/>
                  <a:gd name="connsiteX10" fmla="*/ 0 w 536987"/>
                  <a:gd name="connsiteY10" fmla="*/ 1 h 1618036"/>
                  <a:gd name="connsiteX11" fmla="*/ 425233 w 536987"/>
                  <a:gd name="connsiteY11" fmla="*/ 1 h 1618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6987" h="1618036">
                    <a:moveTo>
                      <a:pt x="425233" y="0"/>
                    </a:moveTo>
                    <a:lnTo>
                      <a:pt x="536606" y="0"/>
                    </a:lnTo>
                    <a:lnTo>
                      <a:pt x="536606" y="1"/>
                    </a:lnTo>
                    <a:lnTo>
                      <a:pt x="536987" y="1"/>
                    </a:lnTo>
                    <a:lnTo>
                      <a:pt x="536987" y="111374"/>
                    </a:lnTo>
                    <a:lnTo>
                      <a:pt x="536606" y="111374"/>
                    </a:lnTo>
                    <a:lnTo>
                      <a:pt x="536606" y="1618036"/>
                    </a:lnTo>
                    <a:lnTo>
                      <a:pt x="425233" y="1618036"/>
                    </a:lnTo>
                    <a:lnTo>
                      <a:pt x="425233" y="111374"/>
                    </a:lnTo>
                    <a:lnTo>
                      <a:pt x="0" y="111374"/>
                    </a:lnTo>
                    <a:lnTo>
                      <a:pt x="0" y="1"/>
                    </a:lnTo>
                    <a:lnTo>
                      <a:pt x="425233" y="1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Avenir Book" panose="02000503020000020003" pitchFamily="2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070" name="Straight Arrow Connector 1069">
                <a:extLst>
                  <a:ext uri="{FF2B5EF4-FFF2-40B4-BE49-F238E27FC236}">
                    <a16:creationId xmlns:a16="http://schemas.microsoft.com/office/drawing/2014/main" id="{1C7D4ADB-145B-6D46-C521-9ED53F1BDA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04995" y="3575779"/>
                <a:ext cx="0" cy="8657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1" name="Connector: Elbow 47">
                <a:extLst>
                  <a:ext uri="{FF2B5EF4-FFF2-40B4-BE49-F238E27FC236}">
                    <a16:creationId xmlns:a16="http://schemas.microsoft.com/office/drawing/2014/main" id="{549D5D0B-C78B-F82B-6116-81418CE36B9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5164224" y="3701582"/>
                <a:ext cx="394274" cy="298118"/>
              </a:xfrm>
              <a:prstGeom prst="bentConnector3">
                <a:avLst>
                  <a:gd name="adj1" fmla="val 99610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2" name="Connector: Elbow 51">
                <a:extLst>
                  <a:ext uri="{FF2B5EF4-FFF2-40B4-BE49-F238E27FC236}">
                    <a16:creationId xmlns:a16="http://schemas.microsoft.com/office/drawing/2014/main" id="{A9E243C3-FB5D-1452-E200-1C182AEE88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35481" y="1892965"/>
                <a:ext cx="1089775" cy="292201"/>
              </a:xfrm>
              <a:prstGeom prst="bentConnector4">
                <a:avLst>
                  <a:gd name="adj1" fmla="val -756"/>
                  <a:gd name="adj2" fmla="val 156427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73" name="Rectangle 1072">
                <a:extLst>
                  <a:ext uri="{FF2B5EF4-FFF2-40B4-BE49-F238E27FC236}">
                    <a16:creationId xmlns:a16="http://schemas.microsoft.com/office/drawing/2014/main" id="{C6F8542B-4E35-8D56-AAB2-F7FEDBE22E4C}"/>
                  </a:ext>
                </a:extLst>
              </p:cNvPr>
              <p:cNvSpPr/>
              <p:nvPr/>
            </p:nvSpPr>
            <p:spPr>
              <a:xfrm>
                <a:off x="5848894" y="5638051"/>
                <a:ext cx="1112585" cy="408335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MBMS</a:t>
                </a:r>
              </a:p>
            </p:txBody>
          </p:sp>
          <p:sp>
            <p:nvSpPr>
              <p:cNvPr id="1074" name="TextBox 1073">
                <a:extLst>
                  <a:ext uri="{FF2B5EF4-FFF2-40B4-BE49-F238E27FC236}">
                    <a16:creationId xmlns:a16="http://schemas.microsoft.com/office/drawing/2014/main" id="{92D63CA6-1A8A-C66C-5E7A-810F45F165C1}"/>
                  </a:ext>
                </a:extLst>
              </p:cNvPr>
              <p:cNvSpPr txBox="1"/>
              <p:nvPr/>
            </p:nvSpPr>
            <p:spPr>
              <a:xfrm>
                <a:off x="5076965" y="2255844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N</a:t>
                </a:r>
                <a:r>
                  <a:rPr lang="en-US" sz="1600" baseline="-25000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2(g)</a:t>
                </a:r>
              </a:p>
              <a:p>
                <a:pPr algn="ctr"/>
                <a:r>
                  <a:rPr lang="en-US" sz="1600" dirty="0" err="1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Ar</a:t>
                </a:r>
                <a:r>
                  <a:rPr lang="en-US" sz="1600" baseline="-25000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(g)</a:t>
                </a:r>
              </a:p>
            </p:txBody>
          </p:sp>
          <p:grpSp>
            <p:nvGrpSpPr>
              <p:cNvPr id="1075" name="Group 1074">
                <a:extLst>
                  <a:ext uri="{FF2B5EF4-FFF2-40B4-BE49-F238E27FC236}">
                    <a16:creationId xmlns:a16="http://schemas.microsoft.com/office/drawing/2014/main" id="{90C4920A-31B0-3C4E-ED2E-1C599C7CCB64}"/>
                  </a:ext>
                </a:extLst>
              </p:cNvPr>
              <p:cNvGrpSpPr/>
              <p:nvPr/>
            </p:nvGrpSpPr>
            <p:grpSpPr>
              <a:xfrm>
                <a:off x="5139024" y="1879254"/>
                <a:ext cx="2083257" cy="1260165"/>
                <a:chOff x="4359556" y="1879254"/>
                <a:chExt cx="2083257" cy="1260165"/>
              </a:xfrm>
            </p:grpSpPr>
            <p:sp>
              <p:nvSpPr>
                <p:cNvPr id="1083" name="Rectangle 1082">
                  <a:extLst>
                    <a:ext uri="{FF2B5EF4-FFF2-40B4-BE49-F238E27FC236}">
                      <a16:creationId xmlns:a16="http://schemas.microsoft.com/office/drawing/2014/main" id="{E5AF763B-4269-CA9D-892B-1433C26915E7}"/>
                    </a:ext>
                  </a:extLst>
                </p:cNvPr>
                <p:cNvSpPr/>
                <p:nvPr/>
              </p:nvSpPr>
              <p:spPr>
                <a:xfrm>
                  <a:off x="4990320" y="1879254"/>
                  <a:ext cx="144999" cy="1238321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4" name="Rectangle 1083">
                  <a:extLst>
                    <a:ext uri="{FF2B5EF4-FFF2-40B4-BE49-F238E27FC236}">
                      <a16:creationId xmlns:a16="http://schemas.microsoft.com/office/drawing/2014/main" id="{30313203-F18E-B048-5F62-F989F189673A}"/>
                    </a:ext>
                  </a:extLst>
                </p:cNvPr>
                <p:cNvSpPr/>
                <p:nvPr/>
              </p:nvSpPr>
              <p:spPr>
                <a:xfrm>
                  <a:off x="6117328" y="1879254"/>
                  <a:ext cx="144999" cy="1238321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5" name="Oval 1084">
                  <a:extLst>
                    <a:ext uri="{FF2B5EF4-FFF2-40B4-BE49-F238E27FC236}">
                      <a16:creationId xmlns:a16="http://schemas.microsoft.com/office/drawing/2014/main" id="{39E538FE-923E-21BC-6BCF-B030616A871C}"/>
                    </a:ext>
                  </a:extLst>
                </p:cNvPr>
                <p:cNvSpPr/>
                <p:nvPr/>
              </p:nvSpPr>
              <p:spPr>
                <a:xfrm>
                  <a:off x="4807197" y="2588193"/>
                  <a:ext cx="171764" cy="171764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6" name="Oval 1085">
                  <a:extLst>
                    <a:ext uri="{FF2B5EF4-FFF2-40B4-BE49-F238E27FC236}">
                      <a16:creationId xmlns:a16="http://schemas.microsoft.com/office/drawing/2014/main" id="{59F7B313-5D46-192F-B554-CC124F41B9E0}"/>
                    </a:ext>
                  </a:extLst>
                </p:cNvPr>
                <p:cNvSpPr/>
                <p:nvPr/>
              </p:nvSpPr>
              <p:spPr>
                <a:xfrm>
                  <a:off x="4807197" y="2413505"/>
                  <a:ext cx="171764" cy="171764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7" name="Oval 1086">
                  <a:extLst>
                    <a:ext uri="{FF2B5EF4-FFF2-40B4-BE49-F238E27FC236}">
                      <a16:creationId xmlns:a16="http://schemas.microsoft.com/office/drawing/2014/main" id="{FA3DAB36-3FA9-1192-071E-911C7E7D33BC}"/>
                    </a:ext>
                  </a:extLst>
                </p:cNvPr>
                <p:cNvSpPr/>
                <p:nvPr/>
              </p:nvSpPr>
              <p:spPr>
                <a:xfrm>
                  <a:off x="4807197" y="2245740"/>
                  <a:ext cx="171764" cy="171764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D74169F0-952A-49F9-412A-59C2E8CD98FF}"/>
                    </a:ext>
                  </a:extLst>
                </p:cNvPr>
                <p:cNvSpPr/>
                <p:nvPr/>
              </p:nvSpPr>
              <p:spPr>
                <a:xfrm>
                  <a:off x="4807197" y="2063496"/>
                  <a:ext cx="171764" cy="171764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9" name="Oval 128">
                  <a:extLst>
                    <a:ext uri="{FF2B5EF4-FFF2-40B4-BE49-F238E27FC236}">
                      <a16:creationId xmlns:a16="http://schemas.microsoft.com/office/drawing/2014/main" id="{DC533297-7969-E739-5631-C7BAD3F0ECF8}"/>
                    </a:ext>
                  </a:extLst>
                </p:cNvPr>
                <p:cNvSpPr/>
                <p:nvPr/>
              </p:nvSpPr>
              <p:spPr>
                <a:xfrm>
                  <a:off x="4807197" y="1888448"/>
                  <a:ext cx="171764" cy="171764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DC56182A-30A3-B061-30A2-3592459F5225}"/>
                    </a:ext>
                  </a:extLst>
                </p:cNvPr>
                <p:cNvSpPr/>
                <p:nvPr/>
              </p:nvSpPr>
              <p:spPr>
                <a:xfrm>
                  <a:off x="4807197" y="2765523"/>
                  <a:ext cx="171764" cy="171764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8A95ADAD-CB28-D1B2-0B9F-97BD880B2CAF}"/>
                    </a:ext>
                  </a:extLst>
                </p:cNvPr>
                <p:cNvSpPr/>
                <p:nvPr/>
              </p:nvSpPr>
              <p:spPr>
                <a:xfrm>
                  <a:off x="4807197" y="2942853"/>
                  <a:ext cx="171764" cy="171764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D7A1D54F-392C-5313-4E06-B2FF537F5E3B}"/>
                    </a:ext>
                  </a:extLst>
                </p:cNvPr>
                <p:cNvSpPr/>
                <p:nvPr/>
              </p:nvSpPr>
              <p:spPr>
                <a:xfrm>
                  <a:off x="6271049" y="2588193"/>
                  <a:ext cx="171764" cy="171764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3CEC6436-207F-2DBB-EE8F-681E114D444C}"/>
                    </a:ext>
                  </a:extLst>
                </p:cNvPr>
                <p:cNvSpPr/>
                <p:nvPr/>
              </p:nvSpPr>
              <p:spPr>
                <a:xfrm>
                  <a:off x="6271049" y="2413505"/>
                  <a:ext cx="171764" cy="171764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5C604D2C-17D5-996B-9252-93DF2BA54767}"/>
                    </a:ext>
                  </a:extLst>
                </p:cNvPr>
                <p:cNvSpPr/>
                <p:nvPr/>
              </p:nvSpPr>
              <p:spPr>
                <a:xfrm>
                  <a:off x="6271049" y="2245740"/>
                  <a:ext cx="171764" cy="171764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AC603219-8FE5-F6F3-B45F-95AA2D4806F5}"/>
                    </a:ext>
                  </a:extLst>
                </p:cNvPr>
                <p:cNvSpPr/>
                <p:nvPr/>
              </p:nvSpPr>
              <p:spPr>
                <a:xfrm>
                  <a:off x="6271049" y="2063496"/>
                  <a:ext cx="171764" cy="171764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6" name="Oval 135">
                  <a:extLst>
                    <a:ext uri="{FF2B5EF4-FFF2-40B4-BE49-F238E27FC236}">
                      <a16:creationId xmlns:a16="http://schemas.microsoft.com/office/drawing/2014/main" id="{4089A2F0-B73B-D0E2-FC65-D678AE3B0065}"/>
                    </a:ext>
                  </a:extLst>
                </p:cNvPr>
                <p:cNvSpPr/>
                <p:nvPr/>
              </p:nvSpPr>
              <p:spPr>
                <a:xfrm>
                  <a:off x="6271049" y="1888448"/>
                  <a:ext cx="171764" cy="171764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7" name="Oval 136">
                  <a:extLst>
                    <a:ext uri="{FF2B5EF4-FFF2-40B4-BE49-F238E27FC236}">
                      <a16:creationId xmlns:a16="http://schemas.microsoft.com/office/drawing/2014/main" id="{2E3130FA-2A10-7811-279D-3D3B46635D07}"/>
                    </a:ext>
                  </a:extLst>
                </p:cNvPr>
                <p:cNvSpPr/>
                <p:nvPr/>
              </p:nvSpPr>
              <p:spPr>
                <a:xfrm>
                  <a:off x="6271049" y="2765523"/>
                  <a:ext cx="171764" cy="171764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8" name="Oval 137">
                  <a:extLst>
                    <a:ext uri="{FF2B5EF4-FFF2-40B4-BE49-F238E27FC236}">
                      <a16:creationId xmlns:a16="http://schemas.microsoft.com/office/drawing/2014/main" id="{984C31C1-30FB-6F34-5B5A-F394040AB983}"/>
                    </a:ext>
                  </a:extLst>
                </p:cNvPr>
                <p:cNvSpPr/>
                <p:nvPr/>
              </p:nvSpPr>
              <p:spPr>
                <a:xfrm>
                  <a:off x="6271049" y="2942853"/>
                  <a:ext cx="171764" cy="171764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52223D43-493F-5BC2-9FB6-A354E15027E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57188" y="3035376"/>
                  <a:ext cx="34624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0" name="Group 139">
                  <a:extLst>
                    <a:ext uri="{FF2B5EF4-FFF2-40B4-BE49-F238E27FC236}">
                      <a16:creationId xmlns:a16="http://schemas.microsoft.com/office/drawing/2014/main" id="{5C37F391-92EF-4072-20AF-C763B2E49075}"/>
                    </a:ext>
                  </a:extLst>
                </p:cNvPr>
                <p:cNvGrpSpPr/>
                <p:nvPr/>
              </p:nvGrpSpPr>
              <p:grpSpPr>
                <a:xfrm>
                  <a:off x="4359556" y="2931333"/>
                  <a:ext cx="97632" cy="208086"/>
                  <a:chOff x="6415268" y="3676105"/>
                  <a:chExt cx="97632" cy="208086"/>
                </a:xfrm>
              </p:grpSpPr>
              <p:cxnSp>
                <p:nvCxnSpPr>
                  <p:cNvPr id="141" name="Straight Connector 140">
                    <a:extLst>
                      <a:ext uri="{FF2B5EF4-FFF2-40B4-BE49-F238E27FC236}">
                        <a16:creationId xmlns:a16="http://schemas.microsoft.com/office/drawing/2014/main" id="{A038E218-95A4-7CE0-33FC-D024BB0BEC5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2900" y="3676105"/>
                    <a:ext cx="0" cy="20808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>
                    <a:extLst>
                      <a:ext uri="{FF2B5EF4-FFF2-40B4-BE49-F238E27FC236}">
                        <a16:creationId xmlns:a16="http://schemas.microsoft.com/office/drawing/2014/main" id="{7940FAED-BB14-C6D5-AF3F-F9CEED1AC74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464084" y="3707334"/>
                    <a:ext cx="0" cy="14562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>
                    <a:extLst>
                      <a:ext uri="{FF2B5EF4-FFF2-40B4-BE49-F238E27FC236}">
                        <a16:creationId xmlns:a16="http://schemas.microsoft.com/office/drawing/2014/main" id="{C8930363-3C3D-5407-C179-1E6601EB15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415268" y="3751387"/>
                    <a:ext cx="0" cy="5752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076" name="TextBox 1075">
                <a:extLst>
                  <a:ext uri="{FF2B5EF4-FFF2-40B4-BE49-F238E27FC236}">
                    <a16:creationId xmlns:a16="http://schemas.microsoft.com/office/drawing/2014/main" id="{F723A215-0CFC-FF02-ABB7-18658BE7593C}"/>
                  </a:ext>
                </a:extLst>
              </p:cNvPr>
              <p:cNvSpPr txBox="1"/>
              <p:nvPr/>
            </p:nvSpPr>
            <p:spPr>
              <a:xfrm>
                <a:off x="5044817" y="3300665"/>
                <a:ext cx="5822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H</a:t>
                </a:r>
                <a:r>
                  <a:rPr lang="en-US" sz="1600" baseline="-25000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2(g)</a:t>
                </a:r>
              </a:p>
            </p:txBody>
          </p:sp>
          <p:pic>
            <p:nvPicPr>
              <p:cNvPr id="1077" name="Picture 1076" descr="A picture containing sphere, astronomy&#10;&#10;Description automatically generated">
                <a:extLst>
                  <a:ext uri="{FF2B5EF4-FFF2-40B4-BE49-F238E27FC236}">
                    <a16:creationId xmlns:a16="http://schemas.microsoft.com/office/drawing/2014/main" id="{84F1DD09-9DE9-C95B-DB17-D5D6E3AFE9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09137">
                <a:off x="6128654" y="2495461"/>
                <a:ext cx="256032" cy="446009"/>
              </a:xfrm>
              <a:prstGeom prst="rect">
                <a:avLst/>
              </a:prstGeom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1078" name="Picture 1077" descr="A blue circle with a black background&#10;&#10;Description automatically generated with low confidence">
                <a:extLst>
                  <a:ext uri="{FF2B5EF4-FFF2-40B4-BE49-F238E27FC236}">
                    <a16:creationId xmlns:a16="http://schemas.microsoft.com/office/drawing/2014/main" id="{52A83AD0-487C-3DE6-D15B-DDEB407AE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102874" y="2018466"/>
                <a:ext cx="256032" cy="256032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79" name="TextBox 1078">
                    <a:extLst>
                      <a:ext uri="{FF2B5EF4-FFF2-40B4-BE49-F238E27FC236}">
                        <a16:creationId xmlns:a16="http://schemas.microsoft.com/office/drawing/2014/main" id="{DFE108FF-40E4-C434-BA88-0EA402B7CD41}"/>
                      </a:ext>
                    </a:extLst>
                  </p:cNvPr>
                  <p:cNvSpPr txBox="1"/>
                  <p:nvPr/>
                </p:nvSpPr>
                <p:spPr>
                  <a:xfrm>
                    <a:off x="6096000" y="2893414"/>
                    <a:ext cx="73129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latin typeface="Avenir Book" panose="02000503020000020003" pitchFamily="2" charset="0"/>
                        <a:ea typeface="Roboto" panose="02000000000000000000" pitchFamily="2" charset="0"/>
                        <a:cs typeface="Arial" panose="020B0604020202020204" pitchFamily="34" charset="0"/>
                      </a:rPr>
                      <a:t>N</a:t>
                    </a:r>
                    <a:r>
                      <a:rPr lang="en-US" sz="1600" baseline="-25000" dirty="0">
                        <a:latin typeface="Avenir Book" panose="02000503020000020003" pitchFamily="2" charset="0"/>
                        <a:ea typeface="Roboto" panose="02000000000000000000" pitchFamily="2" charset="0"/>
                        <a:cs typeface="Arial" panose="020B0604020202020204" pitchFamily="34" charset="0"/>
                      </a:rPr>
                      <a:t>2(g), </a:t>
                    </a:r>
                    <a14:m>
                      <m:oMath xmlns:m="http://schemas.openxmlformats.org/officeDocument/2006/math">
                        <m:r>
                          <a:rPr lang="en-US" sz="160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oMath>
                    </a14:m>
                    <a:endParaRPr lang="en-US" sz="1600" baseline="-25000" dirty="0">
                      <a:latin typeface="Avenir Book" panose="02000503020000020003" pitchFamily="2" charset="0"/>
                      <a:ea typeface="Roboto" panose="02000000000000000000" pitchFamily="2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79" name="TextBox 1078">
                    <a:extLst>
                      <a:ext uri="{FF2B5EF4-FFF2-40B4-BE49-F238E27FC236}">
                        <a16:creationId xmlns:a16="http://schemas.microsoft.com/office/drawing/2014/main" id="{DFE108FF-40E4-C434-BA88-0EA402B7CD4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96000" y="2893414"/>
                    <a:ext cx="731290" cy="338554"/>
                  </a:xfrm>
                  <a:prstGeom prst="rect">
                    <a:avLst/>
                  </a:prstGeom>
                  <a:blipFill>
                    <a:blip r:embed="rId35"/>
                    <a:stretch>
                      <a:fillRect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80" name="TextBox 1079">
                <a:extLst>
                  <a:ext uri="{FF2B5EF4-FFF2-40B4-BE49-F238E27FC236}">
                    <a16:creationId xmlns:a16="http://schemas.microsoft.com/office/drawing/2014/main" id="{540B6128-CA4F-1313-4BC4-27C04D9F5122}"/>
                  </a:ext>
                </a:extLst>
              </p:cNvPr>
              <p:cNvSpPr txBox="1"/>
              <p:nvPr/>
            </p:nvSpPr>
            <p:spPr>
              <a:xfrm>
                <a:off x="6292723" y="1958115"/>
                <a:ext cx="5036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N</a:t>
                </a:r>
                <a:r>
                  <a:rPr lang="en-US" sz="1600" baseline="-25000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(g)</a:t>
                </a:r>
              </a:p>
            </p:txBody>
          </p:sp>
          <p:pic>
            <p:nvPicPr>
              <p:cNvPr id="1081" name="Picture 1080" descr="A blue circle with a black background&#10;&#10;Description automatically generated with low confidence">
                <a:extLst>
                  <a:ext uri="{FF2B5EF4-FFF2-40B4-BE49-F238E27FC236}">
                    <a16:creationId xmlns:a16="http://schemas.microsoft.com/office/drawing/2014/main" id="{6EA58015-A959-86A9-83F1-ACC2617AB2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6102874" y="3265916"/>
                <a:ext cx="256032" cy="256032"/>
              </a:xfrm>
              <a:prstGeom prst="rect">
                <a:avLst/>
              </a:prstGeom>
            </p:spPr>
          </p:pic>
          <p:sp>
            <p:nvSpPr>
              <p:cNvPr id="1082" name="TextBox 1081">
                <a:extLst>
                  <a:ext uri="{FF2B5EF4-FFF2-40B4-BE49-F238E27FC236}">
                    <a16:creationId xmlns:a16="http://schemas.microsoft.com/office/drawing/2014/main" id="{B0B64F1A-3233-6EF1-1BDB-CA5F70207A83}"/>
                  </a:ext>
                </a:extLst>
              </p:cNvPr>
              <p:cNvSpPr txBox="1"/>
              <p:nvPr/>
            </p:nvSpPr>
            <p:spPr>
              <a:xfrm>
                <a:off x="6301043" y="3275856"/>
                <a:ext cx="5036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N</a:t>
                </a:r>
                <a:r>
                  <a:rPr lang="en-US" sz="1600" baseline="-25000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(g)</a:t>
                </a:r>
              </a:p>
            </p:txBody>
          </p:sp>
        </p:grpSp>
        <p:grpSp>
          <p:nvGrpSpPr>
            <p:cNvPr id="509" name="Group 508">
              <a:extLst>
                <a:ext uri="{FF2B5EF4-FFF2-40B4-BE49-F238E27FC236}">
                  <a16:creationId xmlns:a16="http://schemas.microsoft.com/office/drawing/2014/main" id="{01455C2E-6846-7171-F2B1-68A392458BDA}"/>
                </a:ext>
              </a:extLst>
            </p:cNvPr>
            <p:cNvGrpSpPr/>
            <p:nvPr/>
          </p:nvGrpSpPr>
          <p:grpSpPr>
            <a:xfrm>
              <a:off x="7700319" y="1879254"/>
              <a:ext cx="2177464" cy="4167132"/>
              <a:chOff x="7700319" y="1879254"/>
              <a:chExt cx="2177464" cy="4167132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E0CAF496-8069-5ED8-84AB-2C5E9A713157}"/>
                  </a:ext>
                </a:extLst>
              </p:cNvPr>
              <p:cNvSpPr/>
              <p:nvPr/>
            </p:nvSpPr>
            <p:spPr>
              <a:xfrm>
                <a:off x="8667530" y="1886928"/>
                <a:ext cx="768464" cy="37263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Book" panose="02000503020000020003" pitchFamily="2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39658CF1-9410-4B24-2279-67CC6A55ABA2}"/>
                  </a:ext>
                </a:extLst>
              </p:cNvPr>
              <p:cNvSpPr/>
              <p:nvPr/>
            </p:nvSpPr>
            <p:spPr>
              <a:xfrm>
                <a:off x="8684622" y="1879254"/>
                <a:ext cx="768464" cy="1775848"/>
              </a:xfrm>
              <a:prstGeom prst="rect">
                <a:avLst/>
              </a:prstGeom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Book" panose="02000503020000020003" pitchFamily="2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25" name="Picture 124" descr="A picture containing sphere, astronomical object, planet, circle&#10;&#10;Description automatically generated">
                <a:extLst>
                  <a:ext uri="{FF2B5EF4-FFF2-40B4-BE49-F238E27FC236}">
                    <a16:creationId xmlns:a16="http://schemas.microsoft.com/office/drawing/2014/main" id="{FC41A438-46AB-5DA0-F3AD-8CFF8267EC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8917170" y="1869723"/>
                <a:ext cx="144692" cy="302986"/>
              </a:xfrm>
              <a:prstGeom prst="rect">
                <a:avLst/>
              </a:prstGeom>
            </p:spPr>
          </p:pic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3F8B9701-85A0-29F9-3C98-97531C0A4782}"/>
                  </a:ext>
                </a:extLst>
              </p:cNvPr>
              <p:cNvSpPr/>
              <p:nvPr/>
            </p:nvSpPr>
            <p:spPr>
              <a:xfrm rot="16200000">
                <a:off x="8503660" y="4702733"/>
                <a:ext cx="1113674" cy="756966"/>
              </a:xfrm>
              <a:prstGeom prst="rect">
                <a:avLst/>
              </a:prstGeom>
              <a:pattFill prst="weave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Catalyst</a:t>
                </a:r>
              </a:p>
            </p:txBody>
          </p:sp>
          <p:sp>
            <p:nvSpPr>
              <p:cNvPr id="127" name="Freeform: Shape 103">
                <a:extLst>
                  <a:ext uri="{FF2B5EF4-FFF2-40B4-BE49-F238E27FC236}">
                    <a16:creationId xmlns:a16="http://schemas.microsoft.com/office/drawing/2014/main" id="{986E17B7-0880-C1D4-8B46-FB9BF9DF5587}"/>
                  </a:ext>
                </a:extLst>
              </p:cNvPr>
              <p:cNvSpPr/>
              <p:nvPr/>
            </p:nvSpPr>
            <p:spPr>
              <a:xfrm>
                <a:off x="8145410" y="1879623"/>
                <a:ext cx="536987" cy="1993453"/>
              </a:xfrm>
              <a:custGeom>
                <a:avLst/>
                <a:gdLst>
                  <a:gd name="connsiteX0" fmla="*/ 425233 w 536987"/>
                  <a:gd name="connsiteY0" fmla="*/ 0 h 1993453"/>
                  <a:gd name="connsiteX1" fmla="*/ 536606 w 536987"/>
                  <a:gd name="connsiteY1" fmla="*/ 0 h 1993453"/>
                  <a:gd name="connsiteX2" fmla="*/ 536606 w 536987"/>
                  <a:gd name="connsiteY2" fmla="*/ 1882080 h 1993453"/>
                  <a:gd name="connsiteX3" fmla="*/ 536987 w 536987"/>
                  <a:gd name="connsiteY3" fmla="*/ 1882080 h 1993453"/>
                  <a:gd name="connsiteX4" fmla="*/ 536987 w 536987"/>
                  <a:gd name="connsiteY4" fmla="*/ 1993453 h 1993453"/>
                  <a:gd name="connsiteX5" fmla="*/ 536606 w 536987"/>
                  <a:gd name="connsiteY5" fmla="*/ 1993453 h 1993453"/>
                  <a:gd name="connsiteX6" fmla="*/ 536606 w 536987"/>
                  <a:gd name="connsiteY6" fmla="*/ 1993453 h 1993453"/>
                  <a:gd name="connsiteX7" fmla="*/ 425233 w 536987"/>
                  <a:gd name="connsiteY7" fmla="*/ 1993453 h 1993453"/>
                  <a:gd name="connsiteX8" fmla="*/ 425233 w 536987"/>
                  <a:gd name="connsiteY8" fmla="*/ 1993453 h 1993453"/>
                  <a:gd name="connsiteX9" fmla="*/ 0 w 536987"/>
                  <a:gd name="connsiteY9" fmla="*/ 1993453 h 1993453"/>
                  <a:gd name="connsiteX10" fmla="*/ 0 w 536987"/>
                  <a:gd name="connsiteY10" fmla="*/ 1882080 h 1993453"/>
                  <a:gd name="connsiteX11" fmla="*/ 425233 w 536987"/>
                  <a:gd name="connsiteY11" fmla="*/ 1882080 h 1993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6987" h="1993453">
                    <a:moveTo>
                      <a:pt x="425233" y="0"/>
                    </a:moveTo>
                    <a:lnTo>
                      <a:pt x="536606" y="0"/>
                    </a:lnTo>
                    <a:lnTo>
                      <a:pt x="536606" y="1882080"/>
                    </a:lnTo>
                    <a:lnTo>
                      <a:pt x="536987" y="1882080"/>
                    </a:lnTo>
                    <a:lnTo>
                      <a:pt x="536987" y="1993453"/>
                    </a:lnTo>
                    <a:lnTo>
                      <a:pt x="536606" y="1993453"/>
                    </a:lnTo>
                    <a:lnTo>
                      <a:pt x="536606" y="1993453"/>
                    </a:lnTo>
                    <a:lnTo>
                      <a:pt x="425233" y="1993453"/>
                    </a:lnTo>
                    <a:lnTo>
                      <a:pt x="425233" y="1993453"/>
                    </a:lnTo>
                    <a:lnTo>
                      <a:pt x="0" y="1993453"/>
                    </a:lnTo>
                    <a:lnTo>
                      <a:pt x="0" y="1882080"/>
                    </a:lnTo>
                    <a:lnTo>
                      <a:pt x="425233" y="188208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Avenir Book" panose="02000503020000020003" pitchFamily="2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4" name="Rectangle 1023">
                <a:extLst>
                  <a:ext uri="{FF2B5EF4-FFF2-40B4-BE49-F238E27FC236}">
                    <a16:creationId xmlns:a16="http://schemas.microsoft.com/office/drawing/2014/main" id="{73E17211-974E-4300-7828-E81D0779C000}"/>
                  </a:ext>
                </a:extLst>
              </p:cNvPr>
              <p:cNvSpPr/>
              <p:nvPr/>
            </p:nvSpPr>
            <p:spPr>
              <a:xfrm>
                <a:off x="9438984" y="1879257"/>
                <a:ext cx="111373" cy="386091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Book" panose="02000503020000020003" pitchFamily="2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5" name="Freeform: Shape 105">
                <a:extLst>
                  <a:ext uri="{FF2B5EF4-FFF2-40B4-BE49-F238E27FC236}">
                    <a16:creationId xmlns:a16="http://schemas.microsoft.com/office/drawing/2014/main" id="{6E5BE0DD-7CA6-5F9C-C0B0-D3A6585A0579}"/>
                  </a:ext>
                </a:extLst>
              </p:cNvPr>
              <p:cNvSpPr/>
              <p:nvPr/>
            </p:nvSpPr>
            <p:spPr>
              <a:xfrm>
                <a:off x="8145410" y="4122504"/>
                <a:ext cx="536987" cy="1618036"/>
              </a:xfrm>
              <a:custGeom>
                <a:avLst/>
                <a:gdLst>
                  <a:gd name="connsiteX0" fmla="*/ 425233 w 536987"/>
                  <a:gd name="connsiteY0" fmla="*/ 0 h 1618036"/>
                  <a:gd name="connsiteX1" fmla="*/ 536606 w 536987"/>
                  <a:gd name="connsiteY1" fmla="*/ 0 h 1618036"/>
                  <a:gd name="connsiteX2" fmla="*/ 536606 w 536987"/>
                  <a:gd name="connsiteY2" fmla="*/ 1 h 1618036"/>
                  <a:gd name="connsiteX3" fmla="*/ 536987 w 536987"/>
                  <a:gd name="connsiteY3" fmla="*/ 1 h 1618036"/>
                  <a:gd name="connsiteX4" fmla="*/ 536987 w 536987"/>
                  <a:gd name="connsiteY4" fmla="*/ 111374 h 1618036"/>
                  <a:gd name="connsiteX5" fmla="*/ 536606 w 536987"/>
                  <a:gd name="connsiteY5" fmla="*/ 111374 h 1618036"/>
                  <a:gd name="connsiteX6" fmla="*/ 536606 w 536987"/>
                  <a:gd name="connsiteY6" fmla="*/ 1618036 h 1618036"/>
                  <a:gd name="connsiteX7" fmla="*/ 425233 w 536987"/>
                  <a:gd name="connsiteY7" fmla="*/ 1618036 h 1618036"/>
                  <a:gd name="connsiteX8" fmla="*/ 425233 w 536987"/>
                  <a:gd name="connsiteY8" fmla="*/ 111374 h 1618036"/>
                  <a:gd name="connsiteX9" fmla="*/ 0 w 536987"/>
                  <a:gd name="connsiteY9" fmla="*/ 111374 h 1618036"/>
                  <a:gd name="connsiteX10" fmla="*/ 0 w 536987"/>
                  <a:gd name="connsiteY10" fmla="*/ 1 h 1618036"/>
                  <a:gd name="connsiteX11" fmla="*/ 425233 w 536987"/>
                  <a:gd name="connsiteY11" fmla="*/ 1 h 1618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36987" h="1618036">
                    <a:moveTo>
                      <a:pt x="425233" y="0"/>
                    </a:moveTo>
                    <a:lnTo>
                      <a:pt x="536606" y="0"/>
                    </a:lnTo>
                    <a:lnTo>
                      <a:pt x="536606" y="1"/>
                    </a:lnTo>
                    <a:lnTo>
                      <a:pt x="536987" y="1"/>
                    </a:lnTo>
                    <a:lnTo>
                      <a:pt x="536987" y="111374"/>
                    </a:lnTo>
                    <a:lnTo>
                      <a:pt x="536606" y="111374"/>
                    </a:lnTo>
                    <a:lnTo>
                      <a:pt x="536606" y="1618036"/>
                    </a:lnTo>
                    <a:lnTo>
                      <a:pt x="425233" y="1618036"/>
                    </a:lnTo>
                    <a:lnTo>
                      <a:pt x="425233" y="111374"/>
                    </a:lnTo>
                    <a:lnTo>
                      <a:pt x="0" y="111374"/>
                    </a:lnTo>
                    <a:lnTo>
                      <a:pt x="0" y="1"/>
                    </a:lnTo>
                    <a:lnTo>
                      <a:pt x="425233" y="1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latin typeface="Avenir Book" panose="02000503020000020003" pitchFamily="2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027" name="Straight Arrow Connector 1026">
                <a:extLst>
                  <a:ext uri="{FF2B5EF4-FFF2-40B4-BE49-F238E27FC236}">
                    <a16:creationId xmlns:a16="http://schemas.microsoft.com/office/drawing/2014/main" id="{58ED7682-EB94-8E98-C2F7-250852AC7C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60497" y="3575779"/>
                <a:ext cx="0" cy="8657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8" name="Connector: Elbow 47">
                <a:extLst>
                  <a:ext uri="{FF2B5EF4-FFF2-40B4-BE49-F238E27FC236}">
                    <a16:creationId xmlns:a16="http://schemas.microsoft.com/office/drawing/2014/main" id="{95AC776B-22F9-DE9C-8243-D7D3FBB612C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7819726" y="3701582"/>
                <a:ext cx="394274" cy="298118"/>
              </a:xfrm>
              <a:prstGeom prst="bentConnector3">
                <a:avLst>
                  <a:gd name="adj1" fmla="val 99610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29" name="Connector: Elbow 51">
                <a:extLst>
                  <a:ext uri="{FF2B5EF4-FFF2-40B4-BE49-F238E27FC236}">
                    <a16:creationId xmlns:a16="http://schemas.microsoft.com/office/drawing/2014/main" id="{BEAA4EB7-C9F3-8AD6-1A8F-EBE1ECF73D0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990983" y="1892965"/>
                <a:ext cx="1089775" cy="292201"/>
              </a:xfrm>
              <a:prstGeom prst="bentConnector4">
                <a:avLst>
                  <a:gd name="adj1" fmla="val -756"/>
                  <a:gd name="adj2" fmla="val 156427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30" name="Rectangle 1029">
                <a:extLst>
                  <a:ext uri="{FF2B5EF4-FFF2-40B4-BE49-F238E27FC236}">
                    <a16:creationId xmlns:a16="http://schemas.microsoft.com/office/drawing/2014/main" id="{60BF1481-7094-7353-4748-C0F80643A705}"/>
                  </a:ext>
                </a:extLst>
              </p:cNvPr>
              <p:cNvSpPr/>
              <p:nvPr/>
            </p:nvSpPr>
            <p:spPr>
              <a:xfrm>
                <a:off x="8504396" y="5638051"/>
                <a:ext cx="1112585" cy="408335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MBMS</a:t>
                </a:r>
              </a:p>
            </p:txBody>
          </p:sp>
          <p:sp>
            <p:nvSpPr>
              <p:cNvPr id="1031" name="TextBox 1030">
                <a:extLst>
                  <a:ext uri="{FF2B5EF4-FFF2-40B4-BE49-F238E27FC236}">
                    <a16:creationId xmlns:a16="http://schemas.microsoft.com/office/drawing/2014/main" id="{8559BCFC-5D1A-A817-FC18-D0A31EACBA9D}"/>
                  </a:ext>
                </a:extLst>
              </p:cNvPr>
              <p:cNvSpPr txBox="1"/>
              <p:nvPr/>
            </p:nvSpPr>
            <p:spPr>
              <a:xfrm>
                <a:off x="7732467" y="2255844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H</a:t>
                </a:r>
                <a:r>
                  <a:rPr lang="en-US" sz="1600" baseline="-25000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2(g)</a:t>
                </a:r>
              </a:p>
              <a:p>
                <a:pPr algn="ctr"/>
                <a:r>
                  <a:rPr lang="en-US" sz="1600" dirty="0" err="1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Ar</a:t>
                </a:r>
                <a:r>
                  <a:rPr lang="en-US" sz="1600" baseline="-25000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(g)</a:t>
                </a:r>
              </a:p>
            </p:txBody>
          </p:sp>
          <p:grpSp>
            <p:nvGrpSpPr>
              <p:cNvPr id="1032" name="Group 1031">
                <a:extLst>
                  <a:ext uri="{FF2B5EF4-FFF2-40B4-BE49-F238E27FC236}">
                    <a16:creationId xmlns:a16="http://schemas.microsoft.com/office/drawing/2014/main" id="{C2E8AD0B-E737-5CE3-CABD-BE80ED04D03E}"/>
                  </a:ext>
                </a:extLst>
              </p:cNvPr>
              <p:cNvGrpSpPr/>
              <p:nvPr/>
            </p:nvGrpSpPr>
            <p:grpSpPr>
              <a:xfrm>
                <a:off x="7794526" y="1879254"/>
                <a:ext cx="2083257" cy="1260165"/>
                <a:chOff x="4359556" y="1879254"/>
                <a:chExt cx="2083257" cy="1260165"/>
              </a:xfrm>
            </p:grpSpPr>
            <p:sp>
              <p:nvSpPr>
                <p:cNvPr id="1041" name="Rectangle 1040">
                  <a:extLst>
                    <a:ext uri="{FF2B5EF4-FFF2-40B4-BE49-F238E27FC236}">
                      <a16:creationId xmlns:a16="http://schemas.microsoft.com/office/drawing/2014/main" id="{A4C68D7F-F139-7154-9007-49FB2F551A0F}"/>
                    </a:ext>
                  </a:extLst>
                </p:cNvPr>
                <p:cNvSpPr/>
                <p:nvPr/>
              </p:nvSpPr>
              <p:spPr>
                <a:xfrm>
                  <a:off x="4990320" y="1879254"/>
                  <a:ext cx="144999" cy="1238321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2" name="Rectangle 1041">
                  <a:extLst>
                    <a:ext uri="{FF2B5EF4-FFF2-40B4-BE49-F238E27FC236}">
                      <a16:creationId xmlns:a16="http://schemas.microsoft.com/office/drawing/2014/main" id="{1224812B-6292-A06C-BF00-29A2E13DA6AD}"/>
                    </a:ext>
                  </a:extLst>
                </p:cNvPr>
                <p:cNvSpPr/>
                <p:nvPr/>
              </p:nvSpPr>
              <p:spPr>
                <a:xfrm>
                  <a:off x="6117328" y="1879254"/>
                  <a:ext cx="144999" cy="1238321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3" name="Oval 1042">
                  <a:extLst>
                    <a:ext uri="{FF2B5EF4-FFF2-40B4-BE49-F238E27FC236}">
                      <a16:creationId xmlns:a16="http://schemas.microsoft.com/office/drawing/2014/main" id="{D289F96B-DC2A-C89E-70EF-931D4F248ECC}"/>
                    </a:ext>
                  </a:extLst>
                </p:cNvPr>
                <p:cNvSpPr/>
                <p:nvPr/>
              </p:nvSpPr>
              <p:spPr>
                <a:xfrm>
                  <a:off x="4807197" y="2588193"/>
                  <a:ext cx="171764" cy="171764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4" name="Oval 1043">
                  <a:extLst>
                    <a:ext uri="{FF2B5EF4-FFF2-40B4-BE49-F238E27FC236}">
                      <a16:creationId xmlns:a16="http://schemas.microsoft.com/office/drawing/2014/main" id="{6BD1572E-3D29-C2B3-CFED-562F313924B6}"/>
                    </a:ext>
                  </a:extLst>
                </p:cNvPr>
                <p:cNvSpPr/>
                <p:nvPr/>
              </p:nvSpPr>
              <p:spPr>
                <a:xfrm>
                  <a:off x="4807197" y="2413505"/>
                  <a:ext cx="171764" cy="171764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5" name="Oval 1044">
                  <a:extLst>
                    <a:ext uri="{FF2B5EF4-FFF2-40B4-BE49-F238E27FC236}">
                      <a16:creationId xmlns:a16="http://schemas.microsoft.com/office/drawing/2014/main" id="{7D197F17-5369-5E9A-514A-CB5CAF6244BA}"/>
                    </a:ext>
                  </a:extLst>
                </p:cNvPr>
                <p:cNvSpPr/>
                <p:nvPr/>
              </p:nvSpPr>
              <p:spPr>
                <a:xfrm>
                  <a:off x="4807197" y="2245740"/>
                  <a:ext cx="171764" cy="171764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6" name="Oval 1045">
                  <a:extLst>
                    <a:ext uri="{FF2B5EF4-FFF2-40B4-BE49-F238E27FC236}">
                      <a16:creationId xmlns:a16="http://schemas.microsoft.com/office/drawing/2014/main" id="{57E3FCC2-A8C8-1BEE-221A-1BD9E60C831C}"/>
                    </a:ext>
                  </a:extLst>
                </p:cNvPr>
                <p:cNvSpPr/>
                <p:nvPr/>
              </p:nvSpPr>
              <p:spPr>
                <a:xfrm>
                  <a:off x="4807197" y="2063496"/>
                  <a:ext cx="171764" cy="171764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7" name="Oval 1046">
                  <a:extLst>
                    <a:ext uri="{FF2B5EF4-FFF2-40B4-BE49-F238E27FC236}">
                      <a16:creationId xmlns:a16="http://schemas.microsoft.com/office/drawing/2014/main" id="{C6D197E3-F087-1FCB-07F3-68BE76922A1C}"/>
                    </a:ext>
                  </a:extLst>
                </p:cNvPr>
                <p:cNvSpPr/>
                <p:nvPr/>
              </p:nvSpPr>
              <p:spPr>
                <a:xfrm>
                  <a:off x="4807197" y="1888448"/>
                  <a:ext cx="171764" cy="171764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8" name="Oval 1047">
                  <a:extLst>
                    <a:ext uri="{FF2B5EF4-FFF2-40B4-BE49-F238E27FC236}">
                      <a16:creationId xmlns:a16="http://schemas.microsoft.com/office/drawing/2014/main" id="{5FF3DC3D-24EF-AD9B-9E99-68034A37BCC5}"/>
                    </a:ext>
                  </a:extLst>
                </p:cNvPr>
                <p:cNvSpPr/>
                <p:nvPr/>
              </p:nvSpPr>
              <p:spPr>
                <a:xfrm>
                  <a:off x="4807197" y="2765523"/>
                  <a:ext cx="171764" cy="171764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49" name="Oval 1048">
                  <a:extLst>
                    <a:ext uri="{FF2B5EF4-FFF2-40B4-BE49-F238E27FC236}">
                      <a16:creationId xmlns:a16="http://schemas.microsoft.com/office/drawing/2014/main" id="{8A8E889F-9F01-09E2-6434-BF8E4B4B060D}"/>
                    </a:ext>
                  </a:extLst>
                </p:cNvPr>
                <p:cNvSpPr/>
                <p:nvPr/>
              </p:nvSpPr>
              <p:spPr>
                <a:xfrm>
                  <a:off x="4807197" y="2942853"/>
                  <a:ext cx="171764" cy="171764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0" name="Oval 1049">
                  <a:extLst>
                    <a:ext uri="{FF2B5EF4-FFF2-40B4-BE49-F238E27FC236}">
                      <a16:creationId xmlns:a16="http://schemas.microsoft.com/office/drawing/2014/main" id="{2AE3CED8-2097-56F9-C57C-265F7A03FD54}"/>
                    </a:ext>
                  </a:extLst>
                </p:cNvPr>
                <p:cNvSpPr/>
                <p:nvPr/>
              </p:nvSpPr>
              <p:spPr>
                <a:xfrm>
                  <a:off x="6271049" y="2588193"/>
                  <a:ext cx="171764" cy="171764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1" name="Oval 1050">
                  <a:extLst>
                    <a:ext uri="{FF2B5EF4-FFF2-40B4-BE49-F238E27FC236}">
                      <a16:creationId xmlns:a16="http://schemas.microsoft.com/office/drawing/2014/main" id="{3B63EC1B-5A23-C35B-63BA-4DBA7CD30228}"/>
                    </a:ext>
                  </a:extLst>
                </p:cNvPr>
                <p:cNvSpPr/>
                <p:nvPr/>
              </p:nvSpPr>
              <p:spPr>
                <a:xfrm>
                  <a:off x="6271049" y="2413505"/>
                  <a:ext cx="171764" cy="171764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2" name="Oval 1051">
                  <a:extLst>
                    <a:ext uri="{FF2B5EF4-FFF2-40B4-BE49-F238E27FC236}">
                      <a16:creationId xmlns:a16="http://schemas.microsoft.com/office/drawing/2014/main" id="{50930771-13AB-BCE4-FB55-53D08368483C}"/>
                    </a:ext>
                  </a:extLst>
                </p:cNvPr>
                <p:cNvSpPr/>
                <p:nvPr/>
              </p:nvSpPr>
              <p:spPr>
                <a:xfrm>
                  <a:off x="6271049" y="2245740"/>
                  <a:ext cx="171764" cy="171764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3" name="Oval 1052">
                  <a:extLst>
                    <a:ext uri="{FF2B5EF4-FFF2-40B4-BE49-F238E27FC236}">
                      <a16:creationId xmlns:a16="http://schemas.microsoft.com/office/drawing/2014/main" id="{C0CE488D-FAD9-2690-934F-0C5DE77FDC95}"/>
                    </a:ext>
                  </a:extLst>
                </p:cNvPr>
                <p:cNvSpPr/>
                <p:nvPr/>
              </p:nvSpPr>
              <p:spPr>
                <a:xfrm>
                  <a:off x="6271049" y="2063496"/>
                  <a:ext cx="171764" cy="171764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4" name="Oval 1053">
                  <a:extLst>
                    <a:ext uri="{FF2B5EF4-FFF2-40B4-BE49-F238E27FC236}">
                      <a16:creationId xmlns:a16="http://schemas.microsoft.com/office/drawing/2014/main" id="{BC88AB6D-2507-80A7-CD36-6C256A011801}"/>
                    </a:ext>
                  </a:extLst>
                </p:cNvPr>
                <p:cNvSpPr/>
                <p:nvPr/>
              </p:nvSpPr>
              <p:spPr>
                <a:xfrm>
                  <a:off x="6271049" y="1888448"/>
                  <a:ext cx="171764" cy="171764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5" name="Oval 1054">
                  <a:extLst>
                    <a:ext uri="{FF2B5EF4-FFF2-40B4-BE49-F238E27FC236}">
                      <a16:creationId xmlns:a16="http://schemas.microsoft.com/office/drawing/2014/main" id="{ADA75E01-CA94-662C-DCF1-A2AFE0D8BF3B}"/>
                    </a:ext>
                  </a:extLst>
                </p:cNvPr>
                <p:cNvSpPr/>
                <p:nvPr/>
              </p:nvSpPr>
              <p:spPr>
                <a:xfrm>
                  <a:off x="6271049" y="2765523"/>
                  <a:ext cx="171764" cy="171764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6" name="Oval 1055">
                  <a:extLst>
                    <a:ext uri="{FF2B5EF4-FFF2-40B4-BE49-F238E27FC236}">
                      <a16:creationId xmlns:a16="http://schemas.microsoft.com/office/drawing/2014/main" id="{FFE5E738-C732-37E4-773F-8660350CE12D}"/>
                    </a:ext>
                  </a:extLst>
                </p:cNvPr>
                <p:cNvSpPr/>
                <p:nvPr/>
              </p:nvSpPr>
              <p:spPr>
                <a:xfrm>
                  <a:off x="6271049" y="2942853"/>
                  <a:ext cx="171764" cy="171764"/>
                </a:xfrm>
                <a:prstGeom prst="ellipse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057" name="Straight Connector 1056">
                  <a:extLst>
                    <a:ext uri="{FF2B5EF4-FFF2-40B4-BE49-F238E27FC236}">
                      <a16:creationId xmlns:a16="http://schemas.microsoft.com/office/drawing/2014/main" id="{EA541754-F105-5E0B-FD90-C4B459AD24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57188" y="3035376"/>
                  <a:ext cx="34624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058" name="Group 1057">
                  <a:extLst>
                    <a:ext uri="{FF2B5EF4-FFF2-40B4-BE49-F238E27FC236}">
                      <a16:creationId xmlns:a16="http://schemas.microsoft.com/office/drawing/2014/main" id="{1515171B-ACF8-E3E1-EE5C-1F3CA311EC67}"/>
                    </a:ext>
                  </a:extLst>
                </p:cNvPr>
                <p:cNvGrpSpPr/>
                <p:nvPr/>
              </p:nvGrpSpPr>
              <p:grpSpPr>
                <a:xfrm>
                  <a:off x="4359556" y="2931333"/>
                  <a:ext cx="97632" cy="208086"/>
                  <a:chOff x="6415268" y="3676105"/>
                  <a:chExt cx="97632" cy="208086"/>
                </a:xfrm>
              </p:grpSpPr>
              <p:cxnSp>
                <p:nvCxnSpPr>
                  <p:cNvPr id="1059" name="Straight Connector 1058">
                    <a:extLst>
                      <a:ext uri="{FF2B5EF4-FFF2-40B4-BE49-F238E27FC236}">
                        <a16:creationId xmlns:a16="http://schemas.microsoft.com/office/drawing/2014/main" id="{2D89B09A-4E23-F165-83F9-EC53D82AA62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512900" y="3676105"/>
                    <a:ext cx="0" cy="20808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0" name="Straight Connector 1059">
                    <a:extLst>
                      <a:ext uri="{FF2B5EF4-FFF2-40B4-BE49-F238E27FC236}">
                        <a16:creationId xmlns:a16="http://schemas.microsoft.com/office/drawing/2014/main" id="{F53DCE2D-F0CF-B3C8-7875-457563EE6BF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464084" y="3707334"/>
                    <a:ext cx="0" cy="14562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1" name="Straight Connector 1060">
                    <a:extLst>
                      <a:ext uri="{FF2B5EF4-FFF2-40B4-BE49-F238E27FC236}">
                        <a16:creationId xmlns:a16="http://schemas.microsoft.com/office/drawing/2014/main" id="{8EA1CFC9-F06C-0686-3E5A-3887F5807E4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6415268" y="3751387"/>
                    <a:ext cx="0" cy="57522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033" name="TextBox 1032">
                <a:extLst>
                  <a:ext uri="{FF2B5EF4-FFF2-40B4-BE49-F238E27FC236}">
                    <a16:creationId xmlns:a16="http://schemas.microsoft.com/office/drawing/2014/main" id="{02469CBB-E4B1-413A-61FE-0D2B75BCFB9C}"/>
                  </a:ext>
                </a:extLst>
              </p:cNvPr>
              <p:cNvSpPr txBox="1"/>
              <p:nvPr/>
            </p:nvSpPr>
            <p:spPr>
              <a:xfrm>
                <a:off x="7700319" y="3300665"/>
                <a:ext cx="5822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N</a:t>
                </a:r>
                <a:r>
                  <a:rPr lang="en-US" sz="1600" baseline="-25000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2(g)</a:t>
                </a:r>
              </a:p>
            </p:txBody>
          </p:sp>
          <p:pic>
            <p:nvPicPr>
              <p:cNvPr id="1034" name="Picture 1033" descr="A picture containing sphere, astronomy&#10;&#10;Description automatically generated">
                <a:extLst>
                  <a:ext uri="{FF2B5EF4-FFF2-40B4-BE49-F238E27FC236}">
                    <a16:creationId xmlns:a16="http://schemas.microsoft.com/office/drawing/2014/main" id="{50411FAE-95DB-D231-7BE7-D714D4342C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8303026" y="3819384"/>
                <a:ext cx="212018" cy="369336"/>
              </a:xfrm>
              <a:prstGeom prst="rect">
                <a:avLst/>
              </a:prstGeom>
            </p:spPr>
          </p:pic>
          <p:pic>
            <p:nvPicPr>
              <p:cNvPr id="1035" name="Picture 1034" descr="A picture containing sphere, astronomical object, planet, circle&#10;&#10;Description automatically generated">
                <a:extLst>
                  <a:ext uri="{FF2B5EF4-FFF2-40B4-BE49-F238E27FC236}">
                    <a16:creationId xmlns:a16="http://schemas.microsoft.com/office/drawing/2014/main" id="{5CB4B54F-CF0C-462D-837E-055FE5B8A8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4400000">
                <a:off x="8860374" y="2710086"/>
                <a:ext cx="144692" cy="302986"/>
              </a:xfrm>
              <a:prstGeom prst="rect">
                <a:avLst/>
              </a:prstGeom>
            </p:spPr>
          </p:pic>
          <p:sp>
            <p:nvSpPr>
              <p:cNvPr id="1036" name="TextBox 1035">
                <a:extLst>
                  <a:ext uri="{FF2B5EF4-FFF2-40B4-BE49-F238E27FC236}">
                    <a16:creationId xmlns:a16="http://schemas.microsoft.com/office/drawing/2014/main" id="{1F1E2975-B5F9-3EE5-0EBE-EFBC32D88F93}"/>
                  </a:ext>
                </a:extLst>
              </p:cNvPr>
              <p:cNvSpPr txBox="1"/>
              <p:nvPr/>
            </p:nvSpPr>
            <p:spPr>
              <a:xfrm>
                <a:off x="8903753" y="2041398"/>
                <a:ext cx="58221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H</a:t>
                </a:r>
                <a:r>
                  <a:rPr lang="en-US" sz="1600" baseline="-25000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2(g)</a:t>
                </a:r>
              </a:p>
            </p:txBody>
          </p:sp>
          <p:sp>
            <p:nvSpPr>
              <p:cNvPr id="1037" name="TextBox 1036">
                <a:extLst>
                  <a:ext uri="{FF2B5EF4-FFF2-40B4-BE49-F238E27FC236}">
                    <a16:creationId xmlns:a16="http://schemas.microsoft.com/office/drawing/2014/main" id="{321F0A33-2BD1-5465-EFB8-A84714BA6082}"/>
                  </a:ext>
                </a:extLst>
              </p:cNvPr>
              <p:cNvSpPr txBox="1"/>
              <p:nvPr/>
            </p:nvSpPr>
            <p:spPr>
              <a:xfrm>
                <a:off x="8943027" y="3114621"/>
                <a:ext cx="5036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H</a:t>
                </a:r>
                <a:r>
                  <a:rPr lang="en-US" sz="1600" baseline="-25000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(g)</a:t>
                </a:r>
              </a:p>
            </p:txBody>
          </p:sp>
          <p:pic>
            <p:nvPicPr>
              <p:cNvPr id="1038" name="Picture 1037" descr="A picture containing sphere, astronomical object, planet, circle&#10;&#10;Description automatically generated">
                <a:extLst>
                  <a:ext uri="{FF2B5EF4-FFF2-40B4-BE49-F238E27FC236}">
                    <a16:creationId xmlns:a16="http://schemas.microsoft.com/office/drawing/2014/main" id="{20D3609F-6222-2ACE-E33B-9355529EDC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3221"/>
              <a:stretch/>
            </p:blipFill>
            <p:spPr>
              <a:xfrm rot="18900000">
                <a:off x="8796771" y="2343499"/>
                <a:ext cx="149352" cy="150734"/>
              </a:xfrm>
              <a:prstGeom prst="rect">
                <a:avLst/>
              </a:prstGeom>
            </p:spPr>
          </p:pic>
          <p:pic>
            <p:nvPicPr>
              <p:cNvPr id="1039" name="Picture 1038" descr="A picture containing sphere, astronomical object, planet, circle&#10;&#10;Description automatically generated">
                <a:extLst>
                  <a:ext uri="{FF2B5EF4-FFF2-40B4-BE49-F238E27FC236}">
                    <a16:creationId xmlns:a16="http://schemas.microsoft.com/office/drawing/2014/main" id="{E80956C8-037F-9510-D60D-A442E91CC7D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3221"/>
              <a:stretch/>
            </p:blipFill>
            <p:spPr>
              <a:xfrm rot="18900000">
                <a:off x="9120183" y="2449594"/>
                <a:ext cx="149352" cy="150734"/>
              </a:xfrm>
              <a:prstGeom prst="rect">
                <a:avLst/>
              </a:prstGeom>
            </p:spPr>
          </p:pic>
          <p:pic>
            <p:nvPicPr>
              <p:cNvPr id="1040" name="Picture 1039" descr="A picture containing sphere, astronomical object, planet, circle&#10;&#10;Description automatically generated">
                <a:extLst>
                  <a:ext uri="{FF2B5EF4-FFF2-40B4-BE49-F238E27FC236}">
                    <a16:creationId xmlns:a16="http://schemas.microsoft.com/office/drawing/2014/main" id="{71AC7852-98B9-CCC6-4FBD-EE4C1E1D58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3221"/>
              <a:stretch/>
            </p:blipFill>
            <p:spPr>
              <a:xfrm rot="18900000">
                <a:off x="9104706" y="3039254"/>
                <a:ext cx="149352" cy="150734"/>
              </a:xfrm>
              <a:prstGeom prst="rect">
                <a:avLst/>
              </a:prstGeom>
            </p:spPr>
          </p:pic>
        </p:grpSp>
        <p:grpSp>
          <p:nvGrpSpPr>
            <p:cNvPr id="510" name="Group 509">
              <a:extLst>
                <a:ext uri="{FF2B5EF4-FFF2-40B4-BE49-F238E27FC236}">
                  <a16:creationId xmlns:a16="http://schemas.microsoft.com/office/drawing/2014/main" id="{ED3DD6A5-BDB3-7E5D-1C90-81DCD74861F1}"/>
                </a:ext>
              </a:extLst>
            </p:cNvPr>
            <p:cNvGrpSpPr/>
            <p:nvPr/>
          </p:nvGrpSpPr>
          <p:grpSpPr>
            <a:xfrm>
              <a:off x="10360629" y="1879254"/>
              <a:ext cx="2439865" cy="4167132"/>
              <a:chOff x="10360629" y="1879254"/>
              <a:chExt cx="2439865" cy="4167132"/>
            </a:xfrm>
          </p:grpSpPr>
          <p:cxnSp>
            <p:nvCxnSpPr>
              <p:cNvPr id="64" name="Connector: Elbow 334">
                <a:extLst>
                  <a:ext uri="{FF2B5EF4-FFF2-40B4-BE49-F238E27FC236}">
                    <a16:creationId xmlns:a16="http://schemas.microsoft.com/office/drawing/2014/main" id="{ED599E5D-058C-34BA-01B5-DFD3708D0E3F}"/>
                  </a:ext>
                </a:extLst>
              </p:cNvPr>
              <p:cNvCxnSpPr>
                <a:cxnSpLocks/>
                <a:stCxn id="67" idx="0"/>
                <a:endCxn id="66" idx="0"/>
              </p:cNvCxnSpPr>
              <p:nvPr/>
            </p:nvCxnSpPr>
            <p:spPr>
              <a:xfrm rot="5400000" flipH="1" flipV="1">
                <a:off x="11208605" y="1317945"/>
                <a:ext cx="106489" cy="1229846"/>
              </a:xfrm>
              <a:prstGeom prst="bentConnector3">
                <a:avLst>
                  <a:gd name="adj1" fmla="val 314670"/>
                </a:avLst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B2EFAEF0-EC6B-A0C4-9CBB-DEACFF1B6CE8}"/>
                  </a:ext>
                </a:extLst>
              </p:cNvPr>
              <p:cNvSpPr/>
              <p:nvPr/>
            </p:nvSpPr>
            <p:spPr>
              <a:xfrm>
                <a:off x="11352531" y="1892965"/>
                <a:ext cx="802406" cy="34408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Book" panose="02000503020000020003" pitchFamily="2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193589B-D250-87E3-602E-020B0205129B}"/>
                  </a:ext>
                </a:extLst>
              </p:cNvPr>
              <p:cNvSpPr/>
              <p:nvPr/>
            </p:nvSpPr>
            <p:spPr>
              <a:xfrm>
                <a:off x="11352530" y="1879623"/>
                <a:ext cx="1048483" cy="1775848"/>
              </a:xfrm>
              <a:prstGeom prst="rect">
                <a:avLst/>
              </a:prstGeom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Book" panose="02000503020000020003" pitchFamily="2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065CBC3-127F-3E9E-EE73-8CE6CF94D60B}"/>
                  </a:ext>
                </a:extLst>
              </p:cNvPr>
              <p:cNvSpPr txBox="1"/>
              <p:nvPr/>
            </p:nvSpPr>
            <p:spPr>
              <a:xfrm>
                <a:off x="10360629" y="1986112"/>
                <a:ext cx="57259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N</a:t>
                </a:r>
                <a:r>
                  <a:rPr lang="en-US" sz="1600" baseline="-25000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2(g)</a:t>
                </a:r>
              </a:p>
              <a:p>
                <a:pPr algn="ctr"/>
                <a:r>
                  <a:rPr lang="en-US" sz="1600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H</a:t>
                </a:r>
                <a:r>
                  <a:rPr lang="en-US" sz="1600" baseline="-25000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2(g)</a:t>
                </a:r>
              </a:p>
              <a:p>
                <a:pPr algn="ctr"/>
                <a:r>
                  <a:rPr lang="en-US" sz="1600" dirty="0" err="1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Ar</a:t>
                </a:r>
                <a:r>
                  <a:rPr lang="en-US" sz="1600" baseline="-25000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(g)</a:t>
                </a:r>
              </a:p>
            </p:txBody>
          </p:sp>
          <p:pic>
            <p:nvPicPr>
              <p:cNvPr id="68" name="Picture 67" descr="A picture containing sphere, astronomical object, planet, circle&#10;&#10;Description automatically generated">
                <a:extLst>
                  <a:ext uri="{FF2B5EF4-FFF2-40B4-BE49-F238E27FC236}">
                    <a16:creationId xmlns:a16="http://schemas.microsoft.com/office/drawing/2014/main" id="{BE5F3B22-30F8-376A-2BB0-B6597D50A2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9259981">
                <a:off x="12044054" y="2143859"/>
                <a:ext cx="144692" cy="302986"/>
              </a:xfrm>
              <a:prstGeom prst="rect">
                <a:avLst/>
              </a:prstGeom>
            </p:spPr>
          </p:pic>
          <p:pic>
            <p:nvPicPr>
              <p:cNvPr id="76" name="Picture 75" descr="A picture containing sphere, astronomy&#10;&#10;Description automatically generated">
                <a:extLst>
                  <a:ext uri="{FF2B5EF4-FFF2-40B4-BE49-F238E27FC236}">
                    <a16:creationId xmlns:a16="http://schemas.microsoft.com/office/drawing/2014/main" id="{A066A714-A356-2E47-3D24-4AD6CBE752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600000">
                <a:off x="11513165" y="2409276"/>
                <a:ext cx="256032" cy="446009"/>
              </a:xfrm>
              <a:prstGeom prst="rect">
                <a:avLst/>
              </a:prstGeom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</p:pic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2CA10E0E-2C18-6981-6DA1-98EC0A7249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905725" y="3550761"/>
                <a:ext cx="0" cy="86578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23CF5398-B7C8-FFB9-375D-0CB98651B902}"/>
                  </a:ext>
                </a:extLst>
              </p:cNvPr>
              <p:cNvSpPr/>
              <p:nvPr/>
            </p:nvSpPr>
            <p:spPr>
              <a:xfrm rot="16200000">
                <a:off x="11316365" y="4599757"/>
                <a:ext cx="1113674" cy="962917"/>
              </a:xfrm>
              <a:prstGeom prst="rect">
                <a:avLst/>
              </a:prstGeom>
              <a:pattFill prst="weave">
                <a:fgClr>
                  <a:srgbClr val="FFC000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Catalyst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3C1549AD-C36F-B917-D55B-34D12DCA4E82}"/>
                  </a:ext>
                </a:extLst>
              </p:cNvPr>
              <p:cNvSpPr/>
              <p:nvPr/>
            </p:nvSpPr>
            <p:spPr>
              <a:xfrm>
                <a:off x="11280373" y="1879623"/>
                <a:ext cx="111373" cy="386091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Book" panose="02000503020000020003" pitchFamily="2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C7712D44-64D0-BAA0-2E40-E0D97BB10001}"/>
                  </a:ext>
                </a:extLst>
              </p:cNvPr>
              <p:cNvSpPr/>
              <p:nvPr/>
            </p:nvSpPr>
            <p:spPr>
              <a:xfrm>
                <a:off x="12354662" y="1886928"/>
                <a:ext cx="111373" cy="3860918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Book" panose="02000503020000020003" pitchFamily="2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AF7D22CA-FEE3-0188-4FFD-54E585611AC2}"/>
                  </a:ext>
                </a:extLst>
              </p:cNvPr>
              <p:cNvSpPr/>
              <p:nvPr/>
            </p:nvSpPr>
            <p:spPr>
              <a:xfrm>
                <a:off x="11200972" y="5638051"/>
                <a:ext cx="1356755" cy="408335"/>
              </a:xfrm>
              <a:prstGeom prst="rect">
                <a:avLst/>
              </a:prstGeom>
              <a:solidFill>
                <a:schemeClr val="tx1"/>
              </a:solidFill>
              <a:ln w="635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MBMS</a:t>
                </a: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B1A15EFA-679B-0447-3CBA-A8D6D79D3C46}"/>
                  </a:ext>
                </a:extLst>
              </p:cNvPr>
              <p:cNvSpPr/>
              <p:nvPr/>
            </p:nvSpPr>
            <p:spPr>
              <a:xfrm>
                <a:off x="11131610" y="1879254"/>
                <a:ext cx="144999" cy="123832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venir Book" panose="02000503020000020003" pitchFamily="2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EF77541F-16CE-22E2-A5A3-F20D10366F82}"/>
                  </a:ext>
                </a:extLst>
              </p:cNvPr>
              <p:cNvSpPr/>
              <p:nvPr/>
            </p:nvSpPr>
            <p:spPr>
              <a:xfrm>
                <a:off x="12475009" y="1879254"/>
                <a:ext cx="144999" cy="123832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Book" panose="02000503020000020003" pitchFamily="2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1FEB1B43-DF46-3DA2-1F78-3BAED3184F30}"/>
                  </a:ext>
                </a:extLst>
              </p:cNvPr>
              <p:cNvSpPr/>
              <p:nvPr/>
            </p:nvSpPr>
            <p:spPr>
              <a:xfrm>
                <a:off x="10948487" y="2588193"/>
                <a:ext cx="171764" cy="17176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Book" panose="02000503020000020003" pitchFamily="2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9013297F-BC63-D583-5840-E1CDC4CEABDF}"/>
                  </a:ext>
                </a:extLst>
              </p:cNvPr>
              <p:cNvSpPr/>
              <p:nvPr/>
            </p:nvSpPr>
            <p:spPr>
              <a:xfrm>
                <a:off x="10948487" y="2413505"/>
                <a:ext cx="171764" cy="17176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Book" panose="02000503020000020003" pitchFamily="2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0A3DE641-4DAE-844E-217D-C847E5B3F4DF}"/>
                  </a:ext>
                </a:extLst>
              </p:cNvPr>
              <p:cNvSpPr/>
              <p:nvPr/>
            </p:nvSpPr>
            <p:spPr>
              <a:xfrm>
                <a:off x="10948487" y="2245740"/>
                <a:ext cx="171764" cy="17176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Book" panose="02000503020000020003" pitchFamily="2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3F4E8420-3FE6-7C0F-7F56-F6D21CDA941A}"/>
                  </a:ext>
                </a:extLst>
              </p:cNvPr>
              <p:cNvSpPr/>
              <p:nvPr/>
            </p:nvSpPr>
            <p:spPr>
              <a:xfrm>
                <a:off x="10948487" y="2063496"/>
                <a:ext cx="171764" cy="17176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Book" panose="02000503020000020003" pitchFamily="2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11419BCF-1707-39AB-6DF5-3DAFB1238A54}"/>
                  </a:ext>
                </a:extLst>
              </p:cNvPr>
              <p:cNvSpPr/>
              <p:nvPr/>
            </p:nvSpPr>
            <p:spPr>
              <a:xfrm>
                <a:off x="10948487" y="1888448"/>
                <a:ext cx="171764" cy="17176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Book" panose="02000503020000020003" pitchFamily="2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5D9FC1FE-B73F-D833-B3B6-04F5CEC300A7}"/>
                  </a:ext>
                </a:extLst>
              </p:cNvPr>
              <p:cNvSpPr/>
              <p:nvPr/>
            </p:nvSpPr>
            <p:spPr>
              <a:xfrm>
                <a:off x="10948487" y="2765523"/>
                <a:ext cx="171764" cy="17176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Book" panose="02000503020000020003" pitchFamily="2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ECAB07D-58BB-B70A-630F-B8AD8F1044FE}"/>
                  </a:ext>
                </a:extLst>
              </p:cNvPr>
              <p:cNvSpPr/>
              <p:nvPr/>
            </p:nvSpPr>
            <p:spPr>
              <a:xfrm>
                <a:off x="10948487" y="2942853"/>
                <a:ext cx="171764" cy="17176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Book" panose="02000503020000020003" pitchFamily="2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96456F8F-FFCA-D584-D199-42D089202DC8}"/>
                  </a:ext>
                </a:extLst>
              </p:cNvPr>
              <p:cNvSpPr/>
              <p:nvPr/>
            </p:nvSpPr>
            <p:spPr>
              <a:xfrm>
                <a:off x="12628730" y="2588193"/>
                <a:ext cx="171764" cy="17176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Book" panose="02000503020000020003" pitchFamily="2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5C7B2CFD-56E2-C1BD-6FC3-BC42545E423F}"/>
                  </a:ext>
                </a:extLst>
              </p:cNvPr>
              <p:cNvSpPr/>
              <p:nvPr/>
            </p:nvSpPr>
            <p:spPr>
              <a:xfrm>
                <a:off x="12628730" y="2413505"/>
                <a:ext cx="171764" cy="17176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Book" panose="02000503020000020003" pitchFamily="2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58626EC4-9D3D-5FDD-6AAC-E2D0C4F49C03}"/>
                  </a:ext>
                </a:extLst>
              </p:cNvPr>
              <p:cNvSpPr/>
              <p:nvPr/>
            </p:nvSpPr>
            <p:spPr>
              <a:xfrm>
                <a:off x="12628730" y="2245740"/>
                <a:ext cx="171764" cy="17176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Book" panose="02000503020000020003" pitchFamily="2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D76119D6-1CCB-8709-2B75-849A5FEFF5BE}"/>
                  </a:ext>
                </a:extLst>
              </p:cNvPr>
              <p:cNvSpPr/>
              <p:nvPr/>
            </p:nvSpPr>
            <p:spPr>
              <a:xfrm>
                <a:off x="12628730" y="2063496"/>
                <a:ext cx="171764" cy="17176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Book" panose="02000503020000020003" pitchFamily="2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97633C8D-96A2-29CE-CF3C-EB10149A68A3}"/>
                  </a:ext>
                </a:extLst>
              </p:cNvPr>
              <p:cNvSpPr/>
              <p:nvPr/>
            </p:nvSpPr>
            <p:spPr>
              <a:xfrm>
                <a:off x="12628730" y="1888448"/>
                <a:ext cx="171764" cy="17176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Book" panose="02000503020000020003" pitchFamily="2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AF29E55D-6D23-6B00-EA53-844C6D5FCC3A}"/>
                  </a:ext>
                </a:extLst>
              </p:cNvPr>
              <p:cNvSpPr/>
              <p:nvPr/>
            </p:nvSpPr>
            <p:spPr>
              <a:xfrm>
                <a:off x="12628730" y="2765523"/>
                <a:ext cx="171764" cy="17176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Book" panose="02000503020000020003" pitchFamily="2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D8DC051E-3A9B-973F-2791-5A8EED6A756E}"/>
                  </a:ext>
                </a:extLst>
              </p:cNvPr>
              <p:cNvSpPr/>
              <p:nvPr/>
            </p:nvSpPr>
            <p:spPr>
              <a:xfrm>
                <a:off x="12628730" y="2942853"/>
                <a:ext cx="171764" cy="171764"/>
              </a:xfrm>
              <a:prstGeom prst="ellipse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venir Book" panose="02000503020000020003" pitchFamily="2" charset="0"/>
                  <a:ea typeface="Roboto" panose="02000000000000000000" pitchFamily="2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2A8726A1-34A1-498D-2891-BBF04F470D1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598478" y="3035376"/>
                <a:ext cx="34624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9A5424C2-512C-51CC-90A5-77FE0BA7ECA6}"/>
                  </a:ext>
                </a:extLst>
              </p:cNvPr>
              <p:cNvGrpSpPr/>
              <p:nvPr/>
            </p:nvGrpSpPr>
            <p:grpSpPr>
              <a:xfrm>
                <a:off x="10500846" y="2931333"/>
                <a:ext cx="97632" cy="208086"/>
                <a:chOff x="6415268" y="3676105"/>
                <a:chExt cx="97632" cy="208086"/>
              </a:xfrm>
            </p:grpSpPr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7759DCA8-79CD-179F-8002-EF2F6FA886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512900" y="3676105"/>
                  <a:ext cx="0" cy="20808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21A49A5B-8B33-09A6-6FA0-62A34B3E47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64084" y="3707334"/>
                  <a:ext cx="0" cy="14562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1A8C5235-1352-F817-3C8D-4ABDE0A3D5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15268" y="3751387"/>
                  <a:ext cx="0" cy="5752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112" name="Picture 111" descr="A picture containing sphere, astronomical object, planet, circle&#10;&#10;Description automatically generated">
                <a:extLst>
                  <a:ext uri="{FF2B5EF4-FFF2-40B4-BE49-F238E27FC236}">
                    <a16:creationId xmlns:a16="http://schemas.microsoft.com/office/drawing/2014/main" id="{2F72F7E3-C928-3865-9145-6D8E9EE39C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3221"/>
              <a:stretch/>
            </p:blipFill>
            <p:spPr>
              <a:xfrm rot="18900000">
                <a:off x="11609356" y="1948448"/>
                <a:ext cx="149352" cy="150734"/>
              </a:xfrm>
              <a:prstGeom prst="rect">
                <a:avLst/>
              </a:prstGeom>
            </p:spPr>
          </p:pic>
          <p:pic>
            <p:nvPicPr>
              <p:cNvPr id="113" name="Picture 112" descr="A blue circle with a black background&#10;&#10;Description automatically generated with low confidence">
                <a:extLst>
                  <a:ext uri="{FF2B5EF4-FFF2-40B4-BE49-F238E27FC236}">
                    <a16:creationId xmlns:a16="http://schemas.microsoft.com/office/drawing/2014/main" id="{A457FF00-9100-1620-52FE-049DFAEC93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V="1">
                <a:off x="11617046" y="3229346"/>
                <a:ext cx="256032" cy="256032"/>
              </a:xfrm>
              <a:prstGeom prst="rect">
                <a:avLst/>
              </a:prstGeom>
            </p:spPr>
          </p:pic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EAD6628C-604A-4E7A-D4B1-A5AA9EBF0A79}"/>
                  </a:ext>
                </a:extLst>
              </p:cNvPr>
              <p:cNvSpPr txBox="1"/>
              <p:nvPr/>
            </p:nvSpPr>
            <p:spPr>
              <a:xfrm>
                <a:off x="11349652" y="1960636"/>
                <a:ext cx="5036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H</a:t>
                </a:r>
                <a:r>
                  <a:rPr lang="en-US" sz="1600" baseline="-25000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(g)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CD4D59AA-97DB-19C7-7A94-63C46313C556}"/>
                      </a:ext>
                    </a:extLst>
                  </p:cNvPr>
                  <p:cNvSpPr txBox="1"/>
                  <p:nvPr/>
                </p:nvSpPr>
                <p:spPr>
                  <a:xfrm>
                    <a:off x="11349652" y="2776067"/>
                    <a:ext cx="731290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600" dirty="0">
                        <a:latin typeface="Avenir Book" panose="02000503020000020003" pitchFamily="2" charset="0"/>
                        <a:ea typeface="Roboto" panose="02000000000000000000" pitchFamily="2" charset="0"/>
                        <a:cs typeface="Arial" panose="020B0604020202020204" pitchFamily="34" charset="0"/>
                      </a:rPr>
                      <a:t>N</a:t>
                    </a:r>
                    <a:r>
                      <a:rPr lang="en-US" sz="1600" baseline="-25000" dirty="0">
                        <a:latin typeface="Avenir Book" panose="02000503020000020003" pitchFamily="2" charset="0"/>
                        <a:ea typeface="Roboto" panose="02000000000000000000" pitchFamily="2" charset="0"/>
                        <a:cs typeface="Arial" panose="020B0604020202020204" pitchFamily="34" charset="0"/>
                      </a:rPr>
                      <a:t>2(g), </a:t>
                    </a:r>
                    <a14:m>
                      <m:oMath xmlns:m="http://schemas.openxmlformats.org/officeDocument/2006/math">
                        <m:r>
                          <a:rPr lang="en-US" sz="160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oMath>
                    </a14:m>
                    <a:endParaRPr lang="en-US" sz="1600" baseline="-25000" dirty="0">
                      <a:latin typeface="Avenir Book" panose="02000503020000020003" pitchFamily="2" charset="0"/>
                      <a:ea typeface="Roboto" panose="02000000000000000000" pitchFamily="2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CD4D59AA-97DB-19C7-7A94-63C46313C55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349652" y="2776067"/>
                    <a:ext cx="731290" cy="338554"/>
                  </a:xfrm>
                  <a:prstGeom prst="rect">
                    <a:avLst/>
                  </a:prstGeom>
                  <a:blipFill>
                    <a:blip r:embed="rId36"/>
                    <a:stretch>
                      <a:fillRect t="-3448" b="-1724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BBD0C91F-B40D-993E-3331-BDC55A4E29FA}"/>
                  </a:ext>
                </a:extLst>
              </p:cNvPr>
              <p:cNvSpPr txBox="1"/>
              <p:nvPr/>
            </p:nvSpPr>
            <p:spPr>
              <a:xfrm>
                <a:off x="11861984" y="3210169"/>
                <a:ext cx="5036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N</a:t>
                </a:r>
                <a:r>
                  <a:rPr lang="en-US" sz="1600" baseline="-25000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(g)</a:t>
                </a: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7D6EA2C5-E10D-C4A7-301E-B302576F37FB}"/>
                  </a:ext>
                </a:extLst>
              </p:cNvPr>
              <p:cNvSpPr txBox="1"/>
              <p:nvPr/>
            </p:nvSpPr>
            <p:spPr>
              <a:xfrm>
                <a:off x="11871184" y="2367735"/>
                <a:ext cx="58221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H</a:t>
                </a:r>
                <a:r>
                  <a:rPr lang="en-US" sz="1600" baseline="-25000" dirty="0">
                    <a:latin typeface="Avenir Book" panose="02000503020000020003" pitchFamily="2" charset="0"/>
                    <a:ea typeface="Roboto" panose="02000000000000000000" pitchFamily="2" charset="0"/>
                    <a:cs typeface="Arial" panose="020B0604020202020204" pitchFamily="34" charset="0"/>
                  </a:rPr>
                  <a:t>2(g)</a:t>
                </a:r>
              </a:p>
            </p:txBody>
          </p:sp>
        </p:grp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EC58EABB-B496-6777-E67B-68C541650DD3}"/>
                </a:ext>
              </a:extLst>
            </p:cNvPr>
            <p:cNvSpPr/>
            <p:nvPr/>
          </p:nvSpPr>
          <p:spPr>
            <a:xfrm>
              <a:off x="568893" y="4316286"/>
              <a:ext cx="1287777" cy="1525931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Book" panose="02000503020000020003" pitchFamily="2" charset="0"/>
              </a:endParaRPr>
            </a:p>
          </p:txBody>
        </p:sp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D67E499A-F4E8-9C58-563B-0128914984B4}"/>
              </a:ext>
            </a:extLst>
          </p:cNvPr>
          <p:cNvGrpSpPr/>
          <p:nvPr/>
        </p:nvGrpSpPr>
        <p:grpSpPr>
          <a:xfrm>
            <a:off x="28940899" y="15840728"/>
            <a:ext cx="13830164" cy="10300994"/>
            <a:chOff x="28940899" y="8066875"/>
            <a:chExt cx="13830164" cy="103009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3" name="Google Shape;158;p15">
                  <a:extLst>
                    <a:ext uri="{FF2B5EF4-FFF2-40B4-BE49-F238E27FC236}">
                      <a16:creationId xmlns:a16="http://schemas.microsoft.com/office/drawing/2014/main" id="{0A582664-A8E8-0C94-BEC3-9040F614E0D6}"/>
                    </a:ext>
                  </a:extLst>
                </p:cNvPr>
                <p:cNvSpPr txBox="1"/>
                <p:nvPr/>
              </p:nvSpPr>
              <p:spPr>
                <a:xfrm>
                  <a:off x="28940899" y="16798239"/>
                  <a:ext cx="13830164" cy="15696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/>
                <a:p>
                  <a:pPr lvl="0"/>
                  <a:r>
                    <a:rPr lang="en-US" b="1" dirty="0">
                      <a:solidFill>
                        <a:schemeClr val="tx1"/>
                      </a:solidFill>
                      <a:latin typeface="Avenir Book" panose="02000503020000020003" pitchFamily="2" charset="0"/>
                      <a:ea typeface="Roboto" panose="02000000000000000000" pitchFamily="2" charset="0"/>
                      <a:cs typeface="Roboto"/>
                      <a:sym typeface="Roboto"/>
                    </a:rPr>
                    <a:t>Figure 8.</a:t>
                  </a:r>
                  <a:r>
                    <a:rPr lang="en-US" dirty="0">
                      <a:solidFill>
                        <a:schemeClr val="tx1"/>
                      </a:solidFill>
                      <a:latin typeface="Avenir Book" panose="02000503020000020003" pitchFamily="2" charset="0"/>
                      <a:ea typeface="Roboto" panose="02000000000000000000" pitchFamily="2" charset="0"/>
                      <a:cs typeface="Roboto"/>
                      <a:sym typeface="Roboto"/>
                    </a:rPr>
                    <a:t>  </a:t>
                  </a:r>
                  <a:r>
                    <a:rPr lang="en-US" b="1" dirty="0">
                      <a:solidFill>
                        <a:schemeClr val="tx1"/>
                      </a:solidFill>
                      <a:latin typeface="Avenir Book" panose="02000503020000020003" pitchFamily="2" charset="0"/>
                      <a:ea typeface="Roboto" panose="02000000000000000000" pitchFamily="2" charset="0"/>
                      <a:cs typeface="Roboto"/>
                      <a:sym typeface="Roboto"/>
                    </a:rPr>
                    <a:t>(a, b) </a:t>
                  </a:r>
                  <a:r>
                    <a:rPr lang="en-US" dirty="0">
                      <a:solidFill>
                        <a:schemeClr val="tx1"/>
                      </a:solidFill>
                      <a:latin typeface="Avenir Book" panose="02000503020000020003" pitchFamily="2" charset="0"/>
                      <a:ea typeface="Roboto" panose="02000000000000000000" pitchFamily="2" charset="0"/>
                      <a:cs typeface="Roboto"/>
                      <a:sym typeface="Roboto"/>
                    </a:rPr>
                    <a:t>Gas densities along the length of the PBR</a:t>
                  </a:r>
                  <a:r>
                    <a:rPr lang="en-US" dirty="0">
                      <a:latin typeface="Avenir Book" panose="02000503020000020003" pitchFamily="2" charset="0"/>
                      <a:ea typeface="Roboto" panose="02000000000000000000" pitchFamily="2" charset="0"/>
                      <a:cs typeface="Roboto"/>
                      <a:sym typeface="Roboto"/>
                    </a:rPr>
                    <a:t> on </a:t>
                  </a:r>
                  <a:r>
                    <a:rPr lang="en-US" b="1" dirty="0">
                      <a:latin typeface="Avenir Book" panose="02000503020000020003" pitchFamily="2" charset="0"/>
                      <a:ea typeface="Roboto" panose="02000000000000000000" pitchFamily="2" charset="0"/>
                      <a:cs typeface="Roboto"/>
                      <a:sym typeface="Roboto"/>
                    </a:rPr>
                    <a:t>(a)</a:t>
                  </a:r>
                  <a:r>
                    <a:rPr lang="en-US" dirty="0">
                      <a:latin typeface="Avenir Book" panose="02000503020000020003" pitchFamily="2" charset="0"/>
                      <a:ea typeface="Roboto" panose="02000000000000000000" pitchFamily="2" charset="0"/>
                      <a:cs typeface="Roboto"/>
                      <a:sym typeface="Roboto"/>
                    </a:rPr>
                    <a:t> Fe and </a:t>
                  </a:r>
                  <a:r>
                    <a:rPr lang="en-US" b="1" dirty="0">
                      <a:latin typeface="Avenir Book" panose="02000503020000020003" pitchFamily="2" charset="0"/>
                      <a:ea typeface="Roboto" panose="02000000000000000000" pitchFamily="2" charset="0"/>
                      <a:cs typeface="Roboto"/>
                      <a:sym typeface="Roboto"/>
                    </a:rPr>
                    <a:t>(b) </a:t>
                  </a:r>
                  <a:r>
                    <a:rPr lang="en-US" dirty="0">
                      <a:latin typeface="Avenir Book" panose="02000503020000020003" pitchFamily="2" charset="0"/>
                      <a:ea typeface="Roboto" panose="02000000000000000000" pitchFamily="2" charset="0"/>
                      <a:cs typeface="Roboto"/>
                      <a:sym typeface="Roboto"/>
                    </a:rPr>
                    <a:t>Ni </a:t>
                  </a:r>
                  <a:r>
                    <a:rPr lang="en-US" dirty="0">
                      <a:solidFill>
                        <a:schemeClr val="tx1"/>
                      </a:solidFill>
                      <a:latin typeface="Avenir Book" panose="02000503020000020003" pitchFamily="2" charset="0"/>
                      <a:ea typeface="Roboto" panose="02000000000000000000" pitchFamily="2" charset="0"/>
                      <a:cs typeface="Roboto"/>
                      <a:sym typeface="Roboto"/>
                    </a:rPr>
                    <a:t>catalyst. Vibrationally excited N</a:t>
                  </a:r>
                  <a:r>
                    <a:rPr lang="en-US" baseline="-25000" dirty="0">
                      <a:solidFill>
                        <a:schemeClr val="tx1"/>
                      </a:solidFill>
                      <a:latin typeface="Avenir Book" panose="02000503020000020003" pitchFamily="2" charset="0"/>
                      <a:ea typeface="Roboto" panose="02000000000000000000" pitchFamily="2" charset="0"/>
                      <a:cs typeface="Roboto"/>
                      <a:sym typeface="Roboto"/>
                    </a:rPr>
                    <a:t>2(g),</a:t>
                  </a:r>
                  <a14:m>
                    <m:oMath xmlns:m="http://schemas.openxmlformats.org/officeDocument/2006/math">
                      <m:r>
                        <a:rPr lang="en-US" i="1" baseline="-25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Roboto" panose="02000000000000000000" pitchFamily="2" charset="0"/>
                          <a:cs typeface="Roboto"/>
                          <a:sym typeface="Roboto"/>
                        </a:rPr>
                        <m:t>𝜈</m:t>
                      </m:r>
                    </m:oMath>
                  </a14:m>
                  <a:r>
                    <a:rPr lang="en-US" dirty="0">
                      <a:solidFill>
                        <a:schemeClr val="tx1"/>
                      </a:solidFill>
                      <a:latin typeface="Avenir Book" panose="02000503020000020003" pitchFamily="2" charset="0"/>
                      <a:ea typeface="Roboto" panose="02000000000000000000" pitchFamily="2" charset="0"/>
                      <a:cs typeface="Roboto"/>
                      <a:sym typeface="Roboto"/>
                    </a:rPr>
                    <a:t> are shown in grayscale, only the first six vibrational levels are shown for visual clarity. </a:t>
                  </a:r>
                  <a:r>
                    <a:rPr lang="en-US" b="1" dirty="0">
                      <a:solidFill>
                        <a:schemeClr val="tx1"/>
                      </a:solidFill>
                      <a:latin typeface="Avenir Book" panose="02000503020000020003" pitchFamily="2" charset="0"/>
                      <a:ea typeface="Roboto" panose="02000000000000000000" pitchFamily="2" charset="0"/>
                      <a:cs typeface="Roboto"/>
                      <a:sym typeface="Roboto"/>
                    </a:rPr>
                    <a:t>(c, d</a:t>
                  </a:r>
                  <a:r>
                    <a:rPr lang="en-US" dirty="0">
                      <a:solidFill>
                        <a:schemeClr val="tx1"/>
                      </a:solidFill>
                      <a:latin typeface="Avenir Book" panose="02000503020000020003" pitchFamily="2" charset="0"/>
                      <a:ea typeface="Roboto" panose="02000000000000000000" pitchFamily="2" charset="0"/>
                      <a:cs typeface="Roboto"/>
                      <a:sym typeface="Roboto"/>
                    </a:rPr>
                    <a:t>) Elementary reaction rates  along the reactor. Langmuir Hensel wood reactions are in grey, E-R </a:t>
                  </a:r>
                  <a:r>
                    <a:rPr lang="en-US" dirty="0" err="1">
                      <a:solidFill>
                        <a:schemeClr val="tx1"/>
                      </a:solidFill>
                      <a:latin typeface="Avenir Book" panose="02000503020000020003" pitchFamily="2" charset="0"/>
                      <a:ea typeface="Roboto" panose="02000000000000000000" pitchFamily="2" charset="0"/>
                      <a:cs typeface="Roboto"/>
                      <a:sym typeface="Roboto"/>
                    </a:rPr>
                    <a:t>reations</a:t>
                  </a:r>
                  <a:r>
                    <a:rPr lang="en-US" dirty="0">
                      <a:solidFill>
                        <a:schemeClr val="tx1"/>
                      </a:solidFill>
                      <a:latin typeface="Avenir Book" panose="02000503020000020003" pitchFamily="2" charset="0"/>
                      <a:ea typeface="Roboto" panose="02000000000000000000" pitchFamily="2" charset="0"/>
                      <a:cs typeface="Roboto"/>
                      <a:sym typeface="Roboto"/>
                    </a:rPr>
                    <a:t> are in blue on</a:t>
                  </a:r>
                  <a:r>
                    <a:rPr lang="en-US" b="1" dirty="0">
                      <a:latin typeface="Avenir Book" panose="02000503020000020003" pitchFamily="2" charset="0"/>
                      <a:ea typeface="Roboto" panose="02000000000000000000" pitchFamily="2" charset="0"/>
                      <a:cs typeface="Roboto"/>
                      <a:sym typeface="Roboto"/>
                    </a:rPr>
                    <a:t> (c)</a:t>
                  </a:r>
                  <a:r>
                    <a:rPr lang="en-US" b="1" dirty="0">
                      <a:solidFill>
                        <a:schemeClr val="tx1"/>
                      </a:solidFill>
                      <a:latin typeface="Avenir Book" panose="02000503020000020003" pitchFamily="2" charset="0"/>
                      <a:ea typeface="Roboto" panose="02000000000000000000" pitchFamily="2" charset="0"/>
                      <a:cs typeface="Roboto"/>
                      <a:sym typeface="Roboto"/>
                    </a:rPr>
                    <a:t> </a:t>
                  </a:r>
                  <a:r>
                    <a:rPr lang="en-US" dirty="0">
                      <a:solidFill>
                        <a:schemeClr val="tx1"/>
                      </a:solidFill>
                      <a:latin typeface="Avenir Book" panose="02000503020000020003" pitchFamily="2" charset="0"/>
                      <a:ea typeface="Roboto" panose="02000000000000000000" pitchFamily="2" charset="0"/>
                      <a:cs typeface="Roboto"/>
                      <a:sym typeface="Roboto"/>
                    </a:rPr>
                    <a:t>Fe and </a:t>
                  </a:r>
                  <a:r>
                    <a:rPr lang="en-US" b="1" dirty="0">
                      <a:solidFill>
                        <a:schemeClr val="tx1"/>
                      </a:solidFill>
                      <a:latin typeface="Avenir Book" panose="02000503020000020003" pitchFamily="2" charset="0"/>
                      <a:ea typeface="Roboto" panose="02000000000000000000" pitchFamily="2" charset="0"/>
                      <a:cs typeface="Roboto"/>
                      <a:sym typeface="Roboto"/>
                    </a:rPr>
                    <a:t>(d) </a:t>
                  </a:r>
                  <a:r>
                    <a:rPr lang="en-US" dirty="0">
                      <a:solidFill>
                        <a:schemeClr val="tx1"/>
                      </a:solidFill>
                      <a:latin typeface="Avenir Book" panose="02000503020000020003" pitchFamily="2" charset="0"/>
                      <a:ea typeface="Roboto" panose="02000000000000000000" pitchFamily="2" charset="0"/>
                      <a:cs typeface="Roboto"/>
                      <a:sym typeface="Roboto"/>
                    </a:rPr>
                    <a:t>Ni</a:t>
                  </a:r>
                  <a:r>
                    <a:rPr lang="en-US" b="1" dirty="0">
                      <a:solidFill>
                        <a:schemeClr val="tx1"/>
                      </a:solidFill>
                      <a:latin typeface="Avenir Book" panose="02000503020000020003" pitchFamily="2" charset="0"/>
                      <a:ea typeface="Roboto" panose="02000000000000000000" pitchFamily="2" charset="0"/>
                      <a:cs typeface="Roboto"/>
                      <a:sym typeface="Roboto"/>
                    </a:rPr>
                    <a:t>. </a:t>
                  </a:r>
                  <a:r>
                    <a:rPr lang="en-US" dirty="0">
                      <a:solidFill>
                        <a:schemeClr val="tx1"/>
                      </a:solidFill>
                      <a:latin typeface="Avenir Book" panose="02000503020000020003" pitchFamily="2" charset="0"/>
                      <a:ea typeface="Roboto" panose="02000000000000000000" pitchFamily="2" charset="0"/>
                      <a:cs typeface="Roboto"/>
                      <a:sym typeface="Roboto"/>
                    </a:rPr>
                    <a:t> </a:t>
                  </a:r>
                  <a:r>
                    <a:rPr lang="en-US" dirty="0">
                      <a:latin typeface="Avenir Book" panose="02000503020000020003" pitchFamily="2" charset="0"/>
                      <a:ea typeface="Roboto" panose="02000000000000000000" pitchFamily="2" charset="0"/>
                      <a:cs typeface="Roboto"/>
                      <a:sym typeface="Roboto"/>
                    </a:rPr>
                    <a:t>Operating conditions: 1 atm, 517 K, 1 SLM total flow rate. Feed gas composition: 0.5% N</a:t>
                  </a:r>
                  <a:r>
                    <a:rPr lang="en-US" baseline="-25000" dirty="0">
                      <a:latin typeface="Avenir Book" panose="02000503020000020003" pitchFamily="2" charset="0"/>
                      <a:ea typeface="Roboto" panose="02000000000000000000" pitchFamily="2" charset="0"/>
                      <a:cs typeface="Roboto"/>
                      <a:sym typeface="Roboto"/>
                    </a:rPr>
                    <a:t>2(g)</a:t>
                  </a:r>
                  <a:r>
                    <a:rPr lang="en-US" dirty="0">
                      <a:latin typeface="Avenir Book" panose="02000503020000020003" pitchFamily="2" charset="0"/>
                      <a:ea typeface="Roboto" panose="02000000000000000000" pitchFamily="2" charset="0"/>
                      <a:cs typeface="Roboto"/>
                      <a:sym typeface="Roboto"/>
                    </a:rPr>
                    <a:t>, 2.5% H</a:t>
                  </a:r>
                  <a:r>
                    <a:rPr lang="en-US" baseline="-25000" dirty="0">
                      <a:latin typeface="Avenir Book" panose="02000503020000020003" pitchFamily="2" charset="0"/>
                      <a:ea typeface="Roboto" panose="02000000000000000000" pitchFamily="2" charset="0"/>
                      <a:cs typeface="Roboto"/>
                      <a:sym typeface="Roboto"/>
                    </a:rPr>
                    <a:t>2(g)</a:t>
                  </a:r>
                  <a:r>
                    <a:rPr lang="en-US" dirty="0">
                      <a:latin typeface="Avenir Book" panose="02000503020000020003" pitchFamily="2" charset="0"/>
                      <a:ea typeface="Roboto" panose="02000000000000000000" pitchFamily="2" charset="0"/>
                      <a:cs typeface="Roboto"/>
                      <a:sym typeface="Roboto"/>
                    </a:rPr>
                    <a:t>, 97 % </a:t>
                  </a:r>
                  <a:r>
                    <a:rPr lang="en-US" dirty="0" err="1">
                      <a:latin typeface="Avenir Book" panose="02000503020000020003" pitchFamily="2" charset="0"/>
                      <a:ea typeface="Roboto" panose="02000000000000000000" pitchFamily="2" charset="0"/>
                      <a:cs typeface="Roboto"/>
                      <a:sym typeface="Roboto"/>
                    </a:rPr>
                    <a:t>Ar</a:t>
                  </a:r>
                  <a:r>
                    <a:rPr lang="en-US" baseline="-25000" dirty="0">
                      <a:latin typeface="Avenir Book" panose="02000503020000020003" pitchFamily="2" charset="0"/>
                      <a:ea typeface="Roboto" panose="02000000000000000000" pitchFamily="2" charset="0"/>
                      <a:cs typeface="Roboto"/>
                      <a:sym typeface="Roboto"/>
                    </a:rPr>
                    <a:t>(g)</a:t>
                  </a:r>
                  <a:r>
                    <a:rPr lang="en-US" dirty="0">
                      <a:latin typeface="Avenir Book" panose="02000503020000020003" pitchFamily="2" charset="0"/>
                      <a:ea typeface="Roboto" panose="02000000000000000000" pitchFamily="2" charset="0"/>
                      <a:cs typeface="Roboto"/>
                      <a:sym typeface="Roboto"/>
                    </a:rPr>
                    <a:t>. LTP species are generated in the upstream RF plasma reactor before entering the catalytic bed. N• densities = 1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/>
                          <a:sym typeface="Roboto"/>
                        </a:rPr>
                        <m:t>×</m:t>
                      </m:r>
                    </m:oMath>
                  </a14:m>
                  <a:r>
                    <a:rPr lang="en-US" dirty="0">
                      <a:latin typeface="Avenir Book" panose="02000503020000020003" pitchFamily="2" charset="0"/>
                      <a:ea typeface="Roboto" panose="02000000000000000000" pitchFamily="2" charset="0"/>
                      <a:cs typeface="Roboto"/>
                      <a:sym typeface="Roboto"/>
                    </a:rPr>
                    <a:t>10</a:t>
                  </a:r>
                  <a:r>
                    <a:rPr lang="en-US" baseline="30000" dirty="0">
                      <a:latin typeface="Avenir Book" panose="02000503020000020003" pitchFamily="2" charset="0"/>
                      <a:ea typeface="Roboto" panose="02000000000000000000" pitchFamily="2" charset="0"/>
                      <a:cs typeface="Roboto"/>
                      <a:sym typeface="Roboto"/>
                    </a:rPr>
                    <a:t>14</a:t>
                  </a:r>
                  <a:r>
                    <a:rPr lang="en-US" dirty="0">
                      <a:latin typeface="Avenir Book" panose="02000503020000020003" pitchFamily="2" charset="0"/>
                      <a:ea typeface="Roboto" panose="02000000000000000000" pitchFamily="2" charset="0"/>
                      <a:cs typeface="Roboto"/>
                      <a:sym typeface="Roboto"/>
                    </a:rPr>
                    <a:t> cm</a:t>
                  </a:r>
                  <a:r>
                    <a:rPr lang="en-US" baseline="30000" dirty="0">
                      <a:latin typeface="Avenir Book" panose="02000503020000020003" pitchFamily="2" charset="0"/>
                      <a:ea typeface="Roboto" panose="02000000000000000000" pitchFamily="2" charset="0"/>
                      <a:cs typeface="Roboto"/>
                      <a:sym typeface="Roboto"/>
                    </a:rPr>
                    <a:t>−3</a:t>
                  </a:r>
                  <a:r>
                    <a:rPr lang="en-US" dirty="0">
                      <a:latin typeface="Avenir Book" panose="02000503020000020003" pitchFamily="2" charset="0"/>
                      <a:ea typeface="Roboto" panose="02000000000000000000" pitchFamily="2" charset="0"/>
                      <a:cs typeface="Roboto"/>
                      <a:sym typeface="Roboto"/>
                    </a:rPr>
                    <a:t>, H• densities = 1</a:t>
                  </a:r>
                  <a14:m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Roboto"/>
                          <a:sym typeface="Roboto"/>
                        </a:rPr>
                        <m:t>×</m:t>
                      </m:r>
                    </m:oMath>
                  </a14:m>
                  <a:r>
                    <a:rPr lang="en-US" dirty="0">
                      <a:latin typeface="Avenir Book" panose="02000503020000020003" pitchFamily="2" charset="0"/>
                      <a:ea typeface="Roboto" panose="02000000000000000000" pitchFamily="2" charset="0"/>
                      <a:cs typeface="Roboto"/>
                      <a:sym typeface="Roboto"/>
                    </a:rPr>
                    <a:t>10</a:t>
                  </a:r>
                  <a:r>
                    <a:rPr lang="en-US" baseline="30000" dirty="0">
                      <a:latin typeface="Avenir Book" panose="02000503020000020003" pitchFamily="2" charset="0"/>
                      <a:ea typeface="Roboto" panose="02000000000000000000" pitchFamily="2" charset="0"/>
                      <a:cs typeface="Roboto"/>
                      <a:sym typeface="Roboto"/>
                    </a:rPr>
                    <a:t>16</a:t>
                  </a:r>
                  <a:r>
                    <a:rPr lang="en-US" dirty="0">
                      <a:latin typeface="Avenir Book" panose="02000503020000020003" pitchFamily="2" charset="0"/>
                      <a:ea typeface="Roboto" panose="02000000000000000000" pitchFamily="2" charset="0"/>
                      <a:cs typeface="Roboto"/>
                      <a:sym typeface="Roboto"/>
                    </a:rPr>
                    <a:t> cm</a:t>
                  </a:r>
                  <a:r>
                    <a:rPr lang="en-US" baseline="30000" dirty="0">
                      <a:latin typeface="Avenir Book" panose="02000503020000020003" pitchFamily="2" charset="0"/>
                      <a:ea typeface="Roboto" panose="02000000000000000000" pitchFamily="2" charset="0"/>
                      <a:cs typeface="Roboto"/>
                      <a:sym typeface="Roboto"/>
                    </a:rPr>
                    <a:t>−3</a:t>
                  </a:r>
                  <a:r>
                    <a:rPr lang="en-US" dirty="0">
                      <a:latin typeface="Avenir Book" panose="02000503020000020003" pitchFamily="2" charset="0"/>
                      <a:ea typeface="Roboto" panose="02000000000000000000" pitchFamily="2" charset="0"/>
                      <a:cs typeface="Roboto"/>
                      <a:sym typeface="Roboto"/>
                    </a:rPr>
                    <a:t>. </a:t>
                  </a:r>
                  <a:endParaRPr lang="en-US" dirty="0">
                    <a:solidFill>
                      <a:schemeClr val="tx1"/>
                    </a:solidFill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endParaRPr>
                </a:p>
              </p:txBody>
            </p:sp>
          </mc:Choice>
          <mc:Fallback xmlns="">
            <p:sp>
              <p:nvSpPr>
                <p:cNvPr id="483" name="Google Shape;158;p15">
                  <a:extLst>
                    <a:ext uri="{FF2B5EF4-FFF2-40B4-BE49-F238E27FC236}">
                      <a16:creationId xmlns:a16="http://schemas.microsoft.com/office/drawing/2014/main" id="{0A582664-A8E8-0C94-BEC3-9040F614E0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40899" y="16798239"/>
                  <a:ext cx="13830164" cy="1569630"/>
                </a:xfrm>
                <a:prstGeom prst="rect">
                  <a:avLst/>
                </a:prstGeom>
                <a:blipFill>
                  <a:blip r:embed="rId37"/>
                  <a:stretch>
                    <a:fillRect l="-459" b="-240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12" name="Picture 211">
              <a:extLst>
                <a:ext uri="{FF2B5EF4-FFF2-40B4-BE49-F238E27FC236}">
                  <a16:creationId xmlns:a16="http://schemas.microsoft.com/office/drawing/2014/main" id="{B13608BC-AE73-DBB6-E7C3-1F5E3E44A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/>
            <a:srcRect r="51897"/>
            <a:stretch>
              <a:fillRect/>
            </a:stretch>
          </p:blipFill>
          <p:spPr>
            <a:xfrm>
              <a:off x="30054694" y="8066876"/>
              <a:ext cx="5751369" cy="4677225"/>
            </a:xfrm>
            <a:prstGeom prst="rect">
              <a:avLst/>
            </a:prstGeom>
          </p:spPr>
        </p:pic>
        <p:pic>
          <p:nvPicPr>
            <p:cNvPr id="213" name="Picture 212">
              <a:extLst>
                <a:ext uri="{FF2B5EF4-FFF2-40B4-BE49-F238E27FC236}">
                  <a16:creationId xmlns:a16="http://schemas.microsoft.com/office/drawing/2014/main" id="{E4511DD2-A31D-42C4-9ABB-012619E09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/>
            <a:srcRect r="51897"/>
            <a:stretch>
              <a:fillRect/>
            </a:stretch>
          </p:blipFill>
          <p:spPr>
            <a:xfrm>
              <a:off x="36171845" y="8066875"/>
              <a:ext cx="5751369" cy="4677225"/>
            </a:xfrm>
            <a:prstGeom prst="rect">
              <a:avLst/>
            </a:prstGeom>
          </p:spPr>
        </p:pic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781FB628-698C-89D9-A67A-7B4E14E8B437}"/>
                </a:ext>
              </a:extLst>
            </p:cNvPr>
            <p:cNvSpPr txBox="1"/>
            <p:nvPr/>
          </p:nvSpPr>
          <p:spPr>
            <a:xfrm>
              <a:off x="36021138" y="8323572"/>
              <a:ext cx="60263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latin typeface="Avenir Book" panose="02000503020000020003" pitchFamily="2" charset="0"/>
                  <a:ea typeface="Roboto" panose="02000000000000000000" pitchFamily="2" charset="0"/>
                  <a:cs typeface="Roboto"/>
                  <a:sym typeface="Roboto"/>
                </a:rPr>
                <a:t>(b)</a:t>
              </a:r>
              <a:endParaRPr lang="en-US" sz="2400" b="1" dirty="0">
                <a:latin typeface="Avenir Book" panose="02000503020000020003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3C2CDD04-D88C-0AD3-F449-9EB56AFD514A}"/>
                </a:ext>
              </a:extLst>
            </p:cNvPr>
            <p:cNvSpPr txBox="1"/>
            <p:nvPr/>
          </p:nvSpPr>
          <p:spPr>
            <a:xfrm>
              <a:off x="29895156" y="8323572"/>
              <a:ext cx="60263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latin typeface="Avenir Book" panose="02000503020000020003" pitchFamily="2" charset="0"/>
                  <a:ea typeface="Roboto" panose="02000000000000000000" pitchFamily="2" charset="0"/>
                  <a:cs typeface="Roboto"/>
                  <a:sym typeface="Roboto"/>
                </a:rPr>
                <a:t>(a)</a:t>
              </a:r>
              <a:endParaRPr lang="en-US" sz="2400" b="1" dirty="0">
                <a:latin typeface="Avenir Book" panose="02000503020000020003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3BBFE511-B39B-0DE5-1FF1-F5CC91F5E58D}"/>
                </a:ext>
              </a:extLst>
            </p:cNvPr>
            <p:cNvSpPr txBox="1"/>
            <p:nvPr/>
          </p:nvSpPr>
          <p:spPr>
            <a:xfrm>
              <a:off x="36021138" y="12758124"/>
              <a:ext cx="60263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latin typeface="Avenir Book" panose="02000503020000020003" pitchFamily="2" charset="0"/>
                  <a:ea typeface="Roboto" panose="02000000000000000000" pitchFamily="2" charset="0"/>
                  <a:cs typeface="Roboto"/>
                  <a:sym typeface="Roboto"/>
                </a:rPr>
                <a:t>(d)</a:t>
              </a:r>
              <a:endParaRPr lang="en-US" sz="2400" b="1" dirty="0">
                <a:latin typeface="Avenir Book" panose="02000503020000020003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1522F232-1F06-8422-8773-7C9E000907C0}"/>
                </a:ext>
              </a:extLst>
            </p:cNvPr>
            <p:cNvSpPr txBox="1"/>
            <p:nvPr/>
          </p:nvSpPr>
          <p:spPr>
            <a:xfrm>
              <a:off x="29895156" y="12764279"/>
              <a:ext cx="60263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latin typeface="Avenir Book" panose="02000503020000020003" pitchFamily="2" charset="0"/>
                  <a:ea typeface="Roboto" panose="02000000000000000000" pitchFamily="2" charset="0"/>
                  <a:cs typeface="Roboto"/>
                  <a:sym typeface="Roboto"/>
                </a:rPr>
                <a:t>(c)</a:t>
              </a:r>
              <a:endParaRPr lang="en-US" sz="2400" b="1" dirty="0">
                <a:latin typeface="Avenir Book" panose="02000503020000020003" pitchFamily="2" charset="0"/>
                <a:ea typeface="Roboto" panose="02000000000000000000" pitchFamily="2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BCEC5799-B639-B93C-95B2-52C277ECE326}"/>
                  </a:ext>
                </a:extLst>
              </p:cNvPr>
              <p:cNvSpPr txBox="1"/>
              <p:nvPr/>
            </p:nvSpPr>
            <p:spPr>
              <a:xfrm>
                <a:off x="28773679" y="12730648"/>
                <a:ext cx="14164614" cy="27699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>
                  <a:defRPr lang="en-US"/>
                </a:defPPr>
                <a:lvl1pPr marL="342900" lvl="0" indent="-34290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 sz="240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</a:defRPr>
                </a:lvl1pPr>
              </a:lstStyle>
              <a:p>
                <a:pPr algn="just"/>
                <a:r>
                  <a:rPr lang="en-US" dirty="0"/>
                  <a:t>Fe shows better performance compared to Ni as expected under pure thermal catalysis</a:t>
                </a:r>
              </a:p>
              <a:p>
                <a:pPr algn="just"/>
                <a:r>
                  <a:rPr lang="en-US" dirty="0"/>
                  <a:t>Ni performance improves due to easier nitrogen fixation on the catalyst surface from </a:t>
                </a:r>
                <a:r>
                  <a:rPr lang="en-US" dirty="0">
                    <a:sym typeface="Roboto"/>
                  </a:rPr>
                  <a:t>N</a:t>
                </a:r>
                <a:r>
                  <a:rPr lang="en-US" baseline="-25000" dirty="0">
                    <a:sym typeface="Roboto"/>
                  </a:rPr>
                  <a:t>2(g),</a:t>
                </a:r>
                <a14:m>
                  <m:oMath xmlns:m="http://schemas.openxmlformats.org/officeDocument/2006/math">
                    <m:r>
                      <a:rPr lang="en-US" i="1" baseline="-25000" dirty="0">
                        <a:latin typeface="Cambria Math" panose="02040503050406030204" pitchFamily="18" charset="0"/>
                        <a:sym typeface="Roboto"/>
                      </a:rPr>
                      <m:t>𝜈</m:t>
                    </m:r>
                  </m:oMath>
                </a14:m>
                <a:endParaRPr lang="en-US" dirty="0"/>
              </a:p>
              <a:p>
                <a:pPr algn="just"/>
                <a:r>
                  <a:rPr lang="en-US" dirty="0"/>
                  <a:t>Fe turnover rate is improved in the presence of H radicals, indicating that thermal NH</a:t>
                </a:r>
                <a:r>
                  <a:rPr lang="en-US" baseline="-25000" dirty="0"/>
                  <a:t>3(g)</a:t>
                </a:r>
                <a:r>
                  <a:rPr lang="en-US" dirty="0"/>
                  <a:t> production is limited due to the absence of H radicals.</a:t>
                </a:r>
              </a:p>
              <a:p>
                <a:pPr algn="just"/>
                <a:r>
                  <a:rPr lang="en-US" dirty="0"/>
                  <a:t>We achieve parity in metal performance when all limiting reactants are indued in the model</a:t>
                </a:r>
                <a:endParaRPr lang="en-US" dirty="0">
                  <a:sym typeface="Roboto"/>
                </a:endParaRPr>
              </a:p>
              <a:p>
                <a:pPr algn="just"/>
                <a:r>
                  <a:rPr lang="en-US" dirty="0"/>
                  <a:t>A synergistic effect is seen in overall NH</a:t>
                </a:r>
                <a:r>
                  <a:rPr lang="en-US" baseline="-25000" dirty="0"/>
                  <a:t>3(g)</a:t>
                </a:r>
                <a:r>
                  <a:rPr lang="en-US" dirty="0"/>
                  <a:t> density when all LTP-generated species are included in the model (i.e. </a:t>
                </a:r>
                <a:r>
                  <a:rPr lang="en-US" dirty="0">
                    <a:sym typeface="Roboto"/>
                  </a:rPr>
                  <a:t>N</a:t>
                </a:r>
                <a:r>
                  <a:rPr lang="en-US" baseline="-25000" dirty="0">
                    <a:sym typeface="Roboto"/>
                  </a:rPr>
                  <a:t>2(g),</a:t>
                </a:r>
                <a14:m>
                  <m:oMath xmlns:m="http://schemas.openxmlformats.org/officeDocument/2006/math">
                    <m:r>
                      <a:rPr lang="en-US" i="1" baseline="-25000" dirty="0">
                        <a:latin typeface="Cambria Math" panose="02040503050406030204" pitchFamily="18" charset="0"/>
                        <a:sym typeface="Roboto"/>
                      </a:rPr>
                      <m:t>𝜈</m:t>
                    </m:r>
                  </m:oMath>
                </a14:m>
                <a:r>
                  <a:rPr lang="en-US" b="1" dirty="0"/>
                  <a:t>+</a:t>
                </a:r>
                <a:r>
                  <a:rPr lang="en-US" dirty="0">
                    <a:sym typeface="Roboto"/>
                  </a:rPr>
                  <a:t>H</a:t>
                </a:r>
                <a:r>
                  <a:rPr lang="en-US" baseline="-25000" dirty="0">
                    <a:sym typeface="Roboto"/>
                  </a:rPr>
                  <a:t>2(g)</a:t>
                </a:r>
                <a14:m>
                  <m:oMath xmlns:m="http://schemas.openxmlformats.org/officeDocument/2006/math">
                    <m:r>
                      <a:rPr lang="en-US" i="1" baseline="-25000">
                        <a:latin typeface="Cambria Math" panose="02040503050406030204" pitchFamily="18" charset="0"/>
                        <a:sym typeface="Roboto"/>
                      </a:rPr>
                      <m:t> </m:t>
                    </m:r>
                  </m:oMath>
                </a14:m>
                <a:r>
                  <a:rPr lang="en-US" dirty="0"/>
                  <a:t>+ N</a:t>
                </a:r>
                <a:r>
                  <a:rPr lang="en-US" dirty="0">
                    <a:sym typeface="Roboto"/>
                  </a:rPr>
                  <a:t>•</a:t>
                </a:r>
                <a:r>
                  <a:rPr lang="en-US" dirty="0"/>
                  <a:t> + H</a:t>
                </a:r>
                <a:r>
                  <a:rPr lang="en-US" dirty="0">
                    <a:sym typeface="Roboto"/>
                  </a:rPr>
                  <a:t>•)</a:t>
                </a:r>
                <a:endParaRPr lang="en-US" dirty="0"/>
              </a:p>
            </p:txBody>
          </p:sp>
        </mc:Choice>
        <mc:Fallback xmlns="">
          <p:sp>
            <p:nvSpPr>
              <p:cNvPr id="223" name="TextBox 222">
                <a:extLst>
                  <a:ext uri="{FF2B5EF4-FFF2-40B4-BE49-F238E27FC236}">
                    <a16:creationId xmlns:a16="http://schemas.microsoft.com/office/drawing/2014/main" id="{BCEC5799-B639-B93C-95B2-52C277ECE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3679" y="12730648"/>
                <a:ext cx="14164614" cy="2769959"/>
              </a:xfrm>
              <a:prstGeom prst="rect">
                <a:avLst/>
              </a:prstGeom>
              <a:blipFill>
                <a:blip r:embed="rId40"/>
                <a:stretch>
                  <a:fillRect l="-627" r="-627" b="-27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A9A77ADB-3472-C593-9390-C62914644B37}"/>
                  </a:ext>
                </a:extLst>
              </p:cNvPr>
              <p:cNvSpPr txBox="1"/>
              <p:nvPr/>
            </p:nvSpPr>
            <p:spPr>
              <a:xfrm>
                <a:off x="28773678" y="26244307"/>
                <a:ext cx="13737855" cy="20312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>
                  <a:defRPr lang="en-US"/>
                </a:defPPr>
                <a:lvl1pPr marL="342900" lvl="0" indent="-342900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defRPr sz="240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</a:defRPr>
                </a:lvl1pPr>
              </a:lstStyle>
              <a:p>
                <a:r>
                  <a:rPr lang="en-US" dirty="0"/>
                  <a:t>Faster Eley</a:t>
                </a:r>
                <a:r>
                  <a:rPr lang="en-US" b="1" i="1" dirty="0"/>
                  <a:t>–</a:t>
                </a:r>
                <a:r>
                  <a:rPr lang="en-US" dirty="0" err="1"/>
                  <a:t>Rideal</a:t>
                </a:r>
                <a:r>
                  <a:rPr lang="en-US" dirty="0"/>
                  <a:t> kinetics dominate reaction pathway for NH</a:t>
                </a:r>
                <a:r>
                  <a:rPr lang="en-US" baseline="-25000" dirty="0"/>
                  <a:t>3(g)</a:t>
                </a:r>
                <a:r>
                  <a:rPr lang="en-US" dirty="0"/>
                  <a:t> production</a:t>
                </a:r>
              </a:p>
              <a:p>
                <a:r>
                  <a:rPr lang="en-US" dirty="0"/>
                  <a:t>H</a:t>
                </a:r>
                <a:r>
                  <a:rPr lang="en-US" dirty="0">
                    <a:sym typeface="Roboto"/>
                  </a:rPr>
                  <a:t>•</a:t>
                </a:r>
                <a:r>
                  <a:rPr lang="en-US" dirty="0"/>
                  <a:t> are consumed at a much faster rate than N</a:t>
                </a:r>
                <a:r>
                  <a:rPr lang="en-US" dirty="0">
                    <a:sym typeface="Roboto"/>
                  </a:rPr>
                  <a:t>•</a:t>
                </a:r>
                <a:r>
                  <a:rPr lang="en-US" dirty="0"/>
                  <a:t> densities. When present, H</a:t>
                </a:r>
                <a:r>
                  <a:rPr lang="en-US" dirty="0">
                    <a:sym typeface="Roboto"/>
                  </a:rPr>
                  <a:t>•</a:t>
                </a:r>
                <a:r>
                  <a:rPr lang="en-US" dirty="0"/>
                  <a:t> become the dominant source of hydrogenation.</a:t>
                </a:r>
              </a:p>
              <a:p>
                <a:r>
                  <a:rPr lang="en-US" dirty="0"/>
                  <a:t>Increase in </a:t>
                </a:r>
                <a:r>
                  <a:rPr lang="en-US" dirty="0">
                    <a:sym typeface="Roboto"/>
                  </a:rPr>
                  <a:t>N</a:t>
                </a:r>
                <a:r>
                  <a:rPr lang="en-US" baseline="-25000" dirty="0">
                    <a:sym typeface="Roboto"/>
                  </a:rPr>
                  <a:t>2(g),</a:t>
                </a:r>
                <a14:m>
                  <m:oMath xmlns:m="http://schemas.openxmlformats.org/officeDocument/2006/math">
                    <m:r>
                      <a:rPr lang="en-US" i="1" baseline="-25000" dirty="0">
                        <a:latin typeface="Cambria Math" panose="02040503050406030204" pitchFamily="18" charset="0"/>
                        <a:sym typeface="Roboto"/>
                      </a:rPr>
                      <m:t>𝜈</m:t>
                    </m:r>
                  </m:oMath>
                </a14:m>
                <a:r>
                  <a:rPr lang="en-US" baseline="-25000" dirty="0">
                    <a:sym typeface="Roboto"/>
                  </a:rPr>
                  <a:t>=0</a:t>
                </a:r>
                <a:r>
                  <a:rPr lang="en-US" dirty="0">
                    <a:sym typeface="Roboto"/>
                  </a:rPr>
                  <a:t> at reactor outlet is due to quenching reaction of higher excited states and </a:t>
                </a:r>
                <a:r>
                  <a:rPr lang="en-US">
                    <a:sym typeface="Roboto"/>
                  </a:rPr>
                  <a:t>recombination of N</a:t>
                </a:r>
                <a:r>
                  <a:rPr lang="en-US" dirty="0">
                    <a:sym typeface="Roboto"/>
                  </a:rPr>
                  <a:t>•</a:t>
                </a:r>
              </a:p>
            </p:txBody>
          </p:sp>
        </mc:Choice>
        <mc:Fallback>
          <p:sp>
            <p:nvSpPr>
              <p:cNvPr id="227" name="TextBox 226">
                <a:extLst>
                  <a:ext uri="{FF2B5EF4-FFF2-40B4-BE49-F238E27FC236}">
                    <a16:creationId xmlns:a16="http://schemas.microsoft.com/office/drawing/2014/main" id="{A9A77ADB-3472-C593-9390-C62914644B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73678" y="26244307"/>
                <a:ext cx="13737855" cy="2031295"/>
              </a:xfrm>
              <a:prstGeom prst="rect">
                <a:avLst/>
              </a:prstGeom>
              <a:blipFill>
                <a:blip r:embed="rId41"/>
                <a:stretch>
                  <a:fillRect l="-646" b="-37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8" name="Google Shape;177;p15">
            <a:extLst>
              <a:ext uri="{FF2B5EF4-FFF2-40B4-BE49-F238E27FC236}">
                <a16:creationId xmlns:a16="http://schemas.microsoft.com/office/drawing/2014/main" id="{C03C70D0-1D2D-28C8-C38A-7D728A3D6572}"/>
              </a:ext>
            </a:extLst>
          </p:cNvPr>
          <p:cNvSpPr txBox="1"/>
          <p:nvPr/>
        </p:nvSpPr>
        <p:spPr>
          <a:xfrm>
            <a:off x="36020534" y="29633625"/>
            <a:ext cx="6914796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dirty="0"/>
              <a:t>[1] Sun, J.; Alam, D.; Daiyan, R.; Masood, H.; Zhang, T.; Zhou, R.; J. Cullen, P.; C. Lovell, E.; Ali Jalili; Amal, R. Energy Environ. Sci. 2021</a:t>
            </a:r>
          </a:p>
          <a:p>
            <a:r>
              <a:rPr lang="en-US" dirty="0"/>
              <a:t>[2] Bogaerts, A.; Tu, X.; Whitehead, J. C.; Centi, G.; Lefferts, L.; </a:t>
            </a:r>
            <a:r>
              <a:rPr lang="en-US" dirty="0" err="1"/>
              <a:t>Guaitella</a:t>
            </a:r>
            <a:r>
              <a:rPr lang="en-US" dirty="0"/>
              <a:t>, O.; Azzolina-Jury, F.; Kim, H.-H.; Murphy, A. B.; Schneider, W. F.; Nozaki, T.; Hicks, J. C.; Rousseau, A.; Thevenet, F.; </a:t>
            </a:r>
            <a:r>
              <a:rPr lang="en-US" dirty="0" err="1"/>
              <a:t>Khacef</a:t>
            </a:r>
            <a:r>
              <a:rPr lang="en-US" dirty="0"/>
              <a:t>, A.; Carreon, M. J. Phys. Appl. Phys. 2020.</a:t>
            </a:r>
          </a:p>
          <a:p>
            <a:r>
              <a:rPr lang="en-US" dirty="0"/>
              <a:t>[3] Mehta, P.; </a:t>
            </a:r>
            <a:r>
              <a:rPr lang="en-US" dirty="0" err="1"/>
              <a:t>Barboun</a:t>
            </a:r>
            <a:r>
              <a:rPr lang="en-US" dirty="0"/>
              <a:t>, P. M.; Engelmann, Y.; Go, D. B.; Bogaerts, A.; Schneider, W. F.; Hicks, J. C. </a:t>
            </a:r>
            <a:r>
              <a:rPr lang="en-US" i="1" dirty="0"/>
              <a:t>ACS </a:t>
            </a:r>
            <a:r>
              <a:rPr lang="en-US" i="1" dirty="0" err="1"/>
              <a:t>Catal</a:t>
            </a:r>
            <a:r>
              <a:rPr lang="en-US" dirty="0"/>
              <a:t>. </a:t>
            </a:r>
            <a:r>
              <a:rPr lang="en-US" b="1" dirty="0"/>
              <a:t>2020</a:t>
            </a:r>
          </a:p>
          <a:p>
            <a:r>
              <a:rPr lang="en-US" dirty="0"/>
              <a:t>[4] Bayer, B. N.; </a:t>
            </a:r>
            <a:r>
              <a:rPr lang="en-US" dirty="0" err="1"/>
              <a:t>Raskar</a:t>
            </a:r>
            <a:r>
              <a:rPr lang="en-US" dirty="0"/>
              <a:t>, S.; Adamovich, I. V.; Bruggeman, P. J.; Bhan, A. </a:t>
            </a:r>
            <a:r>
              <a:rPr lang="en-US" i="1" dirty="0"/>
              <a:t>Plasma Sources Sci. Technol.</a:t>
            </a:r>
            <a:r>
              <a:rPr lang="en-US" dirty="0"/>
              <a:t> </a:t>
            </a:r>
            <a:r>
              <a:rPr lang="en-US" b="1" dirty="0"/>
              <a:t>2023</a:t>
            </a:r>
            <a:endParaRPr lang="en-US" dirty="0"/>
          </a:p>
        </p:txBody>
      </p:sp>
      <p:pic>
        <p:nvPicPr>
          <p:cNvPr id="231" name="Picture 230">
            <a:extLst>
              <a:ext uri="{FF2B5EF4-FFF2-40B4-BE49-F238E27FC236}">
                <a16:creationId xmlns:a16="http://schemas.microsoft.com/office/drawing/2014/main" id="{FA076651-8DEA-6800-5C45-29792C6EA310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40898" y="7116287"/>
            <a:ext cx="6121400" cy="3581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6" name="Google Shape;158;p15">
                <a:extLst>
                  <a:ext uri="{FF2B5EF4-FFF2-40B4-BE49-F238E27FC236}">
                    <a16:creationId xmlns:a16="http://schemas.microsoft.com/office/drawing/2014/main" id="{55FB805D-5EC1-453C-3DDF-7C0ED7B6A1B6}"/>
                  </a:ext>
                </a:extLst>
              </p:cNvPr>
              <p:cNvSpPr txBox="1"/>
              <p:nvPr/>
            </p:nvSpPr>
            <p:spPr>
              <a:xfrm>
                <a:off x="36432343" y="10683462"/>
                <a:ext cx="6121400" cy="15696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lvl="0" algn="just"/>
                <a:r>
                  <a:rPr lang="en-US" b="1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Figure 7.</a:t>
                </a:r>
                <a:r>
                  <a:rPr lang="en-US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 NH</a:t>
                </a:r>
                <a:r>
                  <a:rPr lang="en-US" baseline="-25000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3(g)</a:t>
                </a:r>
                <a:r>
                  <a:rPr lang="en-US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 densities at the outlet of the PBR reactor on Fe(110) and Ni (111) metal surface at various LTP RF power for Model N</a:t>
                </a:r>
                <a:r>
                  <a:rPr lang="en-US" baseline="-25000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2(g),</a:t>
                </a:r>
                <a14:m>
                  <m:oMath xmlns:m="http://schemas.openxmlformats.org/officeDocument/2006/math">
                    <m:r>
                      <a:rPr lang="en-US" i="1" baseline="-25000" dirty="0">
                        <a:latin typeface="Cambria Math" panose="02040503050406030204" pitchFamily="18" charset="0"/>
                        <a:ea typeface="Roboto" panose="02000000000000000000" pitchFamily="2" charset="0"/>
                        <a:cs typeface="Roboto"/>
                        <a:sym typeface="Roboto"/>
                      </a:rPr>
                      <m:t>𝜈</m:t>
                    </m:r>
                  </m:oMath>
                </a14:m>
                <a:r>
                  <a:rPr lang="en-US" dirty="0">
                    <a:latin typeface="Avenir Book" panose="02000503020000020003" pitchFamily="2" charset="0"/>
                    <a:ea typeface="Roboto" panose="02000000000000000000" pitchFamily="2" charset="0"/>
                  </a:rPr>
                  <a:t>+ N</a:t>
                </a:r>
                <a:r>
                  <a:rPr lang="en-US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• and Model H</a:t>
                </a:r>
                <a:r>
                  <a:rPr lang="en-US" baseline="-25000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2(g)</a:t>
                </a:r>
                <a14:m>
                  <m:oMath xmlns:m="http://schemas.openxmlformats.org/officeDocument/2006/math">
                    <m:r>
                      <a:rPr lang="en-US" i="1" baseline="-25000" smtClean="0">
                        <a:latin typeface="Cambria Math" panose="02040503050406030204" pitchFamily="18" charset="0"/>
                        <a:ea typeface="Roboto" panose="02000000000000000000" pitchFamily="2" charset="0"/>
                        <a:cs typeface="Roboto"/>
                        <a:sym typeface="Roboto"/>
                      </a:rPr>
                      <m:t> </m:t>
                    </m:r>
                  </m:oMath>
                </a14:m>
                <a:r>
                  <a:rPr lang="en-US" dirty="0">
                    <a:latin typeface="Avenir Book" panose="02000503020000020003" pitchFamily="2" charset="0"/>
                    <a:ea typeface="Roboto" panose="02000000000000000000" pitchFamily="2" charset="0"/>
                  </a:rPr>
                  <a:t>+ H</a:t>
                </a:r>
                <a:r>
                  <a:rPr lang="en-US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•. Operating conditions: 1 atm, 517 K, 1 SLM total flow rate. Feed gas composition: 0.5% N</a:t>
                </a:r>
                <a:r>
                  <a:rPr lang="en-US" baseline="-25000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2(g)</a:t>
                </a:r>
                <a:r>
                  <a:rPr lang="en-US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, 2.5% H</a:t>
                </a:r>
                <a:r>
                  <a:rPr lang="en-US" baseline="-25000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2(g)</a:t>
                </a:r>
                <a:r>
                  <a:rPr lang="en-US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, 97 % </a:t>
                </a:r>
                <a:r>
                  <a:rPr lang="en-US" dirty="0" err="1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Ar</a:t>
                </a:r>
                <a:r>
                  <a:rPr lang="en-US" baseline="-25000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(g)</a:t>
                </a:r>
                <a:r>
                  <a:rPr lang="en-US" dirty="0">
                    <a:latin typeface="Avenir Book" panose="02000503020000020003" pitchFamily="2" charset="0"/>
                    <a:ea typeface="Roboto" panose="02000000000000000000" pitchFamily="2" charset="0"/>
                    <a:cs typeface="Roboto"/>
                    <a:sym typeface="Roboto"/>
                  </a:rPr>
                  <a:t>. </a:t>
                </a:r>
                <a:endParaRPr lang="en-US" dirty="0">
                  <a:solidFill>
                    <a:schemeClr val="tx1"/>
                  </a:solidFill>
                  <a:latin typeface="Avenir Book" panose="02000503020000020003" pitchFamily="2" charset="0"/>
                  <a:ea typeface="Roboto" panose="02000000000000000000" pitchFamily="2" charset="0"/>
                  <a:cs typeface="Roboto"/>
                  <a:sym typeface="Roboto"/>
                </a:endParaRPr>
              </a:p>
            </p:txBody>
          </p:sp>
        </mc:Choice>
        <mc:Fallback xmlns="">
          <p:sp>
            <p:nvSpPr>
              <p:cNvPr id="236" name="Google Shape;158;p15">
                <a:extLst>
                  <a:ext uri="{FF2B5EF4-FFF2-40B4-BE49-F238E27FC236}">
                    <a16:creationId xmlns:a16="http://schemas.microsoft.com/office/drawing/2014/main" id="{55FB805D-5EC1-453C-3DDF-7C0ED7B6A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2343" y="10683462"/>
                <a:ext cx="6121400" cy="1569630"/>
              </a:xfrm>
              <a:prstGeom prst="rect">
                <a:avLst/>
              </a:prstGeom>
              <a:blipFill>
                <a:blip r:embed="rId43"/>
                <a:stretch>
                  <a:fillRect l="-828" r="-828" b="-24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7" name="Rectangle 236">
            <a:extLst>
              <a:ext uri="{FF2B5EF4-FFF2-40B4-BE49-F238E27FC236}">
                <a16:creationId xmlns:a16="http://schemas.microsoft.com/office/drawing/2014/main" id="{4C70B90C-60B5-77B6-ACB2-B0C69B7453E8}"/>
              </a:ext>
            </a:extLst>
          </p:cNvPr>
          <p:cNvSpPr/>
          <p:nvPr/>
        </p:nvSpPr>
        <p:spPr>
          <a:xfrm>
            <a:off x="36020534" y="28444579"/>
            <a:ext cx="6914797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BBD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74C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References</a:t>
            </a:r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EBAD34BA-AD76-3001-3FBD-FF431B223D12}"/>
              </a:ext>
            </a:extLst>
          </p:cNvPr>
          <p:cNvSpPr/>
          <p:nvPr/>
        </p:nvSpPr>
        <p:spPr>
          <a:xfrm>
            <a:off x="952905" y="20252875"/>
            <a:ext cx="13405788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BBD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274C"/>
                </a:solidFill>
                <a:latin typeface="Avenir Book" panose="02000503020000020003" pitchFamily="2" charset="0"/>
                <a:ea typeface="Roboto" panose="02000000000000000000" pitchFamily="2" charset="0"/>
                <a:cs typeface="Roboto Medium" panose="02000000000000000000" pitchFamily="2" charset="0"/>
              </a:rPr>
              <a:t>Uncertainty in Species Activity for NH</a:t>
            </a:r>
            <a:r>
              <a:rPr lang="en-US" sz="4400" baseline="-25000" dirty="0">
                <a:solidFill>
                  <a:srgbClr val="00274C"/>
                </a:solidFill>
                <a:latin typeface="Avenir Book" panose="02000503020000020003" pitchFamily="2" charset="0"/>
                <a:ea typeface="Roboto" panose="02000000000000000000" pitchFamily="2" charset="0"/>
                <a:cs typeface="Roboto Medium" panose="02000000000000000000" pitchFamily="2" charset="0"/>
              </a:rPr>
              <a:t>3(g)</a:t>
            </a:r>
            <a:r>
              <a:rPr lang="en-US" sz="4400" dirty="0">
                <a:solidFill>
                  <a:srgbClr val="00274C"/>
                </a:solidFill>
                <a:latin typeface="Avenir Book" panose="02000503020000020003" pitchFamily="2" charset="0"/>
                <a:ea typeface="Roboto" panose="02000000000000000000" pitchFamily="2" charset="0"/>
                <a:cs typeface="Roboto Medium" panose="02000000000000000000" pitchFamily="2" charset="0"/>
              </a:rPr>
              <a:t> Synthesis</a:t>
            </a:r>
            <a:endParaRPr lang="en-US" sz="4400" baseline="-25000" dirty="0">
              <a:solidFill>
                <a:srgbClr val="00274C"/>
              </a:solidFill>
              <a:latin typeface="Avenir Book" panose="02000503020000020003" pitchFamily="2" charset="0"/>
              <a:ea typeface="Roboto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448" name="Picture 447">
            <a:extLst>
              <a:ext uri="{FF2B5EF4-FFF2-40B4-BE49-F238E27FC236}">
                <a16:creationId xmlns:a16="http://schemas.microsoft.com/office/drawing/2014/main" id="{5CE8139E-0F76-40FD-A5F8-A45D3C1C5EEF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121" y="21391319"/>
            <a:ext cx="5565228" cy="4463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Fig. 5">
            <a:extLst>
              <a:ext uri="{FF2B5EF4-FFF2-40B4-BE49-F238E27FC236}">
                <a16:creationId xmlns:a16="http://schemas.microsoft.com/office/drawing/2014/main" id="{467F395D-E97F-54AC-2C40-0D6F95B8C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570" y="21427914"/>
            <a:ext cx="4467060" cy="448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287B8BF-9FB3-ADE7-F2A7-C9E4173E1FCB}"/>
              </a:ext>
            </a:extLst>
          </p:cNvPr>
          <p:cNvSpPr txBox="1"/>
          <p:nvPr/>
        </p:nvSpPr>
        <p:spPr>
          <a:xfrm>
            <a:off x="4978781" y="25884374"/>
            <a:ext cx="44670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venir Book" panose="02000503020000020003" pitchFamily="2" charset="0"/>
                <a:ea typeface="Roboto" panose="02000000000000000000" pitchFamily="2" charset="0"/>
              </a:rPr>
              <a:t>Figure 3. </a:t>
            </a:r>
            <a:r>
              <a:rPr lang="en-US" dirty="0">
                <a:latin typeface="Avenir Book" panose="02000503020000020003" pitchFamily="2" charset="0"/>
                <a:ea typeface="Roboto" panose="02000000000000000000" pitchFamily="2" charset="0"/>
              </a:rPr>
              <a:t>Measured NH</a:t>
            </a:r>
            <a:r>
              <a:rPr lang="en-US" baseline="-25000" dirty="0">
                <a:latin typeface="Avenir Book" panose="02000503020000020003" pitchFamily="2" charset="0"/>
                <a:ea typeface="Roboto" panose="02000000000000000000" pitchFamily="2" charset="0"/>
              </a:rPr>
              <a:t>3(g)</a:t>
            </a:r>
            <a:r>
              <a:rPr lang="en-US" dirty="0">
                <a:latin typeface="Avenir Book" panose="02000503020000020003" pitchFamily="2" charset="0"/>
                <a:ea typeface="Roboto" panose="02000000000000000000" pitchFamily="2" charset="0"/>
              </a:rPr>
              <a:t> STYs in the DBD reactor on metal/Al</a:t>
            </a:r>
            <a:r>
              <a:rPr lang="en-US" baseline="-25000" dirty="0">
                <a:latin typeface="Avenir Book" panose="02000503020000020003" pitchFamily="2" charset="0"/>
                <a:ea typeface="Roboto" panose="02000000000000000000" pitchFamily="2" charset="0"/>
              </a:rPr>
              <a:t>2</a:t>
            </a:r>
            <a:r>
              <a:rPr lang="en-US" dirty="0">
                <a:latin typeface="Avenir Book" panose="02000503020000020003" pitchFamily="2" charset="0"/>
                <a:ea typeface="Roboto" panose="02000000000000000000" pitchFamily="2" charset="0"/>
              </a:rPr>
              <a:t>O</a:t>
            </a:r>
            <a:r>
              <a:rPr lang="en-US" baseline="-25000" dirty="0">
                <a:latin typeface="Avenir Book" panose="02000503020000020003" pitchFamily="2" charset="0"/>
                <a:ea typeface="Roboto" panose="02000000000000000000" pitchFamily="2" charset="0"/>
              </a:rPr>
              <a:t>3</a:t>
            </a:r>
            <a:r>
              <a:rPr lang="en-US" dirty="0">
                <a:latin typeface="Avenir Book" panose="02000503020000020003" pitchFamily="2" charset="0"/>
                <a:ea typeface="Roboto" panose="02000000000000000000" pitchFamily="2" charset="0"/>
              </a:rPr>
              <a:t> catalysts as a function of the DFT-calculated nitrogen adsorption energy. T = 438 K.</a:t>
            </a:r>
            <a:r>
              <a:rPr lang="en-US" baseline="30000" dirty="0">
                <a:latin typeface="Avenir Book" panose="02000503020000020003" pitchFamily="2" charset="0"/>
                <a:ea typeface="Roboto" panose="02000000000000000000" pitchFamily="2" charset="0"/>
              </a:rPr>
              <a:t>[3]</a:t>
            </a:r>
            <a:endParaRPr lang="en-US" dirty="0">
              <a:latin typeface="Avenir Book" panose="02000503020000020003" pitchFamily="2" charset="0"/>
              <a:ea typeface="Roboto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14CC144-5244-003E-D556-393A52DE6077}"/>
                  </a:ext>
                </a:extLst>
              </p:cNvPr>
              <p:cNvSpPr txBox="1"/>
              <p:nvPr/>
            </p:nvSpPr>
            <p:spPr>
              <a:xfrm>
                <a:off x="9534334" y="25884374"/>
                <a:ext cx="5004626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Avenir Book" panose="02000503020000020003" pitchFamily="2" charset="0"/>
                    <a:ea typeface="Roboto" panose="02000000000000000000" pitchFamily="2" charset="0"/>
                  </a:rPr>
                  <a:t>Figure 4. </a:t>
                </a:r>
                <a:r>
                  <a:rPr lang="en-US" dirty="0">
                    <a:latin typeface="Avenir Book" panose="02000503020000020003" pitchFamily="2" charset="0"/>
                    <a:ea typeface="Roboto" panose="02000000000000000000" pitchFamily="2" charset="0"/>
                  </a:rPr>
                  <a:t>Upper bounds on the ratio of rates of dissociative adsorption to the rates of N</a:t>
                </a:r>
                <a:r>
                  <a:rPr lang="en-US" baseline="-25000" dirty="0">
                    <a:latin typeface="Avenir Book" panose="02000503020000020003" pitchFamily="2" charset="0"/>
                    <a:ea typeface="Roboto" panose="02000000000000000000" pitchFamily="2" charset="0"/>
                  </a:rPr>
                  <a:t>2(</a:t>
                </a:r>
                <a14:m>
                  <m:oMath xmlns:m="http://schemas.openxmlformats.org/officeDocument/2006/math">
                    <m:r>
                      <a:rPr lang="en-US" i="1" baseline="-25000" dirty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𝑣</m:t>
                    </m:r>
                  </m:oMath>
                </a14:m>
                <a:r>
                  <a:rPr lang="en-US" baseline="-25000" dirty="0">
                    <a:latin typeface="Avenir Book" panose="02000503020000020003" pitchFamily="2" charset="0"/>
                    <a:ea typeface="Roboto" panose="02000000000000000000" pitchFamily="2" charset="0"/>
                  </a:rPr>
                  <a:t>)</a:t>
                </a:r>
                <a:r>
                  <a:rPr lang="en-US" dirty="0">
                    <a:latin typeface="Avenir Book" panose="02000503020000020003" pitchFamily="2" charset="0"/>
                    <a:ea typeface="Roboto" panose="02000000000000000000" pitchFamily="2" charset="0"/>
                  </a:rPr>
                  <a:t> over Fe, Ni, and Ag metal wool catalysts as a function of vibrational level at the experimental surface temperature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14CC144-5244-003E-D556-393A52DE6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4334" y="25884374"/>
                <a:ext cx="5004626" cy="1477328"/>
              </a:xfrm>
              <a:prstGeom prst="rect">
                <a:avLst/>
              </a:prstGeom>
              <a:blipFill>
                <a:blip r:embed="rId46"/>
                <a:stretch>
                  <a:fillRect l="-1013" t="-1709" r="-2025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9" name="TextBox 448">
            <a:extLst>
              <a:ext uri="{FF2B5EF4-FFF2-40B4-BE49-F238E27FC236}">
                <a16:creationId xmlns:a16="http://schemas.microsoft.com/office/drawing/2014/main" id="{8038AEAE-EFB9-26E7-938F-A195A8553F75}"/>
              </a:ext>
            </a:extLst>
          </p:cNvPr>
          <p:cNvSpPr txBox="1"/>
          <p:nvPr/>
        </p:nvSpPr>
        <p:spPr>
          <a:xfrm>
            <a:off x="28773679" y="29528009"/>
            <a:ext cx="7067848" cy="2769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US"/>
            </a:defPPr>
            <a:lvl1pPr marL="34290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>
                <a:latin typeface="Avenir Book" panose="02000503020000020003" pitchFamily="2" charset="0"/>
                <a:ea typeface="Roboto" panose="02000000000000000000" pitchFamily="2" charset="0"/>
                <a:cs typeface="Roboto"/>
              </a:defRPr>
            </a:lvl1pPr>
          </a:lstStyle>
          <a:p>
            <a:r>
              <a:rPr lang="en-US" dirty="0"/>
              <a:t>Increasing model complexity to include Eley-</a:t>
            </a:r>
            <a:r>
              <a:rPr lang="en-US" dirty="0" err="1"/>
              <a:t>Rideal</a:t>
            </a:r>
            <a:r>
              <a:rPr lang="en-US" dirty="0"/>
              <a:t> reactions reconciles the discrepancy between experimental and computational results for Fe and Ni catalysts. </a:t>
            </a:r>
          </a:p>
          <a:p>
            <a:r>
              <a:rPr lang="en-US" dirty="0"/>
              <a:t>Similar analyses should be conducted across other transition metals to determine whether these trends persist more generally.</a:t>
            </a:r>
            <a:endParaRPr lang="en-US" dirty="0">
              <a:highlight>
                <a:srgbClr val="FFFF00"/>
              </a:highlight>
              <a:sym typeface="Roboto"/>
            </a:endParaRPr>
          </a:p>
        </p:txBody>
      </p:sp>
      <p:pic>
        <p:nvPicPr>
          <p:cNvPr id="460" name="Picture 459">
            <a:extLst>
              <a:ext uri="{FF2B5EF4-FFF2-40B4-BE49-F238E27FC236}">
                <a16:creationId xmlns:a16="http://schemas.microsoft.com/office/drawing/2014/main" id="{9D2E33EC-5A6F-D91B-669F-0C86E605CB68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61141" y="7116287"/>
            <a:ext cx="6036493" cy="3581400"/>
          </a:xfrm>
          <a:prstGeom prst="rect">
            <a:avLst/>
          </a:prstGeom>
        </p:spPr>
      </p:pic>
      <p:sp>
        <p:nvSpPr>
          <p:cNvPr id="463" name="Rectangle 462">
            <a:extLst>
              <a:ext uri="{FF2B5EF4-FFF2-40B4-BE49-F238E27FC236}">
                <a16:creationId xmlns:a16="http://schemas.microsoft.com/office/drawing/2014/main" id="{8FE20BA7-BE09-91A0-C224-CB334EE34BFF}"/>
              </a:ext>
            </a:extLst>
          </p:cNvPr>
          <p:cNvSpPr/>
          <p:nvPr/>
        </p:nvSpPr>
        <p:spPr>
          <a:xfrm>
            <a:off x="28773678" y="28444579"/>
            <a:ext cx="6567513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BBDA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274C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Conclusions</a:t>
            </a:r>
          </a:p>
        </p:txBody>
      </p:sp>
      <p:pic>
        <p:nvPicPr>
          <p:cNvPr id="477" name="Picture 476">
            <a:extLst>
              <a:ext uri="{FF2B5EF4-FFF2-40B4-BE49-F238E27FC236}">
                <a16:creationId xmlns:a16="http://schemas.microsoft.com/office/drawing/2014/main" id="{9ADFA4BE-FFB2-A1EB-79F9-751046228AC0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4954617" y="23471881"/>
            <a:ext cx="3602216" cy="677108"/>
          </a:xfrm>
          <a:prstGeom prst="rect">
            <a:avLst/>
          </a:prstGeom>
        </p:spPr>
      </p:pic>
      <p:pic>
        <p:nvPicPr>
          <p:cNvPr id="478" name="Picture 477">
            <a:extLst>
              <a:ext uri="{FF2B5EF4-FFF2-40B4-BE49-F238E27FC236}">
                <a16:creationId xmlns:a16="http://schemas.microsoft.com/office/drawing/2014/main" id="{A5665D9C-A006-503F-EE61-5D2422FEF5C3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19171932" y="21820353"/>
            <a:ext cx="4194311" cy="782521"/>
          </a:xfrm>
          <a:prstGeom prst="rect">
            <a:avLst/>
          </a:prstGeom>
        </p:spPr>
      </p:pic>
      <p:pic>
        <p:nvPicPr>
          <p:cNvPr id="479" name="Picture 478">
            <a:extLst>
              <a:ext uri="{FF2B5EF4-FFF2-40B4-BE49-F238E27FC236}">
                <a16:creationId xmlns:a16="http://schemas.microsoft.com/office/drawing/2014/main" id="{91CDAC64-4C63-1AAE-DEDA-0EE92F054395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9205811" y="23434672"/>
            <a:ext cx="2500013" cy="808194"/>
          </a:xfrm>
          <a:prstGeom prst="rect">
            <a:avLst/>
          </a:prstGeom>
        </p:spPr>
      </p:pic>
      <p:pic>
        <p:nvPicPr>
          <p:cNvPr id="480" name="Picture 479">
            <a:extLst>
              <a:ext uri="{FF2B5EF4-FFF2-40B4-BE49-F238E27FC236}">
                <a16:creationId xmlns:a16="http://schemas.microsoft.com/office/drawing/2014/main" id="{4724B1E6-9486-9912-7250-DF9FBB073F68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24821141" y="23434672"/>
            <a:ext cx="3580117" cy="1045877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116C0E34-0450-2791-ED68-5F6819B86647}"/>
              </a:ext>
            </a:extLst>
          </p:cNvPr>
          <p:cNvGrpSpPr/>
          <p:nvPr/>
        </p:nvGrpSpPr>
        <p:grpSpPr>
          <a:xfrm>
            <a:off x="14836085" y="24582555"/>
            <a:ext cx="13330366" cy="6410932"/>
            <a:chOff x="14836085" y="24582555"/>
            <a:chExt cx="13330366" cy="641093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E0F1C9A-75CA-80B6-27B2-992B0F508AB4}"/>
                </a:ext>
              </a:extLst>
            </p:cNvPr>
            <p:cNvSpPr txBox="1"/>
            <p:nvPr/>
          </p:nvSpPr>
          <p:spPr>
            <a:xfrm>
              <a:off x="23267135" y="24582555"/>
              <a:ext cx="34831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0000CC"/>
                  </a:solidFill>
                  <a:latin typeface="Avenir Book" panose="02000503020000020003" pitchFamily="2" charset="0"/>
                  <a:ea typeface="Roboto" panose="02000000000000000000" pitchFamily="2" charset="0"/>
                </a:rPr>
                <a:t>Eley</a:t>
              </a:r>
              <a:r>
                <a:rPr lang="en-US" sz="2400" b="1" i="1" dirty="0">
                  <a:solidFill>
                    <a:srgbClr val="0000CC"/>
                  </a:solidFill>
                  <a:latin typeface="Avenir Book" panose="02000503020000020003" pitchFamily="2" charset="0"/>
                </a:rPr>
                <a:t>–</a:t>
              </a:r>
              <a:r>
                <a:rPr lang="en-US" sz="2400" b="1" i="1" dirty="0" err="1">
                  <a:solidFill>
                    <a:srgbClr val="0000CC"/>
                  </a:solidFill>
                  <a:latin typeface="Avenir Book" panose="02000503020000020003" pitchFamily="2" charset="0"/>
                </a:rPr>
                <a:t>R</a:t>
              </a:r>
              <a:r>
                <a:rPr lang="en-US" sz="2400" b="1" i="1" dirty="0" err="1">
                  <a:solidFill>
                    <a:srgbClr val="0000CC"/>
                  </a:solidFill>
                  <a:latin typeface="Avenir Book" panose="02000503020000020003" pitchFamily="2" charset="0"/>
                  <a:ea typeface="Roboto" panose="02000000000000000000" pitchFamily="2" charset="0"/>
                </a:rPr>
                <a:t>ideal</a:t>
              </a:r>
              <a:r>
                <a:rPr lang="en-US" sz="2400" b="1" i="1" dirty="0">
                  <a:solidFill>
                    <a:srgbClr val="0000CC"/>
                  </a:solidFill>
                  <a:latin typeface="Avenir Book" panose="02000503020000020003" pitchFamily="2" charset="0"/>
                  <a:ea typeface="Roboto" panose="02000000000000000000" pitchFamily="2" charset="0"/>
                </a:rPr>
                <a:t> Reactions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5F1D42-FCD3-3690-BE9D-A3ADCD475269}"/>
                </a:ext>
              </a:extLst>
            </p:cNvPr>
            <p:cNvSpPr txBox="1"/>
            <p:nvPr/>
          </p:nvSpPr>
          <p:spPr>
            <a:xfrm>
              <a:off x="16262202" y="24582555"/>
              <a:ext cx="60905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i="1" dirty="0">
                  <a:solidFill>
                    <a:srgbClr val="0000CC"/>
                  </a:solidFill>
                  <a:latin typeface="Avenir Book" panose="02000503020000020003" pitchFamily="2" charset="0"/>
                  <a:ea typeface="Roboto" panose="02000000000000000000" pitchFamily="2" charset="0"/>
                </a:rPr>
                <a:t>Langmuir</a:t>
              </a:r>
              <a:r>
                <a:rPr lang="en-US" sz="2400" b="1" i="1" dirty="0">
                  <a:solidFill>
                    <a:srgbClr val="0000CC"/>
                  </a:solidFill>
                  <a:latin typeface="Avenir Book" panose="02000503020000020003" pitchFamily="2" charset="0"/>
                </a:rPr>
                <a:t>–</a:t>
              </a:r>
              <a:r>
                <a:rPr lang="en-US" sz="2400" b="1" i="1" dirty="0">
                  <a:solidFill>
                    <a:srgbClr val="0000CC"/>
                  </a:solidFill>
                  <a:latin typeface="Avenir Book" panose="02000503020000020003" pitchFamily="2" charset="0"/>
                  <a:ea typeface="Roboto" panose="02000000000000000000" pitchFamily="2" charset="0"/>
                </a:rPr>
                <a:t>Hinshelwood Reactions</a:t>
              </a:r>
            </a:p>
          </p:txBody>
        </p:sp>
        <p:sp>
          <p:nvSpPr>
            <p:cNvPr id="18" name="Left Brace 17">
              <a:extLst>
                <a:ext uri="{FF2B5EF4-FFF2-40B4-BE49-F238E27FC236}">
                  <a16:creationId xmlns:a16="http://schemas.microsoft.com/office/drawing/2014/main" id="{50A84015-F176-58CE-154A-ACA6B7362122}"/>
                </a:ext>
              </a:extLst>
            </p:cNvPr>
            <p:cNvSpPr/>
            <p:nvPr/>
          </p:nvSpPr>
          <p:spPr>
            <a:xfrm rot="5400000">
              <a:off x="24856146" y="23168752"/>
              <a:ext cx="244929" cy="4194312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Book" panose="02000503020000020003" pitchFamily="2" charset="0"/>
              </a:endParaRPr>
            </a:p>
          </p:txBody>
        </p:sp>
        <p:sp>
          <p:nvSpPr>
            <p:cNvPr id="21" name="Left Brace 20">
              <a:extLst>
                <a:ext uri="{FF2B5EF4-FFF2-40B4-BE49-F238E27FC236}">
                  <a16:creationId xmlns:a16="http://schemas.microsoft.com/office/drawing/2014/main" id="{ACEF83B7-6DED-AD01-E0CD-DDB76B1930DD}"/>
                </a:ext>
              </a:extLst>
            </p:cNvPr>
            <p:cNvSpPr/>
            <p:nvPr/>
          </p:nvSpPr>
          <p:spPr>
            <a:xfrm rot="5400000">
              <a:off x="19398502" y="22007140"/>
              <a:ext cx="244929" cy="6517533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venir Book" panose="02000503020000020003" pitchFamily="2" charset="0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7C7DB5F-9875-6E5C-CBE6-81D4B7427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2"/>
            <a:stretch>
              <a:fillRect/>
            </a:stretch>
          </p:blipFill>
          <p:spPr>
            <a:xfrm>
              <a:off x="14836085" y="25461973"/>
              <a:ext cx="13330366" cy="55315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1103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973</TotalTime>
  <Words>1735</Words>
  <Application>Microsoft Macintosh PowerPoint</Application>
  <PresentationFormat>Custom</PresentationFormat>
  <Paragraphs>153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Aptos Display</vt:lpstr>
      <vt:lpstr>Arial</vt:lpstr>
      <vt:lpstr>Avenir Book</vt:lpstr>
      <vt:lpstr>Cambria Math</vt:lpstr>
      <vt:lpstr>Roboto</vt:lpstr>
      <vt:lpstr>Roboto Medium</vt:lpstr>
      <vt:lpstr>Office Theme</vt:lpstr>
      <vt:lpstr>PowerPoint Presentation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Ohiro, Oluwatosin</dc:creator>
  <cp:lastModifiedBy>Ohiro, Oluwatosin</cp:lastModifiedBy>
  <cp:revision>1</cp:revision>
  <dcterms:created xsi:type="dcterms:W3CDTF">2025-12-02T14:29:21Z</dcterms:created>
  <dcterms:modified xsi:type="dcterms:W3CDTF">2025-12-03T06:59:45Z</dcterms:modified>
</cp:coreProperties>
</file>