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7F31E0-8869-41C0-A037-CAF4F1598EB5}" v="252" dt="2020-11-18T22:53:30.0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>
        <p:scale>
          <a:sx n="150" d="100"/>
          <a:sy n="150" d="100"/>
        </p:scale>
        <p:origin x="55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pner, Shadrach" userId="306b9b6a-b431-42f3-be42-95b216b7bec8" providerId="ADAL" clId="{1C7F31E0-8869-41C0-A037-CAF4F1598EB5}"/>
    <pc:docChg chg="undo custSel addSld modSld">
      <pc:chgData name="Hepner, Shadrach" userId="306b9b6a-b431-42f3-be42-95b216b7bec8" providerId="ADAL" clId="{1C7F31E0-8869-41C0-A037-CAF4F1598EB5}" dt="2020-11-18T22:53:30.096" v="4287" actId="207"/>
      <pc:docMkLst>
        <pc:docMk/>
      </pc:docMkLst>
      <pc:sldChg chg="addSp delSp modSp mod">
        <pc:chgData name="Hepner, Shadrach" userId="306b9b6a-b431-42f3-be42-95b216b7bec8" providerId="ADAL" clId="{1C7F31E0-8869-41C0-A037-CAF4F1598EB5}" dt="2020-11-18T22:53:30.096" v="4287" actId="207"/>
        <pc:sldMkLst>
          <pc:docMk/>
          <pc:sldMk cId="476393509" sldId="256"/>
        </pc:sldMkLst>
        <pc:spChg chg="del">
          <ac:chgData name="Hepner, Shadrach" userId="306b9b6a-b431-42f3-be42-95b216b7bec8" providerId="ADAL" clId="{1C7F31E0-8869-41C0-A037-CAF4F1598EB5}" dt="2020-11-18T14:20:53.183" v="0" actId="478"/>
          <ac:spMkLst>
            <pc:docMk/>
            <pc:sldMk cId="476393509" sldId="256"/>
            <ac:spMk id="2" creationId="{8F51B7D7-9A5B-40BA-9DFC-966F68406663}"/>
          </ac:spMkLst>
        </pc:spChg>
        <pc:spChg chg="del">
          <ac:chgData name="Hepner, Shadrach" userId="306b9b6a-b431-42f3-be42-95b216b7bec8" providerId="ADAL" clId="{1C7F31E0-8869-41C0-A037-CAF4F1598EB5}" dt="2020-11-18T14:20:53.183" v="0" actId="478"/>
          <ac:spMkLst>
            <pc:docMk/>
            <pc:sldMk cId="476393509" sldId="256"/>
            <ac:spMk id="3" creationId="{38AB79E7-A7E9-474C-8F35-5F0F3E884B0B}"/>
          </ac:spMkLst>
        </pc:spChg>
        <pc:spChg chg="add mod">
          <ac:chgData name="Hepner, Shadrach" userId="306b9b6a-b431-42f3-be42-95b216b7bec8" providerId="ADAL" clId="{1C7F31E0-8869-41C0-A037-CAF4F1598EB5}" dt="2020-11-18T22:04:35.635" v="4016"/>
          <ac:spMkLst>
            <pc:docMk/>
            <pc:sldMk cId="476393509" sldId="256"/>
            <ac:spMk id="4" creationId="{6F8E06AA-A397-4661-AB1D-DB7F1E343481}"/>
          </ac:spMkLst>
        </pc:spChg>
        <pc:spChg chg="add mod">
          <ac:chgData name="Hepner, Shadrach" userId="306b9b6a-b431-42f3-be42-95b216b7bec8" providerId="ADAL" clId="{1C7F31E0-8869-41C0-A037-CAF4F1598EB5}" dt="2020-11-18T14:23:35.795" v="58" actId="1076"/>
          <ac:spMkLst>
            <pc:docMk/>
            <pc:sldMk cId="476393509" sldId="256"/>
            <ac:spMk id="5" creationId="{B1353982-68BA-43EF-9E9A-4E92A7B3B861}"/>
          </ac:spMkLst>
        </pc:spChg>
        <pc:spChg chg="add mod">
          <ac:chgData name="Hepner, Shadrach" userId="306b9b6a-b431-42f3-be42-95b216b7bec8" providerId="ADAL" clId="{1C7F31E0-8869-41C0-A037-CAF4F1598EB5}" dt="2020-11-18T14:23:50.163" v="60" actId="1076"/>
          <ac:spMkLst>
            <pc:docMk/>
            <pc:sldMk cId="476393509" sldId="256"/>
            <ac:spMk id="6" creationId="{5B1BBE65-C5DC-44F4-A837-14CBF22BC006}"/>
          </ac:spMkLst>
        </pc:spChg>
        <pc:spChg chg="add mod">
          <ac:chgData name="Hepner, Shadrach" userId="306b9b6a-b431-42f3-be42-95b216b7bec8" providerId="ADAL" clId="{1C7F31E0-8869-41C0-A037-CAF4F1598EB5}" dt="2020-11-18T21:48:25.001" v="3660" actId="1036"/>
          <ac:spMkLst>
            <pc:docMk/>
            <pc:sldMk cId="476393509" sldId="256"/>
            <ac:spMk id="7" creationId="{A3BA4E6A-169C-4E39-A535-E44029760A73}"/>
          </ac:spMkLst>
        </pc:spChg>
        <pc:spChg chg="add mod">
          <ac:chgData name="Hepner, Shadrach" userId="306b9b6a-b431-42f3-be42-95b216b7bec8" providerId="ADAL" clId="{1C7F31E0-8869-41C0-A037-CAF4F1598EB5}" dt="2020-11-18T22:11:53.146" v="4252" actId="1036"/>
          <ac:spMkLst>
            <pc:docMk/>
            <pc:sldMk cId="476393509" sldId="256"/>
            <ac:spMk id="8" creationId="{50916BDD-2A15-4654-BE77-513D685BE52A}"/>
          </ac:spMkLst>
        </pc:spChg>
        <pc:spChg chg="add mod">
          <ac:chgData name="Hepner, Shadrach" userId="306b9b6a-b431-42f3-be42-95b216b7bec8" providerId="ADAL" clId="{1C7F31E0-8869-41C0-A037-CAF4F1598EB5}" dt="2020-11-18T21:48:32.771" v="3689" actId="1035"/>
          <ac:spMkLst>
            <pc:docMk/>
            <pc:sldMk cId="476393509" sldId="256"/>
            <ac:spMk id="9" creationId="{13F5CB7A-CE94-4D21-B0F2-99588CE05D80}"/>
          </ac:spMkLst>
        </pc:spChg>
        <pc:spChg chg="add mod">
          <ac:chgData name="Hepner, Shadrach" userId="306b9b6a-b431-42f3-be42-95b216b7bec8" providerId="ADAL" clId="{1C7F31E0-8869-41C0-A037-CAF4F1598EB5}" dt="2020-11-18T14:35:55.941" v="130" actId="2711"/>
          <ac:spMkLst>
            <pc:docMk/>
            <pc:sldMk cId="476393509" sldId="256"/>
            <ac:spMk id="10" creationId="{CC184F30-C89C-4E60-92B6-DF19E46FFBF4}"/>
          </ac:spMkLst>
        </pc:spChg>
        <pc:spChg chg="add mod">
          <ac:chgData name="Hepner, Shadrach" userId="306b9b6a-b431-42f3-be42-95b216b7bec8" providerId="ADAL" clId="{1C7F31E0-8869-41C0-A037-CAF4F1598EB5}" dt="2020-11-18T14:35:55.941" v="130" actId="2711"/>
          <ac:spMkLst>
            <pc:docMk/>
            <pc:sldMk cId="476393509" sldId="256"/>
            <ac:spMk id="11" creationId="{9839CB4D-D88C-4A08-9E47-2BB7EDA1C00C}"/>
          </ac:spMkLst>
        </pc:spChg>
        <pc:spChg chg="add mod">
          <ac:chgData name="Hepner, Shadrach" userId="306b9b6a-b431-42f3-be42-95b216b7bec8" providerId="ADAL" clId="{1C7F31E0-8869-41C0-A037-CAF4F1598EB5}" dt="2020-11-18T21:50:12.354" v="4009" actId="1035"/>
          <ac:spMkLst>
            <pc:docMk/>
            <pc:sldMk cId="476393509" sldId="256"/>
            <ac:spMk id="12" creationId="{634A665D-7F1F-4E70-90C8-4C3503BCE37D}"/>
          </ac:spMkLst>
        </pc:spChg>
        <pc:spChg chg="add mod">
          <ac:chgData name="Hepner, Shadrach" userId="306b9b6a-b431-42f3-be42-95b216b7bec8" providerId="ADAL" clId="{1C7F31E0-8869-41C0-A037-CAF4F1598EB5}" dt="2020-11-18T21:48:25.001" v="3660" actId="1036"/>
          <ac:spMkLst>
            <pc:docMk/>
            <pc:sldMk cId="476393509" sldId="256"/>
            <ac:spMk id="14" creationId="{B4BFB6EF-3357-4BCD-A8A6-39E36FA2C6AD}"/>
          </ac:spMkLst>
        </pc:spChg>
        <pc:spChg chg="add mod">
          <ac:chgData name="Hepner, Shadrach" userId="306b9b6a-b431-42f3-be42-95b216b7bec8" providerId="ADAL" clId="{1C7F31E0-8869-41C0-A037-CAF4F1598EB5}" dt="2020-11-18T21:48:25.001" v="3660" actId="1036"/>
          <ac:spMkLst>
            <pc:docMk/>
            <pc:sldMk cId="476393509" sldId="256"/>
            <ac:spMk id="15" creationId="{74F4E8A6-32AF-4BB8-A46D-26D35D260154}"/>
          </ac:spMkLst>
        </pc:spChg>
        <pc:spChg chg="add mod">
          <ac:chgData name="Hepner, Shadrach" userId="306b9b6a-b431-42f3-be42-95b216b7bec8" providerId="ADAL" clId="{1C7F31E0-8869-41C0-A037-CAF4F1598EB5}" dt="2020-11-18T21:48:28.051" v="3675" actId="1035"/>
          <ac:spMkLst>
            <pc:docMk/>
            <pc:sldMk cId="476393509" sldId="256"/>
            <ac:spMk id="16" creationId="{C42AA75D-7F96-444F-B476-49CB369D8E60}"/>
          </ac:spMkLst>
        </pc:spChg>
        <pc:spChg chg="add mod">
          <ac:chgData name="Hepner, Shadrach" userId="306b9b6a-b431-42f3-be42-95b216b7bec8" providerId="ADAL" clId="{1C7F31E0-8869-41C0-A037-CAF4F1598EB5}" dt="2020-11-18T16:21:01.767" v="1963" actId="20577"/>
          <ac:spMkLst>
            <pc:docMk/>
            <pc:sldMk cId="476393509" sldId="256"/>
            <ac:spMk id="17" creationId="{712F7957-F099-402F-9756-54DA9B164AC9}"/>
          </ac:spMkLst>
        </pc:spChg>
        <pc:spChg chg="add mod">
          <ac:chgData name="Hepner, Shadrach" userId="306b9b6a-b431-42f3-be42-95b216b7bec8" providerId="ADAL" clId="{1C7F31E0-8869-41C0-A037-CAF4F1598EB5}" dt="2020-11-18T16:26:10.565" v="2033" actId="6549"/>
          <ac:spMkLst>
            <pc:docMk/>
            <pc:sldMk cId="476393509" sldId="256"/>
            <ac:spMk id="19" creationId="{44F3C121-C5FF-488E-8BFF-D54E9AAC6217}"/>
          </ac:spMkLst>
        </pc:spChg>
        <pc:spChg chg="add mod">
          <ac:chgData name="Hepner, Shadrach" userId="306b9b6a-b431-42f3-be42-95b216b7bec8" providerId="ADAL" clId="{1C7F31E0-8869-41C0-A037-CAF4F1598EB5}" dt="2020-11-18T16:20:35.039" v="1892" actId="20577"/>
          <ac:spMkLst>
            <pc:docMk/>
            <pc:sldMk cId="476393509" sldId="256"/>
            <ac:spMk id="20" creationId="{9D789BE1-5B50-4A3E-9816-606DFC88EF0E}"/>
          </ac:spMkLst>
        </pc:spChg>
        <pc:spChg chg="add mod">
          <ac:chgData name="Hepner, Shadrach" userId="306b9b6a-b431-42f3-be42-95b216b7bec8" providerId="ADAL" clId="{1C7F31E0-8869-41C0-A037-CAF4F1598EB5}" dt="2020-11-18T16:26:22.445" v="2034" actId="20577"/>
          <ac:spMkLst>
            <pc:docMk/>
            <pc:sldMk cId="476393509" sldId="256"/>
            <ac:spMk id="22" creationId="{B380870E-DCDD-4F15-9809-D12AB11534DF}"/>
          </ac:spMkLst>
        </pc:spChg>
        <pc:spChg chg="add mod">
          <ac:chgData name="Hepner, Shadrach" userId="306b9b6a-b431-42f3-be42-95b216b7bec8" providerId="ADAL" clId="{1C7F31E0-8869-41C0-A037-CAF4F1598EB5}" dt="2020-11-18T21:48:32.771" v="3689" actId="1035"/>
          <ac:spMkLst>
            <pc:docMk/>
            <pc:sldMk cId="476393509" sldId="256"/>
            <ac:spMk id="28" creationId="{EF4DC7EB-1E50-4901-AAF0-1FC35F189C14}"/>
          </ac:spMkLst>
        </pc:spChg>
        <pc:spChg chg="add mod">
          <ac:chgData name="Hepner, Shadrach" userId="306b9b6a-b431-42f3-be42-95b216b7bec8" providerId="ADAL" clId="{1C7F31E0-8869-41C0-A037-CAF4F1598EB5}" dt="2020-11-18T16:40:51.183" v="2451" actId="20577"/>
          <ac:spMkLst>
            <pc:docMk/>
            <pc:sldMk cId="476393509" sldId="256"/>
            <ac:spMk id="29" creationId="{9057F66B-9F61-4A16-AE38-A1863F0E273C}"/>
          </ac:spMkLst>
        </pc:spChg>
        <pc:spChg chg="add mod">
          <ac:chgData name="Hepner, Shadrach" userId="306b9b6a-b431-42f3-be42-95b216b7bec8" providerId="ADAL" clId="{1C7F31E0-8869-41C0-A037-CAF4F1598EB5}" dt="2020-11-18T22:11:42.152" v="4244" actId="20577"/>
          <ac:spMkLst>
            <pc:docMk/>
            <pc:sldMk cId="476393509" sldId="256"/>
            <ac:spMk id="30" creationId="{FB2B65C4-677A-416A-A04B-A4992317CC00}"/>
          </ac:spMkLst>
        </pc:spChg>
        <pc:spChg chg="add mod">
          <ac:chgData name="Hepner, Shadrach" userId="306b9b6a-b431-42f3-be42-95b216b7bec8" providerId="ADAL" clId="{1C7F31E0-8869-41C0-A037-CAF4F1598EB5}" dt="2020-11-18T20:14:25.533" v="2588" actId="20577"/>
          <ac:spMkLst>
            <pc:docMk/>
            <pc:sldMk cId="476393509" sldId="256"/>
            <ac:spMk id="31" creationId="{70E4CB8D-AC78-43FD-B413-124420DBD622}"/>
          </ac:spMkLst>
        </pc:spChg>
        <pc:spChg chg="add mod">
          <ac:chgData name="Hepner, Shadrach" userId="306b9b6a-b431-42f3-be42-95b216b7bec8" providerId="ADAL" clId="{1C7F31E0-8869-41C0-A037-CAF4F1598EB5}" dt="2020-11-18T20:13:25.371" v="2559" actId="1076"/>
          <ac:spMkLst>
            <pc:docMk/>
            <pc:sldMk cId="476393509" sldId="256"/>
            <ac:spMk id="40" creationId="{43590751-BA59-4524-8991-2053E089F8CE}"/>
          </ac:spMkLst>
        </pc:spChg>
        <pc:spChg chg="add mod">
          <ac:chgData name="Hepner, Shadrach" userId="306b9b6a-b431-42f3-be42-95b216b7bec8" providerId="ADAL" clId="{1C7F31E0-8869-41C0-A037-CAF4F1598EB5}" dt="2020-11-18T20:13:31.779" v="2568" actId="14100"/>
          <ac:spMkLst>
            <pc:docMk/>
            <pc:sldMk cId="476393509" sldId="256"/>
            <ac:spMk id="41" creationId="{BBF698B0-81C9-4A82-9F69-9DAD60021E02}"/>
          </ac:spMkLst>
        </pc:spChg>
        <pc:spChg chg="add mod">
          <ac:chgData name="Hepner, Shadrach" userId="306b9b6a-b431-42f3-be42-95b216b7bec8" providerId="ADAL" clId="{1C7F31E0-8869-41C0-A037-CAF4F1598EB5}" dt="2020-11-18T20:13:37.754" v="2569" actId="571"/>
          <ac:spMkLst>
            <pc:docMk/>
            <pc:sldMk cId="476393509" sldId="256"/>
            <ac:spMk id="46" creationId="{128370EA-934D-4DE3-9518-921CEE023A7A}"/>
          </ac:spMkLst>
        </pc:spChg>
        <pc:spChg chg="add mod">
          <ac:chgData name="Hepner, Shadrach" userId="306b9b6a-b431-42f3-be42-95b216b7bec8" providerId="ADAL" clId="{1C7F31E0-8869-41C0-A037-CAF4F1598EB5}" dt="2020-11-18T20:13:37.754" v="2569" actId="571"/>
          <ac:spMkLst>
            <pc:docMk/>
            <pc:sldMk cId="476393509" sldId="256"/>
            <ac:spMk id="47" creationId="{09BF5743-6D7C-4488-9506-8DD5F7C281EE}"/>
          </ac:spMkLst>
        </pc:spChg>
        <pc:spChg chg="add mod">
          <ac:chgData name="Hepner, Shadrach" userId="306b9b6a-b431-42f3-be42-95b216b7bec8" providerId="ADAL" clId="{1C7F31E0-8869-41C0-A037-CAF4F1598EB5}" dt="2020-11-18T20:14:16.466" v="2585" actId="1076"/>
          <ac:spMkLst>
            <pc:docMk/>
            <pc:sldMk cId="476393509" sldId="256"/>
            <ac:spMk id="52" creationId="{14CC45E7-74DF-438D-9862-D864F45FD43C}"/>
          </ac:spMkLst>
        </pc:spChg>
        <pc:spChg chg="add mod">
          <ac:chgData name="Hepner, Shadrach" userId="306b9b6a-b431-42f3-be42-95b216b7bec8" providerId="ADAL" clId="{1C7F31E0-8869-41C0-A037-CAF4F1598EB5}" dt="2020-11-18T20:19:43.240" v="2813" actId="1076"/>
          <ac:spMkLst>
            <pc:docMk/>
            <pc:sldMk cId="476393509" sldId="256"/>
            <ac:spMk id="54" creationId="{E291E602-74BE-4537-A0C5-63D1637BC9B4}"/>
          </ac:spMkLst>
        </pc:spChg>
        <pc:spChg chg="add mod">
          <ac:chgData name="Hepner, Shadrach" userId="306b9b6a-b431-42f3-be42-95b216b7bec8" providerId="ADAL" clId="{1C7F31E0-8869-41C0-A037-CAF4F1598EB5}" dt="2020-11-18T20:19:41.321" v="2812" actId="1076"/>
          <ac:spMkLst>
            <pc:docMk/>
            <pc:sldMk cId="476393509" sldId="256"/>
            <ac:spMk id="55" creationId="{AB0B1250-AD7D-49F7-9F18-D6D7E24E9A65}"/>
          </ac:spMkLst>
        </pc:spChg>
        <pc:spChg chg="add mod">
          <ac:chgData name="Hepner, Shadrach" userId="306b9b6a-b431-42f3-be42-95b216b7bec8" providerId="ADAL" clId="{1C7F31E0-8869-41C0-A037-CAF4F1598EB5}" dt="2020-11-18T20:19:31.243" v="2809" actId="164"/>
          <ac:spMkLst>
            <pc:docMk/>
            <pc:sldMk cId="476393509" sldId="256"/>
            <ac:spMk id="56" creationId="{C45E3B1C-22C6-43EF-ABEB-7D704FB2993E}"/>
          </ac:spMkLst>
        </pc:spChg>
        <pc:spChg chg="add mod">
          <ac:chgData name="Hepner, Shadrach" userId="306b9b6a-b431-42f3-be42-95b216b7bec8" providerId="ADAL" clId="{1C7F31E0-8869-41C0-A037-CAF4F1598EB5}" dt="2020-11-18T20:19:31.243" v="2809" actId="164"/>
          <ac:spMkLst>
            <pc:docMk/>
            <pc:sldMk cId="476393509" sldId="256"/>
            <ac:spMk id="57" creationId="{5349D675-6A6F-4093-9081-AB57318F3A45}"/>
          </ac:spMkLst>
        </pc:spChg>
        <pc:spChg chg="add mod">
          <ac:chgData name="Hepner, Shadrach" userId="306b9b6a-b431-42f3-be42-95b216b7bec8" providerId="ADAL" clId="{1C7F31E0-8869-41C0-A037-CAF4F1598EB5}" dt="2020-11-18T21:49:10.414" v="3746" actId="1076"/>
          <ac:spMkLst>
            <pc:docMk/>
            <pc:sldMk cId="476393509" sldId="256"/>
            <ac:spMk id="58" creationId="{74BC3FC0-17CB-41BF-B65A-6AA2F78A0E46}"/>
          </ac:spMkLst>
        </pc:spChg>
        <pc:spChg chg="add mod">
          <ac:chgData name="Hepner, Shadrach" userId="306b9b6a-b431-42f3-be42-95b216b7bec8" providerId="ADAL" clId="{1C7F31E0-8869-41C0-A037-CAF4F1598EB5}" dt="2020-11-18T20:23:23.007" v="3174" actId="20577"/>
          <ac:spMkLst>
            <pc:docMk/>
            <pc:sldMk cId="476393509" sldId="256"/>
            <ac:spMk id="65" creationId="{2544FE30-287D-4518-9482-B31EE184977B}"/>
          </ac:spMkLst>
        </pc:spChg>
        <pc:spChg chg="add mod">
          <ac:chgData name="Hepner, Shadrach" userId="306b9b6a-b431-42f3-be42-95b216b7bec8" providerId="ADAL" clId="{1C7F31E0-8869-41C0-A037-CAF4F1598EB5}" dt="2020-11-18T22:52:44.309" v="4257" actId="1076"/>
          <ac:spMkLst>
            <pc:docMk/>
            <pc:sldMk cId="476393509" sldId="256"/>
            <ac:spMk id="66" creationId="{912FCEC7-C4C4-4022-B125-2FF81EAC76B8}"/>
          </ac:spMkLst>
        </pc:spChg>
        <pc:spChg chg="add mod">
          <ac:chgData name="Hepner, Shadrach" userId="306b9b6a-b431-42f3-be42-95b216b7bec8" providerId="ADAL" clId="{1C7F31E0-8869-41C0-A037-CAF4F1598EB5}" dt="2020-11-18T21:50:12.354" v="4009" actId="1035"/>
          <ac:spMkLst>
            <pc:docMk/>
            <pc:sldMk cId="476393509" sldId="256"/>
            <ac:spMk id="68" creationId="{5FA9B841-7935-4CBA-B941-341C528CE23A}"/>
          </ac:spMkLst>
        </pc:spChg>
        <pc:spChg chg="add mod">
          <ac:chgData name="Hepner, Shadrach" userId="306b9b6a-b431-42f3-be42-95b216b7bec8" providerId="ADAL" clId="{1C7F31E0-8869-41C0-A037-CAF4F1598EB5}" dt="2020-11-18T22:09:13.603" v="4208" actId="1036"/>
          <ac:spMkLst>
            <pc:docMk/>
            <pc:sldMk cId="476393509" sldId="256"/>
            <ac:spMk id="69" creationId="{B59BE94A-0736-4E84-A73A-992205692594}"/>
          </ac:spMkLst>
        </pc:spChg>
        <pc:spChg chg="add mod">
          <ac:chgData name="Hepner, Shadrach" userId="306b9b6a-b431-42f3-be42-95b216b7bec8" providerId="ADAL" clId="{1C7F31E0-8869-41C0-A037-CAF4F1598EB5}" dt="2020-11-18T22:04:47.059" v="4057" actId="404"/>
          <ac:spMkLst>
            <pc:docMk/>
            <pc:sldMk cId="476393509" sldId="256"/>
            <ac:spMk id="70" creationId="{9E8E47CF-A562-4AF2-A182-AD8814CEE5F5}"/>
          </ac:spMkLst>
        </pc:spChg>
        <pc:spChg chg="add mod">
          <ac:chgData name="Hepner, Shadrach" userId="306b9b6a-b431-42f3-be42-95b216b7bec8" providerId="ADAL" clId="{1C7F31E0-8869-41C0-A037-CAF4F1598EB5}" dt="2020-11-18T22:09:13.603" v="4208" actId="1036"/>
          <ac:spMkLst>
            <pc:docMk/>
            <pc:sldMk cId="476393509" sldId="256"/>
            <ac:spMk id="74" creationId="{96E57445-D0E9-4E6E-A46D-289534AB3DF0}"/>
          </ac:spMkLst>
        </pc:spChg>
        <pc:spChg chg="add del mod">
          <ac:chgData name="Hepner, Shadrach" userId="306b9b6a-b431-42f3-be42-95b216b7bec8" providerId="ADAL" clId="{1C7F31E0-8869-41C0-A037-CAF4F1598EB5}" dt="2020-11-18T22:08:08.384" v="4127" actId="478"/>
          <ac:spMkLst>
            <pc:docMk/>
            <pc:sldMk cId="476393509" sldId="256"/>
            <ac:spMk id="76" creationId="{3C62CCE8-941A-46A8-A420-ED54D69A97DF}"/>
          </ac:spMkLst>
        </pc:spChg>
        <pc:spChg chg="add mod">
          <ac:chgData name="Hepner, Shadrach" userId="306b9b6a-b431-42f3-be42-95b216b7bec8" providerId="ADAL" clId="{1C7F31E0-8869-41C0-A037-CAF4F1598EB5}" dt="2020-11-18T22:53:13.704" v="4282" actId="207"/>
          <ac:spMkLst>
            <pc:docMk/>
            <pc:sldMk cId="476393509" sldId="256"/>
            <ac:spMk id="79" creationId="{42BF4836-A1AE-4A72-AA24-D6146B4AA231}"/>
          </ac:spMkLst>
        </pc:spChg>
        <pc:spChg chg="add mod">
          <ac:chgData name="Hepner, Shadrach" userId="306b9b6a-b431-42f3-be42-95b216b7bec8" providerId="ADAL" clId="{1C7F31E0-8869-41C0-A037-CAF4F1598EB5}" dt="2020-11-18T22:53:30.096" v="4287" actId="207"/>
          <ac:spMkLst>
            <pc:docMk/>
            <pc:sldMk cId="476393509" sldId="256"/>
            <ac:spMk id="83" creationId="{93E84871-8ABD-4AF0-AD42-AE0D230748C8}"/>
          </ac:spMkLst>
        </pc:spChg>
        <pc:grpChg chg="add mod">
          <ac:chgData name="Hepner, Shadrach" userId="306b9b6a-b431-42f3-be42-95b216b7bec8" providerId="ADAL" clId="{1C7F31E0-8869-41C0-A037-CAF4F1598EB5}" dt="2020-11-18T20:21:34.111" v="2872" actId="14100"/>
          <ac:grpSpMkLst>
            <pc:docMk/>
            <pc:sldMk cId="476393509" sldId="256"/>
            <ac:grpSpMk id="59" creationId="{BC19535A-2208-481C-B555-502E6F5F6520}"/>
          </ac:grpSpMkLst>
        </pc:grpChg>
        <pc:grpChg chg="add del mod">
          <ac:chgData name="Hepner, Shadrach" userId="306b9b6a-b431-42f3-be42-95b216b7bec8" providerId="ADAL" clId="{1C7F31E0-8869-41C0-A037-CAF4F1598EB5}" dt="2020-11-18T22:09:50.221" v="4217" actId="165"/>
          <ac:grpSpMkLst>
            <pc:docMk/>
            <pc:sldMk cId="476393509" sldId="256"/>
            <ac:grpSpMk id="64" creationId="{48CD2E98-9C7E-4536-9B69-7D30E8016C55}"/>
          </ac:grpSpMkLst>
        </pc:grpChg>
        <pc:picChg chg="add mod ord">
          <ac:chgData name="Hepner, Shadrach" userId="306b9b6a-b431-42f3-be42-95b216b7bec8" providerId="ADAL" clId="{1C7F31E0-8869-41C0-A037-CAF4F1598EB5}" dt="2020-11-18T22:05:51.309" v="4059" actId="1076"/>
          <ac:picMkLst>
            <pc:docMk/>
            <pc:sldMk cId="476393509" sldId="256"/>
            <ac:picMk id="13" creationId="{2324DF0D-091D-4E77-9F3B-3AC4DB216AC5}"/>
          </ac:picMkLst>
        </pc:picChg>
        <pc:picChg chg="add mod">
          <ac:chgData name="Hepner, Shadrach" userId="306b9b6a-b431-42f3-be42-95b216b7bec8" providerId="ADAL" clId="{1C7F31E0-8869-41C0-A037-CAF4F1598EB5}" dt="2020-11-18T15:10:24.842" v="1081" actId="1076"/>
          <ac:picMkLst>
            <pc:docMk/>
            <pc:sldMk cId="476393509" sldId="256"/>
            <ac:picMk id="18" creationId="{4A6674EC-C7F1-488B-884D-4562D7F049C4}"/>
          </ac:picMkLst>
        </pc:picChg>
        <pc:picChg chg="add mod modCrop">
          <ac:chgData name="Hepner, Shadrach" userId="306b9b6a-b431-42f3-be42-95b216b7bec8" providerId="ADAL" clId="{1C7F31E0-8869-41C0-A037-CAF4F1598EB5}" dt="2020-11-18T16:23:36.910" v="1965" actId="1076"/>
          <ac:picMkLst>
            <pc:docMk/>
            <pc:sldMk cId="476393509" sldId="256"/>
            <ac:picMk id="21" creationId="{9E902A81-DCEF-46F4-802D-E5AC37576E55}"/>
          </ac:picMkLst>
        </pc:picChg>
        <pc:picChg chg="add del mod">
          <ac:chgData name="Hepner, Shadrach" userId="306b9b6a-b431-42f3-be42-95b216b7bec8" providerId="ADAL" clId="{1C7F31E0-8869-41C0-A037-CAF4F1598EB5}" dt="2020-11-18T16:24:37.542" v="1978" actId="478"/>
          <ac:picMkLst>
            <pc:docMk/>
            <pc:sldMk cId="476393509" sldId="256"/>
            <ac:picMk id="24" creationId="{1C7BFD9A-FEA7-4A71-87AB-C7F6D15DB226}"/>
          </ac:picMkLst>
        </pc:picChg>
        <pc:picChg chg="add mod">
          <ac:chgData name="Hepner, Shadrach" userId="306b9b6a-b431-42f3-be42-95b216b7bec8" providerId="ADAL" clId="{1C7F31E0-8869-41C0-A037-CAF4F1598EB5}" dt="2020-11-18T16:25:09.158" v="1986" actId="14100"/>
          <ac:picMkLst>
            <pc:docMk/>
            <pc:sldMk cId="476393509" sldId="256"/>
            <ac:picMk id="25" creationId="{D8E16906-8F43-44F7-90D7-1B1E3AE04BC1}"/>
          </ac:picMkLst>
        </pc:picChg>
        <pc:picChg chg="add mod">
          <ac:chgData name="Hepner, Shadrach" userId="306b9b6a-b431-42f3-be42-95b216b7bec8" providerId="ADAL" clId="{1C7F31E0-8869-41C0-A037-CAF4F1598EB5}" dt="2020-11-18T16:25:18.366" v="1988" actId="14100"/>
          <ac:picMkLst>
            <pc:docMk/>
            <pc:sldMk cId="476393509" sldId="256"/>
            <ac:picMk id="26" creationId="{74FCA5E7-C50B-4813-ADF9-5AE2282D64E8}"/>
          </ac:picMkLst>
        </pc:picChg>
        <pc:picChg chg="add mod">
          <ac:chgData name="Hepner, Shadrach" userId="306b9b6a-b431-42f3-be42-95b216b7bec8" providerId="ADAL" clId="{1C7F31E0-8869-41C0-A037-CAF4F1598EB5}" dt="2020-11-18T16:36:08.930" v="2041" actId="1076"/>
          <ac:picMkLst>
            <pc:docMk/>
            <pc:sldMk cId="476393509" sldId="256"/>
            <ac:picMk id="27" creationId="{831FAE49-893F-47C5-89BB-C9295C291648}"/>
          </ac:picMkLst>
        </pc:picChg>
        <pc:picChg chg="add mod">
          <ac:chgData name="Hepner, Shadrach" userId="306b9b6a-b431-42f3-be42-95b216b7bec8" providerId="ADAL" clId="{1C7F31E0-8869-41C0-A037-CAF4F1598EB5}" dt="2020-11-18T20:19:31.243" v="2809" actId="164"/>
          <ac:picMkLst>
            <pc:docMk/>
            <pc:sldMk cId="476393509" sldId="256"/>
            <ac:picMk id="53" creationId="{E3A07345-FD31-488D-8C0D-20CAEF8731AA}"/>
          </ac:picMkLst>
        </pc:picChg>
        <pc:picChg chg="add mod topLvl">
          <ac:chgData name="Hepner, Shadrach" userId="306b9b6a-b431-42f3-be42-95b216b7bec8" providerId="ADAL" clId="{1C7F31E0-8869-41C0-A037-CAF4F1598EB5}" dt="2020-11-18T22:09:50.221" v="4217" actId="165"/>
          <ac:picMkLst>
            <pc:docMk/>
            <pc:sldMk cId="476393509" sldId="256"/>
            <ac:picMk id="60" creationId="{1ECDD6A0-658E-4975-943B-56E15374F796}"/>
          </ac:picMkLst>
        </pc:picChg>
        <pc:picChg chg="add mod">
          <ac:chgData name="Hepner, Shadrach" userId="306b9b6a-b431-42f3-be42-95b216b7bec8" providerId="ADAL" clId="{1C7F31E0-8869-41C0-A037-CAF4F1598EB5}" dt="2020-11-18T20:20:49.418" v="2857" actId="571"/>
          <ac:picMkLst>
            <pc:docMk/>
            <pc:sldMk cId="476393509" sldId="256"/>
            <ac:picMk id="61" creationId="{E277C1E1-9CF7-4469-A579-C3E37BC1C719}"/>
          </ac:picMkLst>
        </pc:picChg>
        <pc:picChg chg="add mod">
          <ac:chgData name="Hepner, Shadrach" userId="306b9b6a-b431-42f3-be42-95b216b7bec8" providerId="ADAL" clId="{1C7F31E0-8869-41C0-A037-CAF4F1598EB5}" dt="2020-11-18T20:20:57.561" v="2861" actId="571"/>
          <ac:picMkLst>
            <pc:docMk/>
            <pc:sldMk cId="476393509" sldId="256"/>
            <ac:picMk id="62" creationId="{2AA8CBDA-1850-46D4-B24B-00C2410148C9}"/>
          </ac:picMkLst>
        </pc:picChg>
        <pc:picChg chg="add mod topLvl">
          <ac:chgData name="Hepner, Shadrach" userId="306b9b6a-b431-42f3-be42-95b216b7bec8" providerId="ADAL" clId="{1C7F31E0-8869-41C0-A037-CAF4F1598EB5}" dt="2020-11-18T22:09:50.221" v="4217" actId="165"/>
          <ac:picMkLst>
            <pc:docMk/>
            <pc:sldMk cId="476393509" sldId="256"/>
            <ac:picMk id="63" creationId="{D6CB24CF-992F-480F-A9B2-E592F9DAB747}"/>
          </ac:picMkLst>
        </pc:picChg>
        <pc:picChg chg="add mod ord modCrop">
          <ac:chgData name="Hepner, Shadrach" userId="306b9b6a-b431-42f3-be42-95b216b7bec8" providerId="ADAL" clId="{1C7F31E0-8869-41C0-A037-CAF4F1598EB5}" dt="2020-11-18T22:09:54.922" v="4219" actId="167"/>
          <ac:picMkLst>
            <pc:docMk/>
            <pc:sldMk cId="476393509" sldId="256"/>
            <ac:picMk id="67" creationId="{824A2B13-67EF-4FA3-A509-4E24FA2ADD84}"/>
          </ac:picMkLst>
        </pc:picChg>
        <pc:picChg chg="add del mod">
          <ac:chgData name="Hepner, Shadrach" userId="306b9b6a-b431-42f3-be42-95b216b7bec8" providerId="ADAL" clId="{1C7F31E0-8869-41C0-A037-CAF4F1598EB5}" dt="2020-11-18T22:08:07.713" v="4126" actId="478"/>
          <ac:picMkLst>
            <pc:docMk/>
            <pc:sldMk cId="476393509" sldId="256"/>
            <ac:picMk id="71" creationId="{EEC6EDE8-1BFB-4F57-A495-68EE7634D1D1}"/>
          </ac:picMkLst>
        </pc:picChg>
        <pc:picChg chg="add del mod">
          <ac:chgData name="Hepner, Shadrach" userId="306b9b6a-b431-42f3-be42-95b216b7bec8" providerId="ADAL" clId="{1C7F31E0-8869-41C0-A037-CAF4F1598EB5}" dt="2020-11-18T22:08:38.128" v="4141" actId="478"/>
          <ac:picMkLst>
            <pc:docMk/>
            <pc:sldMk cId="476393509" sldId="256"/>
            <ac:picMk id="72" creationId="{AEF2DBE1-5AAF-412D-A382-6CC484CA715F}"/>
          </ac:picMkLst>
        </pc:picChg>
        <pc:picChg chg="add mod ord">
          <ac:chgData name="Hepner, Shadrach" userId="306b9b6a-b431-42f3-be42-95b216b7bec8" providerId="ADAL" clId="{1C7F31E0-8869-41C0-A037-CAF4F1598EB5}" dt="2020-11-18T22:53:16.025" v="4284" actId="1076"/>
          <ac:picMkLst>
            <pc:docMk/>
            <pc:sldMk cId="476393509" sldId="256"/>
            <ac:picMk id="77" creationId="{6BBDFC13-80B7-407A-8394-7EDFD81153A0}"/>
          </ac:picMkLst>
        </pc:picChg>
        <pc:picChg chg="add mod">
          <ac:chgData name="Hepner, Shadrach" userId="306b9b6a-b431-42f3-be42-95b216b7bec8" providerId="ADAL" clId="{1C7F31E0-8869-41C0-A037-CAF4F1598EB5}" dt="2020-11-18T22:09:13.603" v="4208" actId="1036"/>
          <ac:picMkLst>
            <pc:docMk/>
            <pc:sldMk cId="476393509" sldId="256"/>
            <ac:picMk id="78" creationId="{C2F6E32E-5445-44BE-AAFF-FC6A3FDF468A}"/>
          </ac:picMkLst>
        </pc:picChg>
        <pc:picChg chg="add mod">
          <ac:chgData name="Hepner, Shadrach" userId="306b9b6a-b431-42f3-be42-95b216b7bec8" providerId="ADAL" clId="{1C7F31E0-8869-41C0-A037-CAF4F1598EB5}" dt="2020-11-18T22:09:30.699" v="4211" actId="571"/>
          <ac:picMkLst>
            <pc:docMk/>
            <pc:sldMk cId="476393509" sldId="256"/>
            <ac:picMk id="80" creationId="{CE041E67-0080-4EC2-AC1C-23EE364318D3}"/>
          </ac:picMkLst>
        </pc:picChg>
        <pc:picChg chg="add mod topLvl">
          <ac:chgData name="Hepner, Shadrach" userId="306b9b6a-b431-42f3-be42-95b216b7bec8" providerId="ADAL" clId="{1C7F31E0-8869-41C0-A037-CAF4F1598EB5}" dt="2020-11-18T22:09:59.015" v="4221" actId="14100"/>
          <ac:picMkLst>
            <pc:docMk/>
            <pc:sldMk cId="476393509" sldId="256"/>
            <ac:picMk id="81" creationId="{3EFE9555-F2FF-4667-A768-70347B98988C}"/>
          </ac:picMkLst>
        </pc:picChg>
        <pc:picChg chg="add mod">
          <ac:chgData name="Hepner, Shadrach" userId="306b9b6a-b431-42f3-be42-95b216b7bec8" providerId="ADAL" clId="{1C7F31E0-8869-41C0-A037-CAF4F1598EB5}" dt="2020-11-18T22:04:07.553" v="4014" actId="1076"/>
          <ac:picMkLst>
            <pc:docMk/>
            <pc:sldMk cId="476393509" sldId="256"/>
            <ac:picMk id="1026" creationId="{9BE75983-8AA5-4F17-98CA-4D789F627DE3}"/>
          </ac:picMkLst>
        </pc:picChg>
        <pc:cxnChg chg="add mod">
          <ac:chgData name="Hepner, Shadrach" userId="306b9b6a-b431-42f3-be42-95b216b7bec8" providerId="ADAL" clId="{1C7F31E0-8869-41C0-A037-CAF4F1598EB5}" dt="2020-11-18T20:12:21.133" v="2524" actId="208"/>
          <ac:cxnSpMkLst>
            <pc:docMk/>
            <pc:sldMk cId="476393509" sldId="256"/>
            <ac:cxnSpMk id="33" creationId="{164238A6-97E1-46E2-8128-E855163291D3}"/>
          </ac:cxnSpMkLst>
        </pc:cxnChg>
        <pc:cxnChg chg="add mod">
          <ac:chgData name="Hepner, Shadrach" userId="306b9b6a-b431-42f3-be42-95b216b7bec8" providerId="ADAL" clId="{1C7F31E0-8869-41C0-A037-CAF4F1598EB5}" dt="2020-11-18T20:12:31.932" v="2527" actId="208"/>
          <ac:cxnSpMkLst>
            <pc:docMk/>
            <pc:sldMk cId="476393509" sldId="256"/>
            <ac:cxnSpMk id="35" creationId="{4B27DF1D-8821-4EF6-BF42-985F0B86216E}"/>
          </ac:cxnSpMkLst>
        </pc:cxnChg>
        <pc:cxnChg chg="add mod">
          <ac:chgData name="Hepner, Shadrach" userId="306b9b6a-b431-42f3-be42-95b216b7bec8" providerId="ADAL" clId="{1C7F31E0-8869-41C0-A037-CAF4F1598EB5}" dt="2020-11-18T20:12:37.421" v="2530" actId="14100"/>
          <ac:cxnSpMkLst>
            <pc:docMk/>
            <pc:sldMk cId="476393509" sldId="256"/>
            <ac:cxnSpMk id="36" creationId="{B783A820-DE51-4835-BAA8-E91DE08B1E9A}"/>
          </ac:cxnSpMkLst>
        </pc:cxnChg>
        <pc:cxnChg chg="add mod">
          <ac:chgData name="Hepner, Shadrach" userId="306b9b6a-b431-42f3-be42-95b216b7bec8" providerId="ADAL" clId="{1C7F31E0-8869-41C0-A037-CAF4F1598EB5}" dt="2020-11-18T20:12:50.850" v="2537" actId="1036"/>
          <ac:cxnSpMkLst>
            <pc:docMk/>
            <pc:sldMk cId="476393509" sldId="256"/>
            <ac:cxnSpMk id="39" creationId="{29823D0C-F947-4E7B-B860-FB36AFD7A787}"/>
          </ac:cxnSpMkLst>
        </pc:cxnChg>
        <pc:cxnChg chg="add mod">
          <ac:chgData name="Hepner, Shadrach" userId="306b9b6a-b431-42f3-be42-95b216b7bec8" providerId="ADAL" clId="{1C7F31E0-8869-41C0-A037-CAF4F1598EB5}" dt="2020-11-18T20:13:37.754" v="2569" actId="571"/>
          <ac:cxnSpMkLst>
            <pc:docMk/>
            <pc:sldMk cId="476393509" sldId="256"/>
            <ac:cxnSpMk id="42" creationId="{4E7CF3D9-83BE-4283-B228-1B2433ED3E6D}"/>
          </ac:cxnSpMkLst>
        </pc:cxnChg>
        <pc:cxnChg chg="add mod">
          <ac:chgData name="Hepner, Shadrach" userId="306b9b6a-b431-42f3-be42-95b216b7bec8" providerId="ADAL" clId="{1C7F31E0-8869-41C0-A037-CAF4F1598EB5}" dt="2020-11-18T20:13:37.754" v="2569" actId="571"/>
          <ac:cxnSpMkLst>
            <pc:docMk/>
            <pc:sldMk cId="476393509" sldId="256"/>
            <ac:cxnSpMk id="43" creationId="{84A7160F-ECE2-4D4C-988E-3DF86B64922C}"/>
          </ac:cxnSpMkLst>
        </pc:cxnChg>
        <pc:cxnChg chg="add mod">
          <ac:chgData name="Hepner, Shadrach" userId="306b9b6a-b431-42f3-be42-95b216b7bec8" providerId="ADAL" clId="{1C7F31E0-8869-41C0-A037-CAF4F1598EB5}" dt="2020-11-18T20:13:37.754" v="2569" actId="571"/>
          <ac:cxnSpMkLst>
            <pc:docMk/>
            <pc:sldMk cId="476393509" sldId="256"/>
            <ac:cxnSpMk id="44" creationId="{BAC1C34D-9BAB-4E15-8DB9-CDBD0F848471}"/>
          </ac:cxnSpMkLst>
        </pc:cxnChg>
        <pc:cxnChg chg="add mod">
          <ac:chgData name="Hepner, Shadrach" userId="306b9b6a-b431-42f3-be42-95b216b7bec8" providerId="ADAL" clId="{1C7F31E0-8869-41C0-A037-CAF4F1598EB5}" dt="2020-11-18T20:13:37.754" v="2569" actId="571"/>
          <ac:cxnSpMkLst>
            <pc:docMk/>
            <pc:sldMk cId="476393509" sldId="256"/>
            <ac:cxnSpMk id="45" creationId="{030367EF-6F62-4103-B608-9D11810E8741}"/>
          </ac:cxnSpMkLst>
        </pc:cxnChg>
        <pc:cxnChg chg="add mod">
          <ac:chgData name="Hepner, Shadrach" userId="306b9b6a-b431-42f3-be42-95b216b7bec8" providerId="ADAL" clId="{1C7F31E0-8869-41C0-A037-CAF4F1598EB5}" dt="2020-11-18T20:14:07.210" v="2574" actId="14100"/>
          <ac:cxnSpMkLst>
            <pc:docMk/>
            <pc:sldMk cId="476393509" sldId="256"/>
            <ac:cxnSpMk id="49" creationId="{094695FD-07AB-4AC8-8589-710C94B4CAB1}"/>
          </ac:cxnSpMkLst>
        </pc:cxnChg>
        <pc:cxnChg chg="add del mod">
          <ac:chgData name="Hepner, Shadrach" userId="306b9b6a-b431-42f3-be42-95b216b7bec8" providerId="ADAL" clId="{1C7F31E0-8869-41C0-A037-CAF4F1598EB5}" dt="2020-11-18T22:08:09.113" v="4128" actId="478"/>
          <ac:cxnSpMkLst>
            <pc:docMk/>
            <pc:sldMk cId="476393509" sldId="256"/>
            <ac:cxnSpMk id="75" creationId="{32A827CF-BD1F-4BF1-9B4D-80C36CBAA286}"/>
          </ac:cxnSpMkLst>
        </pc:cxnChg>
      </pc:sldChg>
      <pc:sldChg chg="delSp new mod">
        <pc:chgData name="Hepner, Shadrach" userId="306b9b6a-b431-42f3-be42-95b216b7bec8" providerId="ADAL" clId="{1C7F31E0-8869-41C0-A037-CAF4F1598EB5}" dt="2020-11-18T22:12:01.063" v="4254" actId="478"/>
        <pc:sldMkLst>
          <pc:docMk/>
          <pc:sldMk cId="3524548195" sldId="257"/>
        </pc:sldMkLst>
        <pc:spChg chg="del">
          <ac:chgData name="Hepner, Shadrach" userId="306b9b6a-b431-42f3-be42-95b216b7bec8" providerId="ADAL" clId="{1C7F31E0-8869-41C0-A037-CAF4F1598EB5}" dt="2020-11-18T22:12:01.063" v="4254" actId="478"/>
          <ac:spMkLst>
            <pc:docMk/>
            <pc:sldMk cId="3524548195" sldId="257"/>
            <ac:spMk id="2" creationId="{E7C37287-8819-461D-AB55-8E58FDA38A5E}"/>
          </ac:spMkLst>
        </pc:spChg>
        <pc:spChg chg="del">
          <ac:chgData name="Hepner, Shadrach" userId="306b9b6a-b431-42f3-be42-95b216b7bec8" providerId="ADAL" clId="{1C7F31E0-8869-41C0-A037-CAF4F1598EB5}" dt="2020-11-18T22:12:01.063" v="4254" actId="478"/>
          <ac:spMkLst>
            <pc:docMk/>
            <pc:sldMk cId="3524548195" sldId="257"/>
            <ac:spMk id="3" creationId="{7DF2E117-BF6A-4101-89C2-D8FE49956F7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3FBC-5858-42EF-B2F6-8D59EFBAB86B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3729D-215A-441B-9A63-C43F09553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3FBC-5858-42EF-B2F6-8D59EFBAB86B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3729D-215A-441B-9A63-C43F09553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6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3FBC-5858-42EF-B2F6-8D59EFBAB86B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3729D-215A-441B-9A63-C43F09553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0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3FBC-5858-42EF-B2F6-8D59EFBAB86B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3729D-215A-441B-9A63-C43F09553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7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3FBC-5858-42EF-B2F6-8D59EFBAB86B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3729D-215A-441B-9A63-C43F09553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5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3FBC-5858-42EF-B2F6-8D59EFBAB86B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3729D-215A-441B-9A63-C43F09553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9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3FBC-5858-42EF-B2F6-8D59EFBAB86B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3729D-215A-441B-9A63-C43F09553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7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3FBC-5858-42EF-B2F6-8D59EFBAB86B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3729D-215A-441B-9A63-C43F09553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40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3FBC-5858-42EF-B2F6-8D59EFBAB86B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3729D-215A-441B-9A63-C43F09553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3FBC-5858-42EF-B2F6-8D59EFBAB86B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3729D-215A-441B-9A63-C43F09553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5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3FBC-5858-42EF-B2F6-8D59EFBAB86B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3729D-215A-441B-9A63-C43F09553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7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83FBC-5858-42EF-B2F6-8D59EFBAB86B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3729D-215A-441B-9A63-C43F09553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101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>
            <a:extLst>
              <a:ext uri="{FF2B5EF4-FFF2-40B4-BE49-F238E27FC236}">
                <a16:creationId xmlns:a16="http://schemas.microsoft.com/office/drawing/2014/main" id="{824A2B13-67EF-4FA3-A509-4E24FA2ADD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07" r="3724"/>
          <a:stretch/>
        </p:blipFill>
        <p:spPr>
          <a:xfrm>
            <a:off x="10115353" y="1243881"/>
            <a:ext cx="2013753" cy="1538067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6BBDFC13-80B7-407A-8394-7EDFD8115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77794" y="3446760"/>
            <a:ext cx="2013754" cy="10421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24DF0D-091D-4E77-9F3B-3AC4DB216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9594" y="1248960"/>
            <a:ext cx="2080966" cy="11850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8E06AA-A397-4661-AB1D-DB7F1E343481}"/>
              </a:ext>
            </a:extLst>
          </p:cNvPr>
          <p:cNvSpPr txBox="1"/>
          <p:nvPr/>
        </p:nvSpPr>
        <p:spPr>
          <a:xfrm>
            <a:off x="2616824" y="50907"/>
            <a:ext cx="6957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The Influence of Instabilities on Electron Dynamics in a Magnetic Nozzle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353982-68BA-43EF-9E9A-4E92A7B3B861}"/>
              </a:ext>
            </a:extLst>
          </p:cNvPr>
          <p:cNvSpPr/>
          <p:nvPr/>
        </p:nvSpPr>
        <p:spPr>
          <a:xfrm>
            <a:off x="4059936" y="617517"/>
            <a:ext cx="45719" cy="62404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1BBE65-C5DC-44F4-A837-14CBF22BC006}"/>
              </a:ext>
            </a:extLst>
          </p:cNvPr>
          <p:cNvSpPr/>
          <p:nvPr/>
        </p:nvSpPr>
        <p:spPr>
          <a:xfrm>
            <a:off x="8129016" y="617517"/>
            <a:ext cx="45719" cy="62404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BA4E6A-169C-4E39-A535-E44029760A73}"/>
              </a:ext>
            </a:extLst>
          </p:cNvPr>
          <p:cNvSpPr txBox="1"/>
          <p:nvPr/>
        </p:nvSpPr>
        <p:spPr>
          <a:xfrm>
            <a:off x="105703" y="529368"/>
            <a:ext cx="1333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/>
              <a:t>Introduction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916BDD-2A15-4654-BE77-513D685BE52A}"/>
              </a:ext>
            </a:extLst>
          </p:cNvPr>
          <p:cNvSpPr txBox="1"/>
          <p:nvPr/>
        </p:nvSpPr>
        <p:spPr>
          <a:xfrm>
            <a:off x="105703" y="3295134"/>
            <a:ext cx="12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/>
              <a:t>Background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F5CB7A-CE94-4D21-B0F2-99588CE05D80}"/>
              </a:ext>
            </a:extLst>
          </p:cNvPr>
          <p:cNvSpPr txBox="1"/>
          <p:nvPr/>
        </p:nvSpPr>
        <p:spPr>
          <a:xfrm>
            <a:off x="4323957" y="611918"/>
            <a:ext cx="102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/>
              <a:t>Methods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184F30-C89C-4E60-92B6-DF19E46FFBF4}"/>
              </a:ext>
            </a:extLst>
          </p:cNvPr>
          <p:cNvSpPr txBox="1"/>
          <p:nvPr/>
        </p:nvSpPr>
        <p:spPr>
          <a:xfrm>
            <a:off x="4323957" y="3244334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/>
              <a:t>Results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39CB4D-D88C-4A08-9E47-2BB7EDA1C00C}"/>
              </a:ext>
            </a:extLst>
          </p:cNvPr>
          <p:cNvSpPr txBox="1"/>
          <p:nvPr/>
        </p:nvSpPr>
        <p:spPr>
          <a:xfrm>
            <a:off x="8415353" y="617517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/>
              <a:t>Discussion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4A665D-7F1F-4E70-90C8-4C3503BCE37D}"/>
              </a:ext>
            </a:extLst>
          </p:cNvPr>
          <p:cNvSpPr txBox="1"/>
          <p:nvPr/>
        </p:nvSpPr>
        <p:spPr>
          <a:xfrm>
            <a:off x="8415353" y="378596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/>
              <a:t>Conclusions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BFB6EF-3357-4BCD-A8A6-39E36FA2C6AD}"/>
              </a:ext>
            </a:extLst>
          </p:cNvPr>
          <p:cNvSpPr txBox="1"/>
          <p:nvPr/>
        </p:nvSpPr>
        <p:spPr>
          <a:xfrm>
            <a:off x="57611" y="955757"/>
            <a:ext cx="174260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Diverging magnetic field cools plasma, converting thermal energy into directed kinetic energy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Electron dynamics govern thrust production via ambipolar diffusion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F4E8A6-32AF-4BB8-A46D-26D35D260154}"/>
              </a:ext>
            </a:extLst>
          </p:cNvPr>
          <p:cNvSpPr txBox="1"/>
          <p:nvPr/>
        </p:nvSpPr>
        <p:spPr>
          <a:xfrm>
            <a:off x="2158666" y="1051296"/>
            <a:ext cx="1370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/>
              <a:t>Magnetic nozzle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2AA75D-7F96-444F-B476-49CB369D8E60}"/>
              </a:ext>
            </a:extLst>
          </p:cNvPr>
          <p:cNvSpPr txBox="1"/>
          <p:nvPr/>
        </p:nvSpPr>
        <p:spPr>
          <a:xfrm>
            <a:off x="188221" y="2577934"/>
            <a:ext cx="3539648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Understanding electron dynamics is key to understanding the operation of magnetic nozzles- diverging electrons will induce radial electric fields and converging electrons will lessen them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2F7957-F099-402F-9756-54DA9B164AC9}"/>
              </a:ext>
            </a:extLst>
          </p:cNvPr>
          <p:cNvSpPr txBox="1"/>
          <p:nvPr/>
        </p:nvSpPr>
        <p:spPr>
          <a:xfrm>
            <a:off x="57611" y="3613666"/>
            <a:ext cx="1742607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We have previously studied the impact of an incoherent lower hybrid drift instability in a magnetic nozzle (top)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However, low frequency modes also appear (bottom)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Previous analysis did not consider the coherent modes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A6674EC-C7F1-488B-884D-4562D7F049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9819" y="3535461"/>
            <a:ext cx="2080966" cy="9161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4F3C121-C5FF-488E-8BFF-D54E9AAC6217}"/>
              </a:ext>
            </a:extLst>
          </p:cNvPr>
          <p:cNvSpPr txBox="1"/>
          <p:nvPr/>
        </p:nvSpPr>
        <p:spPr>
          <a:xfrm>
            <a:off x="1814035" y="4467028"/>
            <a:ext cx="226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/>
              <a:t>Hall parameter (measure of magnetization) induced from a) classical effects and b) a lower hybrid drift instability in the plume of a magnetic nozzle</a:t>
            </a:r>
            <a:r>
              <a:rPr lang="en-US" sz="900" i="1" baseline="30000" dirty="0"/>
              <a:t>1</a:t>
            </a:r>
            <a:endParaRPr lang="en-US" sz="900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789BE1-5B50-4A3E-9816-606DFC88EF0E}"/>
              </a:ext>
            </a:extLst>
          </p:cNvPr>
          <p:cNvSpPr txBox="1"/>
          <p:nvPr/>
        </p:nvSpPr>
        <p:spPr>
          <a:xfrm>
            <a:off x="188221" y="6069341"/>
            <a:ext cx="3539648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How does the presence of low frequency instabilities impact electron transport?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E902A81-DCEF-46F4-802D-E5AC37576E5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815"/>
          <a:stretch/>
        </p:blipFill>
        <p:spPr>
          <a:xfrm>
            <a:off x="1909369" y="5149877"/>
            <a:ext cx="1080590" cy="8685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380870E-DCDD-4F15-9809-D12AB11534DF}"/>
              </a:ext>
            </a:extLst>
          </p:cNvPr>
          <p:cNvSpPr txBox="1"/>
          <p:nvPr/>
        </p:nvSpPr>
        <p:spPr>
          <a:xfrm>
            <a:off x="2866336" y="5137160"/>
            <a:ext cx="11700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/>
              <a:t>Example power spectrum exhibiting coherent signals (</a:t>
            </a:r>
            <a:r>
              <a:rPr lang="en-US" sz="1000" i="1" dirty="0" err="1"/>
              <a:t>a.u</a:t>
            </a:r>
            <a:r>
              <a:rPr lang="en-US" sz="1000" i="1" dirty="0"/>
              <a:t>.)</a:t>
            </a:r>
            <a:r>
              <a:rPr lang="en-US" sz="1000" i="1" baseline="30000" dirty="0"/>
              <a:t>1</a:t>
            </a:r>
            <a:endParaRPr lang="en-US" sz="1000" i="1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8E16906-8F43-44F7-90D7-1B1E3AE04B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77327" y="3643008"/>
            <a:ext cx="689009" cy="460952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74FCA5E7-C50B-4813-ADF9-5AE2282D64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89885" y="3643008"/>
            <a:ext cx="639541" cy="460952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831FAE49-893F-47C5-89BB-C9295C2916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50281" y="1243882"/>
            <a:ext cx="1633402" cy="153806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F4DC7EB-1E50-4901-AAF0-1FC35F189C14}"/>
              </a:ext>
            </a:extLst>
          </p:cNvPr>
          <p:cNvSpPr txBox="1"/>
          <p:nvPr/>
        </p:nvSpPr>
        <p:spPr>
          <a:xfrm>
            <a:off x="4165839" y="921875"/>
            <a:ext cx="174260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Readings on electrostatic probes at negative current can read oscillations in number density</a:t>
            </a:r>
            <a:r>
              <a:rPr lang="en-US" sz="1100" baseline="30000" dirty="0"/>
              <a:t>2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Phase delay from two probes next to each other can provide the wavenumber of the waves at each frequency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Three pairs can provide full propagation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57F66B-9F61-4A16-AE38-A1863F0E273C}"/>
              </a:ext>
            </a:extLst>
          </p:cNvPr>
          <p:cNvSpPr txBox="1"/>
          <p:nvPr/>
        </p:nvSpPr>
        <p:spPr>
          <a:xfrm>
            <a:off x="8415353" y="5649090"/>
            <a:ext cx="1196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/>
              <a:t>References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2B65C4-677A-416A-A04B-A4992317CC00}"/>
              </a:ext>
            </a:extLst>
          </p:cNvPr>
          <p:cNvSpPr txBox="1"/>
          <p:nvPr/>
        </p:nvSpPr>
        <p:spPr>
          <a:xfrm>
            <a:off x="8415352" y="6018422"/>
            <a:ext cx="37761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baseline="30000" dirty="0"/>
              <a:t>1</a:t>
            </a:r>
            <a:r>
              <a:rPr lang="en-US" sz="900" dirty="0">
                <a:effectLst/>
              </a:rPr>
              <a:t>Hepner, S., Wachs, B., &amp; Jorns, B. (2020). </a:t>
            </a:r>
            <a:r>
              <a:rPr lang="en-US" sz="900" i="1" dirty="0">
                <a:effectLst/>
              </a:rPr>
              <a:t>Appl. Phys. Lett.</a:t>
            </a:r>
            <a:r>
              <a:rPr lang="en-US" sz="900" dirty="0">
                <a:effectLst/>
              </a:rPr>
              <a:t>, </a:t>
            </a:r>
            <a:r>
              <a:rPr lang="en-US" sz="900" i="1" dirty="0">
                <a:effectLst/>
              </a:rPr>
              <a:t>116</a:t>
            </a:r>
            <a:r>
              <a:rPr lang="en-US" sz="900" dirty="0">
                <a:effectLst/>
              </a:rPr>
              <a:t>(26), 263502. https://doi.org/10.1063/5.0012668</a:t>
            </a:r>
            <a:endParaRPr lang="en-US" sz="900" i="1" dirty="0"/>
          </a:p>
          <a:p>
            <a:r>
              <a:rPr lang="en-US" sz="900" i="1" baseline="30000" dirty="0"/>
              <a:t>2</a:t>
            </a:r>
            <a:r>
              <a:rPr lang="en-US" sz="900" dirty="0">
                <a:effectLst/>
              </a:rPr>
              <a:t>Beall, J. M., Kim, Y. C., &amp; Powers, E. J. (1982). </a:t>
            </a:r>
            <a:r>
              <a:rPr lang="en-US" sz="900" i="1" dirty="0">
                <a:effectLst/>
              </a:rPr>
              <a:t>J. Appl. Phys.</a:t>
            </a:r>
            <a:r>
              <a:rPr lang="en-US" sz="900" dirty="0">
                <a:effectLst/>
              </a:rPr>
              <a:t>, </a:t>
            </a:r>
            <a:r>
              <a:rPr lang="en-US" sz="900" i="1" dirty="0">
                <a:effectLst/>
              </a:rPr>
              <a:t>53</a:t>
            </a:r>
            <a:r>
              <a:rPr lang="en-US" sz="900" dirty="0">
                <a:effectLst/>
              </a:rPr>
              <a:t>(6). https://doi.org/10.1063/1.331279</a:t>
            </a:r>
          </a:p>
          <a:p>
            <a:endParaRPr lang="en-US" sz="900" i="1" baseline="30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0E4CB8D-AC78-43FD-B413-124420DBD622}"/>
                  </a:ext>
                </a:extLst>
              </p:cNvPr>
              <p:cNvSpPr txBox="1"/>
              <p:nvPr/>
            </p:nvSpPr>
            <p:spPr>
              <a:xfrm>
                <a:off x="6631734" y="885484"/>
                <a:ext cx="8446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0E4CB8D-AC78-43FD-B413-124420DBD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734" y="885484"/>
                <a:ext cx="844655" cy="276999"/>
              </a:xfrm>
              <a:prstGeom prst="rect">
                <a:avLst/>
              </a:prstGeom>
              <a:blipFill>
                <a:blip r:embed="rId12"/>
                <a:stretch>
                  <a:fillRect l="-3623" t="-8696" r="-10145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64238A6-97E1-46E2-8128-E855163291D3}"/>
              </a:ext>
            </a:extLst>
          </p:cNvPr>
          <p:cNvCxnSpPr/>
          <p:nvPr/>
        </p:nvCxnSpPr>
        <p:spPr>
          <a:xfrm>
            <a:off x="6631734" y="2781949"/>
            <a:ext cx="0" cy="1765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B27DF1D-8821-4EF6-BF42-985F0B86216E}"/>
              </a:ext>
            </a:extLst>
          </p:cNvPr>
          <p:cNvCxnSpPr/>
          <p:nvPr/>
        </p:nvCxnSpPr>
        <p:spPr>
          <a:xfrm>
            <a:off x="6572203" y="2958477"/>
            <a:ext cx="1190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783A820-DE51-4835-BAA8-E91DE08B1E9A}"/>
              </a:ext>
            </a:extLst>
          </p:cNvPr>
          <p:cNvCxnSpPr>
            <a:cxnSpLocks/>
          </p:cNvCxnSpPr>
          <p:nvPr/>
        </p:nvCxnSpPr>
        <p:spPr>
          <a:xfrm>
            <a:off x="6543675" y="3001340"/>
            <a:ext cx="1785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9823D0C-F947-4E7B-B860-FB36AFD7A787}"/>
              </a:ext>
            </a:extLst>
          </p:cNvPr>
          <p:cNvCxnSpPr/>
          <p:nvPr/>
        </p:nvCxnSpPr>
        <p:spPr>
          <a:xfrm>
            <a:off x="6631734" y="3003403"/>
            <a:ext cx="0" cy="1765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3590751-BA59-4524-8991-2053E089F8CE}"/>
                  </a:ext>
                </a:extLst>
              </p:cNvPr>
              <p:cNvSpPr txBox="1"/>
              <p:nvPr/>
            </p:nvSpPr>
            <p:spPr>
              <a:xfrm>
                <a:off x="6558335" y="3173921"/>
                <a:ext cx="148374" cy="280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3590751-BA59-4524-8991-2053E089F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335" y="3173921"/>
                <a:ext cx="148374" cy="280846"/>
              </a:xfrm>
              <a:prstGeom prst="rect">
                <a:avLst/>
              </a:prstGeom>
              <a:blipFill>
                <a:blip r:embed="rId13"/>
                <a:stretch>
                  <a:fillRect l="-41667" t="-23913" r="-79167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BBF698B0-81C9-4A82-9F69-9DAD60021E02}"/>
              </a:ext>
            </a:extLst>
          </p:cNvPr>
          <p:cNvSpPr/>
          <p:nvPr/>
        </p:nvSpPr>
        <p:spPr>
          <a:xfrm>
            <a:off x="6474620" y="3169443"/>
            <a:ext cx="309561" cy="2853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E7CF3D9-83BE-4283-B228-1B2433ED3E6D}"/>
              </a:ext>
            </a:extLst>
          </p:cNvPr>
          <p:cNvCxnSpPr/>
          <p:nvPr/>
        </p:nvCxnSpPr>
        <p:spPr>
          <a:xfrm>
            <a:off x="7286581" y="2781949"/>
            <a:ext cx="0" cy="1765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4A7160F-ECE2-4D4C-988E-3DF86B64922C}"/>
              </a:ext>
            </a:extLst>
          </p:cNvPr>
          <p:cNvCxnSpPr/>
          <p:nvPr/>
        </p:nvCxnSpPr>
        <p:spPr>
          <a:xfrm>
            <a:off x="7227050" y="2958477"/>
            <a:ext cx="1190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AC1C34D-9BAB-4E15-8DB9-CDBD0F848471}"/>
              </a:ext>
            </a:extLst>
          </p:cNvPr>
          <p:cNvCxnSpPr>
            <a:cxnSpLocks/>
          </p:cNvCxnSpPr>
          <p:nvPr/>
        </p:nvCxnSpPr>
        <p:spPr>
          <a:xfrm>
            <a:off x="7198522" y="3001340"/>
            <a:ext cx="1785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30367EF-6F62-4103-B608-9D11810E8741}"/>
              </a:ext>
            </a:extLst>
          </p:cNvPr>
          <p:cNvCxnSpPr/>
          <p:nvPr/>
        </p:nvCxnSpPr>
        <p:spPr>
          <a:xfrm>
            <a:off x="7286581" y="3003403"/>
            <a:ext cx="0" cy="1765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28370EA-934D-4DE3-9518-921CEE023A7A}"/>
                  </a:ext>
                </a:extLst>
              </p:cNvPr>
              <p:cNvSpPr txBox="1"/>
              <p:nvPr/>
            </p:nvSpPr>
            <p:spPr>
              <a:xfrm>
                <a:off x="7213182" y="3173921"/>
                <a:ext cx="148374" cy="280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28370EA-934D-4DE3-9518-921CEE023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182" y="3173921"/>
                <a:ext cx="148374" cy="280846"/>
              </a:xfrm>
              <a:prstGeom prst="rect">
                <a:avLst/>
              </a:prstGeom>
              <a:blipFill>
                <a:blip r:embed="rId14"/>
                <a:stretch>
                  <a:fillRect l="-36000" t="-23913" r="-76000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09BF5743-6D7C-4488-9506-8DD5F7C281EE}"/>
              </a:ext>
            </a:extLst>
          </p:cNvPr>
          <p:cNvSpPr/>
          <p:nvPr/>
        </p:nvSpPr>
        <p:spPr>
          <a:xfrm>
            <a:off x="7129467" y="3169443"/>
            <a:ext cx="309561" cy="2853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94695FD-07AB-4AC8-8589-710C94B4CAB1}"/>
              </a:ext>
            </a:extLst>
          </p:cNvPr>
          <p:cNvCxnSpPr>
            <a:cxnSpLocks/>
          </p:cNvCxnSpPr>
          <p:nvPr/>
        </p:nvCxnSpPr>
        <p:spPr>
          <a:xfrm>
            <a:off x="6722269" y="1719263"/>
            <a:ext cx="476253" cy="0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4CC45E7-74DF-438D-9862-D864F45FD43C}"/>
                  </a:ext>
                </a:extLst>
              </p:cNvPr>
              <p:cNvSpPr txBox="1"/>
              <p:nvPr/>
            </p:nvSpPr>
            <p:spPr>
              <a:xfrm>
                <a:off x="6811910" y="1471598"/>
                <a:ext cx="321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4CC45E7-74DF-438D-9862-D864F45FD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910" y="1471598"/>
                <a:ext cx="321178" cy="276999"/>
              </a:xfrm>
              <a:prstGeom prst="rect">
                <a:avLst/>
              </a:prstGeom>
              <a:blipFill>
                <a:blip r:embed="rId15"/>
                <a:stretch>
                  <a:fillRect l="-15094" r="-943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BC19535A-2208-481C-B555-502E6F5F6520}"/>
              </a:ext>
            </a:extLst>
          </p:cNvPr>
          <p:cNvGrpSpPr/>
          <p:nvPr/>
        </p:nvGrpSpPr>
        <p:grpSpPr>
          <a:xfrm>
            <a:off x="5939386" y="3620807"/>
            <a:ext cx="1845867" cy="1471172"/>
            <a:chOff x="5768036" y="3643008"/>
            <a:chExt cx="2268760" cy="1808221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3A07345-FD31-488D-8C0D-20CAEF873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768036" y="3643008"/>
              <a:ext cx="2268760" cy="1808221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291E602-74BE-4537-A0C5-63D1637BC9B4}"/>
                </a:ext>
              </a:extLst>
            </p:cNvPr>
            <p:cNvSpPr txBox="1"/>
            <p:nvPr/>
          </p:nvSpPr>
          <p:spPr>
            <a:xfrm>
              <a:off x="6219572" y="4753616"/>
              <a:ext cx="7264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High flow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B0B1250-AD7D-49F7-9F18-D6D7E24E9A65}"/>
                </a:ext>
              </a:extLst>
            </p:cNvPr>
            <p:cNvSpPr txBox="1"/>
            <p:nvPr/>
          </p:nvSpPr>
          <p:spPr>
            <a:xfrm>
              <a:off x="6433671" y="4283739"/>
              <a:ext cx="70083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Low flow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45E3B1C-22C6-43EF-ABEB-7D704FB2993E}"/>
                </a:ext>
              </a:extLst>
            </p:cNvPr>
            <p:cNvSpPr/>
            <p:nvPr/>
          </p:nvSpPr>
          <p:spPr>
            <a:xfrm>
              <a:off x="6010275" y="4087724"/>
              <a:ext cx="255960" cy="37930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349D675-6A6F-4093-9081-AB57318F3A45}"/>
                </a:ext>
              </a:extLst>
            </p:cNvPr>
            <p:cNvSpPr/>
            <p:nvPr/>
          </p:nvSpPr>
          <p:spPr>
            <a:xfrm>
              <a:off x="7125040" y="4518982"/>
              <a:ext cx="417176" cy="261611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74BC3FC0-17CB-41BF-B65A-6AA2F78A0E46}"/>
              </a:ext>
            </a:extLst>
          </p:cNvPr>
          <p:cNvSpPr txBox="1"/>
          <p:nvPr/>
        </p:nvSpPr>
        <p:spPr>
          <a:xfrm>
            <a:off x="4122599" y="3559087"/>
            <a:ext cx="165576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Tested high (dashed) and low (solid) flow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Incoherent instability everywhere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High flow damped coherent oscillations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Low flow: </a:t>
            </a:r>
            <a:r>
              <a:rPr lang="en-US" sz="1100" dirty="0">
                <a:solidFill>
                  <a:srgbClr val="FF0000"/>
                </a:solidFill>
              </a:rPr>
              <a:t>~8 kHz</a:t>
            </a:r>
            <a:r>
              <a:rPr lang="en-US" sz="1100" dirty="0"/>
              <a:t> and </a:t>
            </a:r>
            <a:r>
              <a:rPr lang="en-US" sz="1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~150 kHz </a:t>
            </a:r>
            <a:r>
              <a:rPr lang="en-US" sz="1100" dirty="0"/>
              <a:t>signatures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This work focuses on the 8 kHz mode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1ECDD6A0-658E-4975-943B-56E15374F79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41610" y="5382767"/>
            <a:ext cx="1879040" cy="1373145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D6CB24CF-992F-480F-A9B2-E592F9DAB7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V="1">
            <a:off x="6315671" y="5776122"/>
            <a:ext cx="1094625" cy="710432"/>
          </a:xfrm>
          <a:prstGeom prst="rect">
            <a:avLst/>
          </a:prstGeom>
        </p:spPr>
      </p:pic>
      <p:pic>
        <p:nvPicPr>
          <p:cNvPr id="81" name="Graphic 80">
            <a:extLst>
              <a:ext uri="{FF2B5EF4-FFF2-40B4-BE49-F238E27FC236}">
                <a16:creationId xmlns:a16="http://schemas.microsoft.com/office/drawing/2014/main" id="{3EFE9555-F2FF-4667-A768-70347B9898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V="1">
            <a:off x="10404251" y="1618611"/>
            <a:ext cx="1337962" cy="8683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544FE30-287D-4518-9482-B31EE184977B}"/>
                  </a:ext>
                </a:extLst>
              </p:cNvPr>
              <p:cNvSpPr txBox="1"/>
              <p:nvPr/>
            </p:nvSpPr>
            <p:spPr>
              <a:xfrm>
                <a:off x="4128153" y="5478640"/>
                <a:ext cx="1772007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dirty="0"/>
                  <a:t>Can define as azimuthal mode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11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dirty="0"/>
                  <a:t>Develops into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100" dirty="0"/>
                  <a:t> downstream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dirty="0"/>
                  <a:t>Identify as anti-drift instability</a:t>
                </a:r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544FE30-287D-4518-9482-B31EE1849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153" y="5478640"/>
                <a:ext cx="1772007" cy="1107996"/>
              </a:xfrm>
              <a:prstGeom prst="rect">
                <a:avLst/>
              </a:prstGeom>
              <a:blipFill>
                <a:blip r:embed="rId18"/>
                <a:stretch>
                  <a:fillRect t="-552" b="-3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12FCEC7-C4C4-4022-B125-2FF81EAC76B8}"/>
                  </a:ext>
                </a:extLst>
              </p:cNvPr>
              <p:cNvSpPr txBox="1"/>
              <p:nvPr/>
            </p:nvSpPr>
            <p:spPr>
              <a:xfrm>
                <a:off x="8300224" y="955692"/>
                <a:ext cx="1742607" cy="2983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dirty="0"/>
                  <a:t>Can define an effective collision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1100" dirty="0"/>
                  <a:t> using the dispersion relation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dirty="0"/>
                  <a:t>The resulting Hall parameter shows an effect- although not as significant as the incoherent mode (panel 1)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dirty="0"/>
                  <a:t>However- the upstream propagation direction may push electrons </a:t>
                </a:r>
                <a:r>
                  <a:rPr lang="en-US" sz="1100" i="1" dirty="0"/>
                  <a:t>inward</a:t>
                </a:r>
                <a:r>
                  <a:rPr lang="en-US" sz="1100" dirty="0"/>
                  <a:t>, possibly converging the electron beam</a:t>
                </a:r>
                <a:endParaRPr lang="en-US" sz="1100" i="1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12FCEC7-C4C4-4022-B125-2FF81EAC7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224" y="955692"/>
                <a:ext cx="1742607" cy="2983574"/>
              </a:xfrm>
              <a:prstGeom prst="rect">
                <a:avLst/>
              </a:prstGeom>
              <a:blipFill>
                <a:blip r:embed="rId19"/>
                <a:stretch>
                  <a:fillRect t="-204" r="-351" b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A9B841-7935-4CBA-B941-341C528CE23A}"/>
              </a:ext>
            </a:extLst>
          </p:cNvPr>
          <p:cNvSpPr txBox="1"/>
          <p:nvPr/>
        </p:nvSpPr>
        <p:spPr>
          <a:xfrm>
            <a:off x="8304961" y="4116813"/>
            <a:ext cx="174260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Coherent low frequency mode observed in a magnetic nozzle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Effect on electron motion not as significant as the incoherent mode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However- may provide convergent transport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E75983-8AA5-4F17-98CA-4D789F627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1" y="127503"/>
            <a:ext cx="1603275" cy="40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9E8E47CF-A562-4AF2-A182-AD8814CEE5F5}"/>
              </a:ext>
            </a:extLst>
          </p:cNvPr>
          <p:cNvSpPr txBox="1"/>
          <p:nvPr/>
        </p:nvSpPr>
        <p:spPr>
          <a:xfrm>
            <a:off x="4935446" y="323837"/>
            <a:ext cx="23198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Shadrach Hepner and Benjamin Jorns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59BE94A-0736-4E84-A73A-992205692594}"/>
              </a:ext>
            </a:extLst>
          </p:cNvPr>
          <p:cNvSpPr txBox="1"/>
          <p:nvPr/>
        </p:nvSpPr>
        <p:spPr>
          <a:xfrm>
            <a:off x="10562082" y="3346638"/>
            <a:ext cx="12859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Converging electrons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6E57445-D0E9-4E6E-A46D-289534AB3DF0}"/>
              </a:ext>
            </a:extLst>
          </p:cNvPr>
          <p:cNvSpPr txBox="1"/>
          <p:nvPr/>
        </p:nvSpPr>
        <p:spPr>
          <a:xfrm>
            <a:off x="10562082" y="4342797"/>
            <a:ext cx="11801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Diverging electrons</a:t>
            </a:r>
          </a:p>
        </p:txBody>
      </p:sp>
      <p:pic>
        <p:nvPicPr>
          <p:cNvPr id="78" name="Graphic 77">
            <a:extLst>
              <a:ext uri="{FF2B5EF4-FFF2-40B4-BE49-F238E27FC236}">
                <a16:creationId xmlns:a16="http://schemas.microsoft.com/office/drawing/2014/main" id="{C2F6E32E-5445-44BE-AAFF-FC6A3FDF468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171547" y="4537813"/>
            <a:ext cx="2053764" cy="10628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2BF4836-A1AE-4A72-AA24-D6146B4AA231}"/>
                  </a:ext>
                </a:extLst>
              </p:cNvPr>
              <p:cNvSpPr txBox="1"/>
              <p:nvPr/>
            </p:nvSpPr>
            <p:spPr>
              <a:xfrm>
                <a:off x="11808614" y="3591552"/>
                <a:ext cx="2919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2BF4836-A1AE-4A72-AA24-D6146B4AA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8614" y="3591552"/>
                <a:ext cx="291939" cy="276999"/>
              </a:xfrm>
              <a:prstGeom prst="rect">
                <a:avLst/>
              </a:prstGeom>
              <a:blipFill>
                <a:blip r:embed="rId23"/>
                <a:stretch>
                  <a:fillRect l="-12500" t="-8696" r="-41667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3E84871-8ABD-4AF0-AD42-AE0D230748C8}"/>
                  </a:ext>
                </a:extLst>
              </p:cNvPr>
              <p:cNvSpPr txBox="1"/>
              <p:nvPr/>
            </p:nvSpPr>
            <p:spPr>
              <a:xfrm>
                <a:off x="11808614" y="3984533"/>
                <a:ext cx="2605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3E84871-8ABD-4AF0-AD42-AE0D23074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8614" y="3984533"/>
                <a:ext cx="260584" cy="276999"/>
              </a:xfrm>
              <a:prstGeom prst="rect">
                <a:avLst/>
              </a:prstGeom>
              <a:blipFill>
                <a:blip r:embed="rId24"/>
                <a:stretch>
                  <a:fillRect l="-13953" t="-11111" r="-4651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39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548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512</TotalTime>
  <Words>423</Words>
  <Application>Microsoft Office PowerPoint</Application>
  <PresentationFormat>Widescreen</PresentationFormat>
  <Paragraphs>48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Shadrach Hepner</dc:creator>
  <cp:lastModifiedBy>Shadrach Hepner</cp:lastModifiedBy>
  <cp:revision>1</cp:revision>
  <dcterms:created xsi:type="dcterms:W3CDTF">2020-11-18T14:20:49Z</dcterms:created>
  <dcterms:modified xsi:type="dcterms:W3CDTF">2020-11-18T22:53:32Z</dcterms:modified>
</cp:coreProperties>
</file>